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9"/>
  </p:notesMasterIdLst>
  <p:handoutMasterIdLst>
    <p:handoutMasterId r:id="rId30"/>
  </p:handoutMasterIdLst>
  <p:sldIdLst>
    <p:sldId id="1133" r:id="rId20"/>
    <p:sldId id="2877" r:id="rId21"/>
    <p:sldId id="2842" r:id="rId22"/>
    <p:sldId id="2872" r:id="rId23"/>
    <p:sldId id="2876" r:id="rId24"/>
    <p:sldId id="2875" r:id="rId25"/>
    <p:sldId id="2878" r:id="rId26"/>
    <p:sldId id="1138" r:id="rId27"/>
    <p:sldId id="1146" r:id="rId28"/>
  </p:sldIdLst>
  <p:sldSz cx="12198350" cy="6858000"/>
  <p:notesSz cx="7102475" cy="10234613"/>
  <p:custDataLst>
    <p:custData r:id="rId4"/>
    <p:tags r:id="rId31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86465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216" y="47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11th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approaches are existing for license compliant containers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Can we define best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Linux Foundation Member Summit cancelled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LLW 2020 of the FSFE cancelled</a:t>
            </a:r>
          </a:p>
        </p:txBody>
      </p:sp>
    </p:spTree>
    <p:extLst>
      <p:ext uri="{BB962C8B-B14F-4D97-AF65-F5344CB8AC3E}">
        <p14:creationId xmlns:p14="http://schemas.microsoft.com/office/powerpoint/2010/main" val="202324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13753"/>
              </p:ext>
            </p:extLst>
          </p:nvPr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approaches are existing for license compliant containers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Can we define best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61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19287" cy="126841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Docker </a:t>
            </a:r>
            <a:r>
              <a:rPr lang="de-DE" dirty="0" err="1">
                <a:solidFill>
                  <a:schemeClr val="tx1"/>
                </a:solidFill>
              </a:rPr>
              <a:t>files</a:t>
            </a:r>
            <a:r>
              <a:rPr lang="de-DE" dirty="0">
                <a:solidFill>
                  <a:schemeClr val="tx1"/>
                </a:solidFill>
              </a:rPr>
              <a:t> – </a:t>
            </a:r>
            <a:r>
              <a:rPr lang="de-DE" dirty="0" err="1">
                <a:solidFill>
                  <a:schemeClr val="tx1"/>
                </a:solidFill>
              </a:rPr>
              <a:t>image</a:t>
            </a:r>
            <a:r>
              <a:rPr lang="de-DE" dirty="0">
                <a:solidFill>
                  <a:schemeClr val="tx1"/>
                </a:solidFill>
              </a:rPr>
              <a:t> – </a:t>
            </a:r>
            <a:r>
              <a:rPr lang="de-DE" dirty="0" err="1">
                <a:solidFill>
                  <a:schemeClr val="tx1"/>
                </a:solidFill>
              </a:rPr>
              <a:t>container</a:t>
            </a:r>
            <a:r>
              <a:rPr lang="de-DE" dirty="0">
                <a:solidFill>
                  <a:schemeClr val="tx1"/>
                </a:solidFill>
              </a:rPr>
              <a:t> – </a:t>
            </a:r>
            <a:r>
              <a:rPr lang="de-DE" dirty="0" err="1">
                <a:solidFill>
                  <a:schemeClr val="tx1"/>
                </a:solidFill>
              </a:rPr>
              <a:t>how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related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dirty="0"/>
          </a:p>
        </p:txBody>
      </p:sp>
      <p:sp>
        <p:nvSpPr>
          <p:cNvPr id="2" name="Rechteck: gefaltete Ecke 1">
            <a:extLst>
              <a:ext uri="{FF2B5EF4-FFF2-40B4-BE49-F238E27FC236}">
                <a16:creationId xmlns:a16="http://schemas.microsoft.com/office/drawing/2014/main" id="{DF68AAA2-1F51-43F4-AF4C-EB6ED64FED7F}"/>
              </a:ext>
            </a:extLst>
          </p:cNvPr>
          <p:cNvSpPr/>
          <p:nvPr/>
        </p:nvSpPr>
        <p:spPr bwMode="auto">
          <a:xfrm>
            <a:off x="961967" y="2888804"/>
            <a:ext cx="1764734" cy="1887042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C6FFB6-1E12-4A61-B37C-8C89A1FEA718}"/>
              </a:ext>
            </a:extLst>
          </p:cNvPr>
          <p:cNvSpPr txBox="1"/>
          <p:nvPr/>
        </p:nvSpPr>
        <p:spPr>
          <a:xfrm>
            <a:off x="961967" y="2231482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Docker file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C5D259-F709-404F-B7FB-1A02D8E2921F}"/>
              </a:ext>
            </a:extLst>
          </p:cNvPr>
          <p:cNvSpPr txBox="1"/>
          <p:nvPr/>
        </p:nvSpPr>
        <p:spPr>
          <a:xfrm>
            <a:off x="961967" y="3163512"/>
            <a:ext cx="1764734" cy="11289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</a:rPr>
              <a:t>FROM ubuntu:18.04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</a:rPr>
              <a:t>COPY libs /libs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</a:rPr>
              <a:t>COPY </a:t>
            </a:r>
            <a:r>
              <a:rPr lang="en-US" sz="1200" dirty="0" err="1">
                <a:solidFill>
                  <a:schemeClr val="tx1"/>
                </a:solidFill>
              </a:rPr>
              <a:t>myA</a:t>
            </a:r>
            <a:r>
              <a:rPr lang="en-US" sz="1200" dirty="0">
                <a:solidFill>
                  <a:schemeClr val="tx1"/>
                </a:solidFill>
              </a:rPr>
              <a:t> /app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</a:rPr>
              <a:t>CMD python /app/myA.py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CAEAE0-0BD0-4FC6-A953-BC37701E7CE2}"/>
              </a:ext>
            </a:extLst>
          </p:cNvPr>
          <p:cNvSpPr txBox="1"/>
          <p:nvPr/>
        </p:nvSpPr>
        <p:spPr>
          <a:xfrm>
            <a:off x="4395909" y="2231482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Docker image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12C978-D9B4-4B34-9556-ECC97DA7A931}"/>
              </a:ext>
            </a:extLst>
          </p:cNvPr>
          <p:cNvSpPr/>
          <p:nvPr/>
        </p:nvSpPr>
        <p:spPr bwMode="auto">
          <a:xfrm>
            <a:off x="4439984" y="4222546"/>
            <a:ext cx="1582240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rgbClr val="0070C0"/>
                </a:solidFill>
              </a:rPr>
              <a:t>Base layer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9ACAE3-6E86-432C-8559-8A7F2124BF00}"/>
              </a:ext>
            </a:extLst>
          </p:cNvPr>
          <p:cNvSpPr/>
          <p:nvPr/>
        </p:nvSpPr>
        <p:spPr bwMode="auto">
          <a:xfrm>
            <a:off x="4439984" y="3784275"/>
            <a:ext cx="1582240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“libs”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53950E2-E5C5-4AEF-8547-9FF7F4A95E66}"/>
              </a:ext>
            </a:extLst>
          </p:cNvPr>
          <p:cNvSpPr/>
          <p:nvPr/>
        </p:nvSpPr>
        <p:spPr bwMode="auto">
          <a:xfrm>
            <a:off x="4439984" y="3346004"/>
            <a:ext cx="1582240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“</a:t>
            </a:r>
            <a:r>
              <a:rPr lang="en-US" sz="1200" dirty="0" err="1">
                <a:solidFill>
                  <a:schemeClr val="tx1"/>
                </a:solidFill>
              </a:rPr>
              <a:t>myA</a:t>
            </a:r>
            <a:r>
              <a:rPr lang="en-US" sz="1200" dirty="0">
                <a:solidFill>
                  <a:schemeClr val="tx1"/>
                </a:solidFill>
              </a:rPr>
              <a:t>” layer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D31264-3B39-47EA-AD45-4118874543E9}"/>
              </a:ext>
            </a:extLst>
          </p:cNvPr>
          <p:cNvSpPr/>
          <p:nvPr/>
        </p:nvSpPr>
        <p:spPr bwMode="auto">
          <a:xfrm>
            <a:off x="4439984" y="2901714"/>
            <a:ext cx="1582240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“CMD” layer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D1C99A8-53E5-492E-9FB2-A87253171D7A}"/>
              </a:ext>
            </a:extLst>
          </p:cNvPr>
          <p:cNvSpPr txBox="1"/>
          <p:nvPr/>
        </p:nvSpPr>
        <p:spPr>
          <a:xfrm>
            <a:off x="7915095" y="2230602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Docker Container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68B2959-B9A9-4A05-B858-FD28C6C38391}"/>
              </a:ext>
            </a:extLst>
          </p:cNvPr>
          <p:cNvSpPr/>
          <p:nvPr/>
        </p:nvSpPr>
        <p:spPr>
          <a:xfrm>
            <a:off x="2737196" y="2877154"/>
            <a:ext cx="1686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47D2D"/>
                </a:solidFill>
              </a:rPr>
              <a:t>Command: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docker image build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022EB00-4113-45D2-8EAF-69681FB1DDEE}"/>
              </a:ext>
            </a:extLst>
          </p:cNvPr>
          <p:cNvSpPr/>
          <p:nvPr/>
        </p:nvSpPr>
        <p:spPr bwMode="auto">
          <a:xfrm>
            <a:off x="2830563" y="3418803"/>
            <a:ext cx="1531766" cy="634838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50845C-ECA1-497B-9170-B7844DFE1984}"/>
              </a:ext>
            </a:extLst>
          </p:cNvPr>
          <p:cNvSpPr/>
          <p:nvPr/>
        </p:nvSpPr>
        <p:spPr bwMode="auto">
          <a:xfrm>
            <a:off x="4395909" y="2877154"/>
            <a:ext cx="1685794" cy="17880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477E61-EE03-4A4D-9832-645F65FDE323}"/>
              </a:ext>
            </a:extLst>
          </p:cNvPr>
          <p:cNvSpPr/>
          <p:nvPr/>
        </p:nvSpPr>
        <p:spPr bwMode="auto">
          <a:xfrm>
            <a:off x="7610296" y="4420571"/>
            <a:ext cx="2098652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F6B419-9961-4668-B3F1-AA7481A2366D}"/>
              </a:ext>
            </a:extLst>
          </p:cNvPr>
          <p:cNvSpPr/>
          <p:nvPr/>
        </p:nvSpPr>
        <p:spPr bwMode="auto">
          <a:xfrm>
            <a:off x="7610296" y="3948420"/>
            <a:ext cx="2098652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Docker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4632A9-243B-4868-A44E-80B6CC6FC2F3}"/>
              </a:ext>
            </a:extLst>
          </p:cNvPr>
          <p:cNvSpPr/>
          <p:nvPr/>
        </p:nvSpPr>
        <p:spPr bwMode="auto">
          <a:xfrm>
            <a:off x="7961688" y="3228744"/>
            <a:ext cx="1310446" cy="6006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5E82BC-2D55-4FF2-8F4F-6CE9A5A5C769}"/>
              </a:ext>
            </a:extLst>
          </p:cNvPr>
          <p:cNvSpPr/>
          <p:nvPr/>
        </p:nvSpPr>
        <p:spPr bwMode="auto">
          <a:xfrm>
            <a:off x="7961687" y="2788823"/>
            <a:ext cx="1310445" cy="4076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</a:rPr>
              <a:t>Container layer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5A3983-0E16-47E9-A33D-D3E87B3880E3}"/>
              </a:ext>
            </a:extLst>
          </p:cNvPr>
          <p:cNvSpPr/>
          <p:nvPr/>
        </p:nvSpPr>
        <p:spPr bwMode="auto">
          <a:xfrm>
            <a:off x="7915095" y="2652620"/>
            <a:ext cx="1406099" cy="126706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1669851-C13E-4C37-A3AF-F569240FAD69}"/>
              </a:ext>
            </a:extLst>
          </p:cNvPr>
          <p:cNvSpPr txBox="1"/>
          <p:nvPr/>
        </p:nvSpPr>
        <p:spPr>
          <a:xfrm>
            <a:off x="961967" y="5282551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A131E1F-BCB0-467A-80B3-90451E9203B2}"/>
              </a:ext>
            </a:extLst>
          </p:cNvPr>
          <p:cNvSpPr txBox="1"/>
          <p:nvPr/>
        </p:nvSpPr>
        <p:spPr>
          <a:xfrm>
            <a:off x="4362329" y="5282551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Production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EFE6900-D48A-4D02-A015-61C425612C3B}"/>
              </a:ext>
            </a:extLst>
          </p:cNvPr>
          <p:cNvSpPr txBox="1"/>
          <p:nvPr/>
        </p:nvSpPr>
        <p:spPr>
          <a:xfrm>
            <a:off x="7610296" y="5279320"/>
            <a:ext cx="914400" cy="267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Run time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A0F9C38C-4192-4395-890E-EB821FD60F26}"/>
              </a:ext>
            </a:extLst>
          </p:cNvPr>
          <p:cNvSpPr/>
          <p:nvPr/>
        </p:nvSpPr>
        <p:spPr bwMode="auto">
          <a:xfrm>
            <a:off x="6125778" y="3418803"/>
            <a:ext cx="1531766" cy="634838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3F7BD06-AF19-46BD-87BD-3F23AD3AC5BB}"/>
              </a:ext>
            </a:extLst>
          </p:cNvPr>
          <p:cNvSpPr/>
          <p:nvPr/>
        </p:nvSpPr>
        <p:spPr>
          <a:xfrm>
            <a:off x="6097811" y="2895583"/>
            <a:ext cx="1814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647D2D"/>
                </a:solidFill>
              </a:rPr>
              <a:t>Command: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docker container run</a:t>
            </a:r>
          </a:p>
        </p:txBody>
      </p:sp>
    </p:spTree>
    <p:extLst>
      <p:ext uri="{BB962C8B-B14F-4D97-AF65-F5344CB8AC3E}">
        <p14:creationId xmlns:p14="http://schemas.microsoft.com/office/powerpoint/2010/main" val="27751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License </a:t>
            </a:r>
            <a:r>
              <a:rPr lang="de-DE" dirty="0" err="1">
                <a:solidFill>
                  <a:schemeClr val="tx1"/>
                </a:solidFill>
              </a:rPr>
              <a:t>compliant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containers</a:t>
            </a:r>
            <a:r>
              <a:rPr lang="de-DE" dirty="0">
                <a:solidFill>
                  <a:schemeClr val="tx1"/>
                </a:solidFill>
              </a:rPr>
              <a:t> – </a:t>
            </a:r>
            <a:r>
              <a:rPr lang="de-DE" dirty="0" err="1">
                <a:solidFill>
                  <a:schemeClr val="tx1"/>
                </a:solidFill>
              </a:rPr>
              <a:t>best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practices</a:t>
            </a:r>
            <a:r>
              <a:rPr lang="de-DE" dirty="0">
                <a:solidFill>
                  <a:schemeClr val="tx1"/>
                </a:solidFill>
              </a:rPr>
              <a:t> 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567E27-DAAD-4249-BE05-6363A524A13B}"/>
              </a:ext>
            </a:extLst>
          </p:cNvPr>
          <p:cNvSpPr/>
          <p:nvPr/>
        </p:nvSpPr>
        <p:spPr>
          <a:xfrm>
            <a:off x="452388" y="1826138"/>
            <a:ext cx="10857297" cy="41088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Try to publish only Docker files instead of 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carefully the docker repos you are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Make the docker files you create REUSE conformant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version pinning in your docker file: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E.g. FROM abc:2.1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install the minimal required set of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multi stage builds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the source code packages too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the “disclosure document”</a:t>
            </a:r>
          </a:p>
        </p:txBody>
      </p:sp>
    </p:spTree>
    <p:extLst>
      <p:ext uri="{BB962C8B-B14F-4D97-AF65-F5344CB8AC3E}">
        <p14:creationId xmlns:p14="http://schemas.microsoft.com/office/powerpoint/2010/main" val="30030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approaches are existing for license compliant containers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Can we define best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7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39566" y="2466363"/>
            <a:ext cx="7105476" cy="16358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Date: 25th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Mar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Do </a:t>
            </a:r>
            <a:r>
              <a:rPr lang="de-DE" dirty="0" err="1">
                <a:solidFill>
                  <a:schemeClr val="tx1"/>
                </a:solidFill>
              </a:rPr>
              <a:t>you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agenda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items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topics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discussed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presented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3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0.xml><?xml version="1.0" encoding="utf-8"?>
<p4ppTags>
  <Name>Two columns</Name>
  <PpLayout>29</PpLayout>
  <Index>12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3.xml><?xml version="1.0" encoding="utf-8"?>
<p4ppTags>
  <Name>Free Content</Name>
  <PpLayout>11</PpLayout>
  <Index>9</Index>
</p4ppTags>
</file>

<file path=customXml/item14.xml><?xml version="1.0" encoding="utf-8"?>
<p4ppTags>
  <Name>Four objects</Name>
  <PpLayout>24</PpLayout>
  <Index>15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Text + Index</Name>
  <PpLayout>32</PpLayout>
  <Index>8</Index>
</p4ppTags>
</file>

<file path=customXml/item17.xml><?xml version="1.0" encoding="utf-8"?>
<p4ppTags>
  <Name>One object (large)</Name>
  <PpLayout>16</PpLayout>
  <Index>10</Index>
</p4ppTags>
</file>

<file path=customXml/item18.xml><?xml version="1.0" encoding="utf-8"?>
<p4ppTags>
  <Name>Two rows</Name>
  <PpLayout>32</PpLayout>
  <Index>13</Index>
</p4ppTags>
</file>

<file path=customXml/item2.xml><?xml version="1.0" encoding="utf-8"?>
<p4ppTags>
  <Name>Three columns + Navigation</Name>
  <PpLayout>32</PpLayout>
  <Index>20</Index>
</p4ppTags>
</file>

<file path=customXml/item3.xml><?xml version="1.0" encoding="utf-8"?>
<p4ppTags>
  <Name>Two rows + Navigation</Name>
  <PpLayout>32</PpLayout>
  <Index>21</Index>
</p4ppTags>
</file>

<file path=customXml/item4.xml><?xml version="1.0" encoding="utf-8"?>
<p4ppTags/>
</file>

<file path=customXml/item5.xml><?xml version="1.0" encoding="utf-8"?>
<p4ppTags>
  <Name>One object (small)</Name>
  <PpLayout>16</PpLayout>
  <Index>11</Index>
</p4ppTags>
</file>

<file path=customXml/item6.xml><?xml version="1.0" encoding="utf-8"?>
<p4ppTags>
  <Name>One object (small) + Navigation</Name>
  <PpLayout>32</PpLayout>
  <Index>18</Index>
</p4ppTag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B27F640E-84DF-4F97-BC70-D045F1E6594F}">
  <ds:schemaRefs/>
</ds:datastoreItem>
</file>

<file path=customXml/itemProps12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3.xml><?xml version="1.0" encoding="utf-8"?>
<ds:datastoreItem xmlns:ds="http://schemas.openxmlformats.org/officeDocument/2006/customXml" ds:itemID="{D8097D0C-BE3E-4AEC-9593-65CFCCB19297}">
  <ds:schemaRefs/>
</ds:datastoreItem>
</file>

<file path=customXml/itemProps14.xml><?xml version="1.0" encoding="utf-8"?>
<ds:datastoreItem xmlns:ds="http://schemas.openxmlformats.org/officeDocument/2006/customXml" ds:itemID="{1581BFFB-B4CE-47A8-BE77-DC1339B1E5A7}">
  <ds:schemaRefs/>
</ds:datastoreItem>
</file>

<file path=customXml/itemProps15.xml><?xml version="1.0" encoding="utf-8"?>
<ds:datastoreItem xmlns:ds="http://schemas.openxmlformats.org/officeDocument/2006/customXml" ds:itemID="{7CC5F709-E74B-4E5F-A728-923D5062EBEF}">
  <ds:schemaRefs/>
</ds:datastoreItem>
</file>

<file path=customXml/itemProps16.xml><?xml version="1.0" encoding="utf-8"?>
<ds:datastoreItem xmlns:ds="http://schemas.openxmlformats.org/officeDocument/2006/customXml" ds:itemID="{7E35FEDB-1F0E-4D67-A313-4AC59C26FF29}">
  <ds:schemaRefs/>
</ds:datastoreItem>
</file>

<file path=customXml/itemProps17.xml><?xml version="1.0" encoding="utf-8"?>
<ds:datastoreItem xmlns:ds="http://schemas.openxmlformats.org/officeDocument/2006/customXml" ds:itemID="{80661B8B-A327-44F9-823B-4D9EE0B3EC78}">
  <ds:schemaRefs/>
</ds:datastoreItem>
</file>

<file path=customXml/itemProps18.xml><?xml version="1.0" encoding="utf-8"?>
<ds:datastoreItem xmlns:ds="http://schemas.openxmlformats.org/officeDocument/2006/customXml" ds:itemID="{38AB8DE4-FD9B-4166-BEC3-3F1753596133}">
  <ds:schemaRefs/>
</ds:datastoreItem>
</file>

<file path=customXml/itemProps2.xml><?xml version="1.0" encoding="utf-8"?>
<ds:datastoreItem xmlns:ds="http://schemas.openxmlformats.org/officeDocument/2006/customXml" ds:itemID="{85D77EE6-52B7-48BE-9EDB-748F1EBB53DE}">
  <ds:schemaRefs/>
</ds:datastoreItem>
</file>

<file path=customXml/itemProps3.xml><?xml version="1.0" encoding="utf-8"?>
<ds:datastoreItem xmlns:ds="http://schemas.openxmlformats.org/officeDocument/2006/customXml" ds:itemID="{6C79E4F8-DCFB-483C-880A-AEEC6AAFC838}">
  <ds:schemaRefs/>
</ds:datastoreItem>
</file>

<file path=customXml/itemProps4.xml><?xml version="1.0" encoding="utf-8"?>
<ds:datastoreItem xmlns:ds="http://schemas.openxmlformats.org/officeDocument/2006/customXml" ds:itemID="{572FBA73-6DBF-45DA-8282-9342320CFAB0}">
  <ds:schemaRefs/>
</ds:datastoreItem>
</file>

<file path=customXml/itemProps5.xml><?xml version="1.0" encoding="utf-8"?>
<ds:datastoreItem xmlns:ds="http://schemas.openxmlformats.org/officeDocument/2006/customXml" ds:itemID="{1618AA06-B22E-4D19-9680-0D7830426729}">
  <ds:schemaRefs/>
</ds:datastoreItem>
</file>

<file path=customXml/itemProps6.xml><?xml version="1.0" encoding="utf-8"?>
<ds:datastoreItem xmlns:ds="http://schemas.openxmlformats.org/officeDocument/2006/customXml" ds:itemID="{D9FE249F-833E-4CF0-BECB-552D01D7DC9E}">
  <ds:schemaRefs/>
</ds:datastoreItem>
</file>

<file path=customXml/itemProps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337</Words>
  <Application>Microsoft Macintosh PowerPoint</Application>
  <PresentationFormat>Custom</PresentationFormat>
  <Paragraphs>90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Siemens 2016 – 16:9</vt:lpstr>
      <vt:lpstr>think-cell Folie</vt:lpstr>
      <vt:lpstr>11th meeting OpenChain reference tooling work group</vt:lpstr>
      <vt:lpstr>Agenda</vt:lpstr>
      <vt:lpstr>News</vt:lpstr>
      <vt:lpstr>Agenda</vt:lpstr>
      <vt:lpstr>Docker files – image – container – how are they related </vt:lpstr>
      <vt:lpstr>License compliant containers – best practices 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/>
  <cp:keywords>C_Unrestricted</cp:keywords>
  <cp:lastModifiedBy>Microsoft Office User</cp:lastModifiedBy>
  <cp:revision>1295</cp:revision>
  <cp:lastPrinted>2018-03-01T11:33:30Z</cp:lastPrinted>
  <dcterms:created xsi:type="dcterms:W3CDTF">2006-04-07T10:01:45Z</dcterms:created>
  <dcterms:modified xsi:type="dcterms:W3CDTF">2020-03-18T03:56:23Z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