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Lst>
  <p:sldSz cy="10058400" cx="7772400"/>
  <p:notesSz cx="6858000" cy="9144000"/>
  <p:embeddedFontLst>
    <p:embeddedFont>
      <p:font typeface="Roboto"/>
      <p:regular r:id="rId8"/>
      <p:bold r:id="rId9"/>
      <p:italic r:id="rId10"/>
      <p:boldItalic r:id="rId11"/>
    </p:embeddedFont>
    <p:embeddedFont>
      <p:font typeface="PT Sans Narrow"/>
      <p:regular r:id="rId12"/>
      <p:bold r:id="rId13"/>
    </p:embeddedFont>
    <p:embeddedFont>
      <p:font typeface="Lato"/>
      <p:regular r:id="rId14"/>
      <p:bold r:id="rId15"/>
      <p:italic r:id="rId16"/>
      <p:boldItalic r:id="rId17"/>
    </p:embeddedFont>
    <p:embeddedFont>
      <p:font typeface="Work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italic.fntdata"/><Relationship Id="rId11" Type="http://schemas.openxmlformats.org/officeDocument/2006/relationships/font" Target="fonts/Roboto-boldItalic.fntdata"/><Relationship Id="rId10" Type="http://schemas.openxmlformats.org/officeDocument/2006/relationships/font" Target="fonts/Roboto-italic.fntdata"/><Relationship Id="rId21" Type="http://schemas.openxmlformats.org/officeDocument/2006/relationships/font" Target="fonts/WorkSans-boldItalic.fntdata"/><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Master" Target="slideMasters/slideMaster2.xml"/><Relationship Id="rId19" Type="http://schemas.openxmlformats.org/officeDocument/2006/relationships/font" Target="fonts/WorkSans-bold.fntdata"/><Relationship Id="rId6" Type="http://schemas.openxmlformats.org/officeDocument/2006/relationships/notesMaster" Target="notesMasters/notesMaster1.xml"/><Relationship Id="rId18" Type="http://schemas.openxmlformats.org/officeDocument/2006/relationships/font" Target="fonts/WorkSans-regular.fntdata"/><Relationship Id="rId7" Type="http://schemas.openxmlformats.org/officeDocument/2006/relationships/slide" Target="slides/slide1.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10" name="Shape 10"/>
        <p:cNvGrpSpPr/>
        <p:nvPr/>
      </p:nvGrpSpPr>
      <p:grpSpPr>
        <a:xfrm>
          <a:off x="0" y="0"/>
          <a:ext cx="0" cy="0"/>
          <a:chOff x="0" y="0"/>
          <a:chExt cx="0" cy="0"/>
        </a:xfrm>
      </p:grpSpPr>
      <p:cxnSp>
        <p:nvCxnSpPr>
          <p:cNvPr id="11" name="Google Shape;11;p2"/>
          <p:cNvCxnSpPr/>
          <p:nvPr/>
        </p:nvCxnSpPr>
        <p:spPr>
          <a:xfrm>
            <a:off x="417963" y="311025"/>
            <a:ext cx="28200" cy="8777100"/>
          </a:xfrm>
          <a:prstGeom prst="straightConnector1">
            <a:avLst/>
          </a:prstGeom>
          <a:noFill/>
          <a:ln cap="flat" cmpd="sng" w="9525">
            <a:solidFill>
              <a:srgbClr val="B7B7B7"/>
            </a:solidFill>
            <a:prstDash val="solid"/>
            <a:round/>
            <a:headEnd len="sm" w="sm" type="none"/>
            <a:tailEnd len="sm" w="sm" type="none"/>
          </a:ln>
        </p:spPr>
      </p:cxnSp>
      <p:grpSp>
        <p:nvGrpSpPr>
          <p:cNvPr id="12" name="Google Shape;12;p2"/>
          <p:cNvGrpSpPr/>
          <p:nvPr/>
        </p:nvGrpSpPr>
        <p:grpSpPr>
          <a:xfrm>
            <a:off x="404725" y="1300475"/>
            <a:ext cx="6908400" cy="72025"/>
            <a:chOff x="404725" y="1681475"/>
            <a:chExt cx="6908400" cy="72025"/>
          </a:xfrm>
        </p:grpSpPr>
        <p:cxnSp>
          <p:nvCxnSpPr>
            <p:cNvPr id="13" name="Google Shape;13;p2"/>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14" name="Google Shape;14;p2"/>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15" name="Google Shape;15;p2"/>
          <p:cNvCxnSpPr/>
          <p:nvPr/>
        </p:nvCxnSpPr>
        <p:spPr>
          <a:xfrm>
            <a:off x="7326238" y="6225"/>
            <a:ext cx="28200" cy="8777100"/>
          </a:xfrm>
          <a:prstGeom prst="straightConnector1">
            <a:avLst/>
          </a:prstGeom>
          <a:noFill/>
          <a:ln cap="flat" cmpd="sng" w="9525">
            <a:solidFill>
              <a:srgbClr val="B7B7B7"/>
            </a:solidFill>
            <a:prstDash val="solid"/>
            <a:round/>
            <a:headEnd len="sm" w="sm" type="none"/>
            <a:tailEnd len="sm" w="sm" type="none"/>
          </a:ln>
        </p:spPr>
      </p:cxnSp>
      <p:cxnSp>
        <p:nvCxnSpPr>
          <p:cNvPr id="16" name="Google Shape;16;p2"/>
          <p:cNvCxnSpPr/>
          <p:nvPr/>
        </p:nvCxnSpPr>
        <p:spPr>
          <a:xfrm rot="10800000">
            <a:off x="438150" y="3276600"/>
            <a:ext cx="6896100" cy="0"/>
          </a:xfrm>
          <a:prstGeom prst="straightConnector1">
            <a:avLst/>
          </a:prstGeom>
          <a:noFill/>
          <a:ln cap="flat" cmpd="sng" w="9525">
            <a:solidFill>
              <a:srgbClr val="CCCCCC"/>
            </a:solidFill>
            <a:prstDash val="solid"/>
            <a:round/>
            <a:headEnd len="sm" w="sm" type="none"/>
            <a:tailEnd len="sm" w="sm" type="none"/>
          </a:ln>
        </p:spPr>
      </p:cxnSp>
      <p:cxnSp>
        <p:nvCxnSpPr>
          <p:cNvPr id="17" name="Google Shape;17;p2"/>
          <p:cNvCxnSpPr/>
          <p:nvPr/>
        </p:nvCxnSpPr>
        <p:spPr>
          <a:xfrm>
            <a:off x="3861475" y="3505200"/>
            <a:ext cx="0" cy="5611800"/>
          </a:xfrm>
          <a:prstGeom prst="straightConnector1">
            <a:avLst/>
          </a:prstGeom>
          <a:noFill/>
          <a:ln cap="flat" cmpd="sng" w="9525">
            <a:solidFill>
              <a:srgbClr val="B7B7B7"/>
            </a:solidFill>
            <a:prstDash val="solid"/>
            <a:round/>
            <a:headEnd len="sm" w="sm" type="none"/>
            <a:tailEnd len="sm" w="sm" type="none"/>
          </a:ln>
        </p:spPr>
      </p:cxnSp>
      <p:grpSp>
        <p:nvGrpSpPr>
          <p:cNvPr id="18" name="Google Shape;18;p2"/>
          <p:cNvGrpSpPr/>
          <p:nvPr/>
        </p:nvGrpSpPr>
        <p:grpSpPr>
          <a:xfrm>
            <a:off x="417975" y="1504250"/>
            <a:ext cx="2357775" cy="410125"/>
            <a:chOff x="417975" y="1885250"/>
            <a:chExt cx="2357775" cy="410125"/>
          </a:xfrm>
        </p:grpSpPr>
        <p:sp>
          <p:nvSpPr>
            <p:cNvPr id="19" name="Google Shape;19;p2"/>
            <p:cNvSpPr/>
            <p:nvPr/>
          </p:nvSpPr>
          <p:spPr>
            <a:xfrm>
              <a:off x="417975" y="1885250"/>
              <a:ext cx="2020800" cy="410100"/>
            </a:xfrm>
            <a:prstGeom prst="rect">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rot="10800000">
              <a:off x="2236350" y="1885875"/>
              <a:ext cx="539400" cy="409500"/>
            </a:xfrm>
            <a:prstGeom prst="chevron">
              <a:avLst>
                <a:gd fmla="val 50000" name="adj"/>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446175" y="1905300"/>
              <a:ext cx="1946700" cy="364200"/>
            </a:xfrm>
            <a:prstGeom prst="rect">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rot="10800000">
              <a:off x="2198100" y="1906000"/>
              <a:ext cx="519600" cy="363600"/>
            </a:xfrm>
            <a:prstGeom prst="chevron">
              <a:avLst>
                <a:gd fmla="val 50000" name="adj"/>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417975" y="3276600"/>
            <a:ext cx="2357775" cy="410125"/>
            <a:chOff x="265575" y="3352800"/>
            <a:chExt cx="2357775" cy="410125"/>
          </a:xfrm>
        </p:grpSpPr>
        <p:sp>
          <p:nvSpPr>
            <p:cNvPr id="24" name="Google Shape;24;p2"/>
            <p:cNvSpPr/>
            <p:nvPr/>
          </p:nvSpPr>
          <p:spPr>
            <a:xfrm>
              <a:off x="265575" y="3352800"/>
              <a:ext cx="2020800" cy="410100"/>
            </a:xfrm>
            <a:prstGeom prst="rect">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rot="10800000">
              <a:off x="2083950" y="3353425"/>
              <a:ext cx="539400" cy="409500"/>
            </a:xfrm>
            <a:prstGeom prst="chevron">
              <a:avLst>
                <a:gd fmla="val 50000" name="adj"/>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293775" y="3372850"/>
              <a:ext cx="1946700" cy="364200"/>
            </a:xfrm>
            <a:prstGeom prst="rect">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rot="10800000">
              <a:off x="2045700" y="3373550"/>
              <a:ext cx="519600" cy="363600"/>
            </a:xfrm>
            <a:prstGeom prst="chevron">
              <a:avLst>
                <a:gd fmla="val 50000" name="adj"/>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2"/>
          <p:cNvGrpSpPr/>
          <p:nvPr/>
        </p:nvGrpSpPr>
        <p:grpSpPr>
          <a:xfrm>
            <a:off x="3872044" y="3276600"/>
            <a:ext cx="2747987" cy="410125"/>
            <a:chOff x="3567313" y="3200400"/>
            <a:chExt cx="2357775" cy="410125"/>
          </a:xfrm>
        </p:grpSpPr>
        <p:sp>
          <p:nvSpPr>
            <p:cNvPr id="29" name="Google Shape;29;p2"/>
            <p:cNvSpPr/>
            <p:nvPr/>
          </p:nvSpPr>
          <p:spPr>
            <a:xfrm>
              <a:off x="3567313" y="3200400"/>
              <a:ext cx="2020800" cy="410100"/>
            </a:xfrm>
            <a:prstGeom prst="rect">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rot="10800000">
              <a:off x="5385688" y="3201025"/>
              <a:ext cx="539400" cy="409500"/>
            </a:xfrm>
            <a:prstGeom prst="chevron">
              <a:avLst>
                <a:gd fmla="val 50000" name="adj"/>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3595513" y="3220450"/>
              <a:ext cx="1946700" cy="364200"/>
            </a:xfrm>
            <a:prstGeom prst="rect">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rot="10800000">
              <a:off x="5393639" y="3221150"/>
              <a:ext cx="473400" cy="363600"/>
            </a:xfrm>
            <a:prstGeom prst="chevron">
              <a:avLst>
                <a:gd fmla="val 50000" name="adj"/>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 name="Google Shape;33;p2"/>
          <p:cNvGrpSpPr/>
          <p:nvPr/>
        </p:nvGrpSpPr>
        <p:grpSpPr>
          <a:xfrm>
            <a:off x="417963" y="6597750"/>
            <a:ext cx="2357775" cy="410125"/>
            <a:chOff x="-39237" y="6140550"/>
            <a:chExt cx="2357775" cy="410125"/>
          </a:xfrm>
        </p:grpSpPr>
        <p:sp>
          <p:nvSpPr>
            <p:cNvPr id="34" name="Google Shape;34;p2"/>
            <p:cNvSpPr/>
            <p:nvPr/>
          </p:nvSpPr>
          <p:spPr>
            <a:xfrm>
              <a:off x="-39237" y="6140550"/>
              <a:ext cx="2020800" cy="410100"/>
            </a:xfrm>
            <a:prstGeom prst="rect">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10800000">
              <a:off x="1779138" y="6141175"/>
              <a:ext cx="539400" cy="409500"/>
            </a:xfrm>
            <a:prstGeom prst="chevron">
              <a:avLst>
                <a:gd fmla="val 50000" name="adj"/>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11037" y="6160600"/>
              <a:ext cx="1946700" cy="364200"/>
            </a:xfrm>
            <a:prstGeom prst="rect">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rot="10800000">
              <a:off x="1740888" y="6161300"/>
              <a:ext cx="519600" cy="363600"/>
            </a:xfrm>
            <a:prstGeom prst="chevron">
              <a:avLst>
                <a:gd fmla="val 50000" name="adj"/>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
          <p:cNvSpPr txBox="1"/>
          <p:nvPr/>
        </p:nvSpPr>
        <p:spPr>
          <a:xfrm>
            <a:off x="402100" y="1527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39" name="Google Shape;39;p2"/>
          <p:cNvSpPr txBox="1"/>
          <p:nvPr/>
        </p:nvSpPr>
        <p:spPr>
          <a:xfrm>
            <a:off x="476200" y="3276599"/>
            <a:ext cx="179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40" name="Google Shape;40;p2"/>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41" name="Google Shape;41;p2"/>
          <p:cNvSpPr txBox="1"/>
          <p:nvPr/>
        </p:nvSpPr>
        <p:spPr>
          <a:xfrm>
            <a:off x="3848750" y="3276600"/>
            <a:ext cx="167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42" name="Google Shape;42;p2"/>
          <p:cNvSpPr txBox="1"/>
          <p:nvPr/>
        </p:nvSpPr>
        <p:spPr>
          <a:xfrm>
            <a:off x="413425" y="1939675"/>
            <a:ext cx="6896100" cy="10275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43" name="Google Shape;43;p2"/>
          <p:cNvSpPr txBox="1"/>
          <p:nvPr/>
        </p:nvSpPr>
        <p:spPr>
          <a:xfrm>
            <a:off x="438138" y="3915350"/>
            <a:ext cx="3108300" cy="23700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44" name="Google Shape;44;p2"/>
          <p:cNvSpPr txBox="1"/>
          <p:nvPr/>
        </p:nvSpPr>
        <p:spPr>
          <a:xfrm>
            <a:off x="438150" y="7050750"/>
            <a:ext cx="3108300" cy="22554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45" name="Google Shape;45;p2"/>
          <p:cNvSpPr txBox="1"/>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46" name="Google Shape;46;p2"/>
          <p:cNvSpPr txBox="1"/>
          <p:nvPr/>
        </p:nvSpPr>
        <p:spPr>
          <a:xfrm>
            <a:off x="4183575" y="9228125"/>
            <a:ext cx="3086700" cy="2850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15000"/>
              </a:lnSpc>
              <a:spcBef>
                <a:spcPts val="0"/>
              </a:spcBef>
              <a:spcAft>
                <a:spcPts val="1200"/>
              </a:spcAft>
              <a:buClr>
                <a:srgbClr val="000000"/>
              </a:buClr>
              <a:buSzPct val="100000"/>
              <a:buFont typeface="Arial"/>
              <a:buNone/>
            </a:pPr>
            <a:r>
              <a:t/>
            </a:r>
            <a:endParaRPr b="0" i="1" sz="1100" u="none" cap="none" strike="noStrike">
              <a:solidFill>
                <a:srgbClr val="595959"/>
              </a:solidFill>
              <a:latin typeface="Arial"/>
              <a:ea typeface="Arial"/>
              <a:cs typeface="Arial"/>
              <a:sym typeface="Arial"/>
            </a:endParaRPr>
          </a:p>
        </p:txBody>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321" name="Shape 321"/>
        <p:cNvGrpSpPr/>
        <p:nvPr/>
      </p:nvGrpSpPr>
      <p:grpSpPr>
        <a:xfrm>
          <a:off x="0" y="0"/>
          <a:ext cx="0" cy="0"/>
          <a:chOff x="0" y="0"/>
          <a:chExt cx="0" cy="0"/>
        </a:xfrm>
      </p:grpSpPr>
      <p:sp>
        <p:nvSpPr>
          <p:cNvPr id="322" name="Google Shape;322;p12"/>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23" name="Google Shape;323;p12"/>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324" name="Google Shape;324;p12"/>
          <p:cNvGrpSpPr/>
          <p:nvPr/>
        </p:nvGrpSpPr>
        <p:grpSpPr>
          <a:xfrm>
            <a:off x="95351" y="1392509"/>
            <a:ext cx="7581691" cy="5901"/>
            <a:chOff x="1890075" y="5241175"/>
            <a:chExt cx="4240556" cy="257700"/>
          </a:xfrm>
        </p:grpSpPr>
        <p:sp>
          <p:nvSpPr>
            <p:cNvPr id="325" name="Google Shape;325;p1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26" name="Google Shape;326;p1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27" name="Google Shape;327;p1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28" name="Google Shape;328;p1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329" name="Google Shape;329;p12"/>
          <p:cNvGrpSpPr/>
          <p:nvPr/>
        </p:nvGrpSpPr>
        <p:grpSpPr>
          <a:xfrm>
            <a:off x="95351" y="4542984"/>
            <a:ext cx="7581691" cy="5901"/>
            <a:chOff x="1890075" y="5241175"/>
            <a:chExt cx="4240556" cy="257700"/>
          </a:xfrm>
        </p:grpSpPr>
        <p:sp>
          <p:nvSpPr>
            <p:cNvPr id="330" name="Google Shape;330;p1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31" name="Google Shape;331;p1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32" name="Google Shape;332;p1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33" name="Google Shape;333;p1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334" name="Google Shape;334;p12"/>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rgbClr val="EEEEEE">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 </a:t>
            </a:r>
            <a:endParaRPr b="1" i="0" sz="1400" u="none" cap="none" strike="noStrike">
              <a:solidFill>
                <a:srgbClr val="000000"/>
              </a:solidFill>
              <a:latin typeface="Arial"/>
              <a:ea typeface="Arial"/>
              <a:cs typeface="Arial"/>
              <a:sym typeface="Arial"/>
            </a:endParaRPr>
          </a:p>
        </p:txBody>
      </p:sp>
      <p:sp>
        <p:nvSpPr>
          <p:cNvPr id="335" name="Google Shape;335;p12"/>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Problem</a:t>
            </a:r>
            <a:endParaRPr b="1" i="0" sz="1400" u="none" cap="none" strike="noStrike">
              <a:solidFill>
                <a:srgbClr val="000000"/>
              </a:solidFill>
              <a:latin typeface="Arial"/>
              <a:ea typeface="Arial"/>
              <a:cs typeface="Arial"/>
              <a:sym typeface="Arial"/>
            </a:endParaRPr>
          </a:p>
        </p:txBody>
      </p:sp>
      <p:sp>
        <p:nvSpPr>
          <p:cNvPr id="336" name="Google Shape;336;p12"/>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Solution</a:t>
            </a:r>
            <a:endParaRPr b="1" i="0" sz="1400" u="none" cap="none" strike="noStrike">
              <a:solidFill>
                <a:srgbClr val="000000"/>
              </a:solidFill>
              <a:latin typeface="Arial"/>
              <a:ea typeface="Arial"/>
              <a:cs typeface="Arial"/>
              <a:sym typeface="Arial"/>
            </a:endParaRPr>
          </a:p>
        </p:txBody>
      </p:sp>
      <p:sp>
        <p:nvSpPr>
          <p:cNvPr id="337" name="Google Shape;337;p12"/>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Details </a:t>
            </a:r>
            <a:endParaRPr b="1" i="0" sz="1400" u="none" cap="none" strike="noStrike">
              <a:solidFill>
                <a:srgbClr val="000000"/>
              </a:solidFill>
              <a:latin typeface="Arial"/>
              <a:ea typeface="Arial"/>
              <a:cs typeface="Arial"/>
              <a:sym typeface="Arial"/>
            </a:endParaRPr>
          </a:p>
        </p:txBody>
      </p:sp>
      <p:sp>
        <p:nvSpPr>
          <p:cNvPr id="338" name="Google Shape;338;p12"/>
          <p:cNvSpPr/>
          <p:nvPr/>
        </p:nvSpPr>
        <p:spPr>
          <a:xfrm>
            <a:off x="432000" y="82965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grpSp>
        <p:nvGrpSpPr>
          <p:cNvPr id="339" name="Google Shape;339;p12"/>
          <p:cNvGrpSpPr/>
          <p:nvPr/>
        </p:nvGrpSpPr>
        <p:grpSpPr>
          <a:xfrm>
            <a:off x="95351" y="8200359"/>
            <a:ext cx="7581691" cy="5901"/>
            <a:chOff x="1890075" y="5241175"/>
            <a:chExt cx="4240556" cy="257700"/>
          </a:xfrm>
        </p:grpSpPr>
        <p:sp>
          <p:nvSpPr>
            <p:cNvPr id="340" name="Google Shape;340;p1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41" name="Google Shape;341;p1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42" name="Google Shape;342;p1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343" name="Google Shape;343;p1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344" name="Google Shape;344;p12"/>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345" name="Google Shape;345;p12"/>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346" name="Google Shape;346;p12"/>
          <p:cNvSpPr/>
          <p:nvPr>
            <p:ph idx="2" type="pic"/>
          </p:nvPr>
        </p:nvSpPr>
        <p:spPr>
          <a:xfrm>
            <a:off x="4394725" y="4961200"/>
            <a:ext cx="3035400" cy="2495700"/>
          </a:xfrm>
          <a:prstGeom prst="rect">
            <a:avLst/>
          </a:prstGeom>
          <a:noFill/>
          <a:ln cap="flat" cmpd="sng" w="19050">
            <a:solidFill>
              <a:srgbClr val="000000"/>
            </a:solidFill>
            <a:prstDash val="solid"/>
            <a:round/>
            <a:headEnd len="sm" w="sm" type="none"/>
            <a:tailEnd len="sm" w="sm" type="none"/>
          </a:ln>
        </p:spPr>
      </p:sp>
      <p:sp>
        <p:nvSpPr>
          <p:cNvPr id="347" name="Google Shape;347;p12"/>
          <p:cNvSpPr txBox="1"/>
          <p:nvPr/>
        </p:nvSpPr>
        <p:spPr>
          <a:xfrm>
            <a:off x="4326325" y="74569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348" name="Shape 348"/>
        <p:cNvGrpSpPr/>
        <p:nvPr/>
      </p:nvGrpSpPr>
      <p:grpSpPr>
        <a:xfrm>
          <a:off x="0" y="0"/>
          <a:ext cx="0" cy="0"/>
          <a:chOff x="0" y="0"/>
          <a:chExt cx="0" cy="0"/>
        </a:xfrm>
      </p:grpSpPr>
      <p:sp>
        <p:nvSpPr>
          <p:cNvPr id="349" name="Google Shape;349;p13"/>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oboto"/>
                <a:ea typeface="Roboto"/>
                <a:cs typeface="Roboto"/>
                <a:sym typeface="Roboto"/>
              </a:rPr>
              <a:t>Source:  Lorem ipsum dolor sit amet, consectetur adipiscing elit. Duis non erat sem</a:t>
            </a:r>
            <a:endParaRPr b="0" i="0" sz="600" u="none" cap="none" strike="noStrike">
              <a:solidFill>
                <a:srgbClr val="FFFFFF"/>
              </a:solidFill>
              <a:latin typeface="Roboto"/>
              <a:ea typeface="Roboto"/>
              <a:cs typeface="Roboto"/>
              <a:sym typeface="Roboto"/>
            </a:endParaRPr>
          </a:p>
        </p:txBody>
      </p:sp>
      <p:grpSp>
        <p:nvGrpSpPr>
          <p:cNvPr id="350" name="Google Shape;350;p13"/>
          <p:cNvGrpSpPr/>
          <p:nvPr/>
        </p:nvGrpSpPr>
        <p:grpSpPr>
          <a:xfrm>
            <a:off x="-16250" y="9048087"/>
            <a:ext cx="7804900" cy="1072407"/>
            <a:chOff x="-19118" y="4617750"/>
            <a:chExt cx="9182236" cy="548378"/>
          </a:xfrm>
        </p:grpSpPr>
        <p:sp>
          <p:nvSpPr>
            <p:cNvPr id="351" name="Google Shape;351;p13"/>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352" name="Google Shape;352;p13"/>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353" name="Shape 35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47" name="Shape 47"/>
        <p:cNvGrpSpPr/>
        <p:nvPr/>
      </p:nvGrpSpPr>
      <p:grpSpPr>
        <a:xfrm>
          <a:off x="0" y="0"/>
          <a:ext cx="0" cy="0"/>
          <a:chOff x="0" y="0"/>
          <a:chExt cx="0" cy="0"/>
        </a:xfrm>
      </p:grpSpPr>
      <p:grpSp>
        <p:nvGrpSpPr>
          <p:cNvPr id="48" name="Google Shape;48;p3"/>
          <p:cNvGrpSpPr/>
          <p:nvPr/>
        </p:nvGrpSpPr>
        <p:grpSpPr>
          <a:xfrm>
            <a:off x="172055" y="1468890"/>
            <a:ext cx="7434543" cy="62982"/>
            <a:chOff x="1890075" y="5241175"/>
            <a:chExt cx="4240556" cy="257700"/>
          </a:xfrm>
        </p:grpSpPr>
        <p:sp>
          <p:nvSpPr>
            <p:cNvPr id="49" name="Google Shape;49;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0" name="Google Shape;50;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1" name="Google Shape;51;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2" name="Google Shape;52;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53" name="Google Shape;53;p3"/>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54" name="Google Shape;54;p3"/>
          <p:cNvGrpSpPr/>
          <p:nvPr/>
        </p:nvGrpSpPr>
        <p:grpSpPr>
          <a:xfrm>
            <a:off x="168930" y="2702615"/>
            <a:ext cx="7434543" cy="62982"/>
            <a:chOff x="1890075" y="5241175"/>
            <a:chExt cx="4240556" cy="257700"/>
          </a:xfrm>
        </p:grpSpPr>
        <p:sp>
          <p:nvSpPr>
            <p:cNvPr id="55" name="Google Shape;55;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6" name="Google Shape;56;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7" name="Google Shape;57;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58" name="Google Shape;58;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59" name="Google Shape;59;p3"/>
          <p:cNvCxnSpPr>
            <a:stCxn id="49"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60" name="Google Shape;60;p3"/>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61" name="Google Shape;61;p3"/>
          <p:cNvGrpSpPr/>
          <p:nvPr/>
        </p:nvGrpSpPr>
        <p:grpSpPr>
          <a:xfrm>
            <a:off x="0" y="3413775"/>
            <a:ext cx="3530025" cy="746350"/>
            <a:chOff x="0" y="3156075"/>
            <a:chExt cx="3530025" cy="746350"/>
          </a:xfrm>
        </p:grpSpPr>
        <p:sp>
          <p:nvSpPr>
            <p:cNvPr id="62" name="Google Shape;62;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3" name="Google Shape;63;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64" name="Google Shape;64;p3"/>
          <p:cNvGrpSpPr/>
          <p:nvPr/>
        </p:nvGrpSpPr>
        <p:grpSpPr>
          <a:xfrm>
            <a:off x="3248850" y="2867100"/>
            <a:ext cx="4936034" cy="746350"/>
            <a:chOff x="0" y="3156075"/>
            <a:chExt cx="3530025" cy="746350"/>
          </a:xfrm>
        </p:grpSpPr>
        <p:sp>
          <p:nvSpPr>
            <p:cNvPr id="65" name="Google Shape;65;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6" name="Google Shape;66;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67" name="Google Shape;67;p3"/>
          <p:cNvGrpSpPr/>
          <p:nvPr/>
        </p:nvGrpSpPr>
        <p:grpSpPr>
          <a:xfrm>
            <a:off x="3248850" y="7166275"/>
            <a:ext cx="4936034" cy="746350"/>
            <a:chOff x="0" y="3156075"/>
            <a:chExt cx="3530025" cy="746350"/>
          </a:xfrm>
        </p:grpSpPr>
        <p:sp>
          <p:nvSpPr>
            <p:cNvPr id="68" name="Google Shape;68;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69" name="Google Shape;69;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70" name="Google Shape;70;p3"/>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71" name="Google Shape;71;p3"/>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72" name="Google Shape;72;p3"/>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grpSp>
        <p:nvGrpSpPr>
          <p:cNvPr id="73" name="Google Shape;73;p3"/>
          <p:cNvGrpSpPr/>
          <p:nvPr/>
        </p:nvGrpSpPr>
        <p:grpSpPr>
          <a:xfrm>
            <a:off x="172055" y="1468890"/>
            <a:ext cx="7434543" cy="62982"/>
            <a:chOff x="1890075" y="5241175"/>
            <a:chExt cx="4240556" cy="257700"/>
          </a:xfrm>
        </p:grpSpPr>
        <p:sp>
          <p:nvSpPr>
            <p:cNvPr id="74" name="Google Shape;74;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75" name="Google Shape;75;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76" name="Google Shape;76;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77" name="Google Shape;77;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78" name="Google Shape;78;p3"/>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79" name="Google Shape;79;p3"/>
          <p:cNvGrpSpPr/>
          <p:nvPr/>
        </p:nvGrpSpPr>
        <p:grpSpPr>
          <a:xfrm>
            <a:off x="168930" y="2702615"/>
            <a:ext cx="7434543" cy="62982"/>
            <a:chOff x="1890075" y="5241175"/>
            <a:chExt cx="4240556" cy="257700"/>
          </a:xfrm>
        </p:grpSpPr>
        <p:sp>
          <p:nvSpPr>
            <p:cNvPr id="80" name="Google Shape;80;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1" name="Google Shape;81;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2" name="Google Shape;82;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3" name="Google Shape;83;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cxnSp>
        <p:nvCxnSpPr>
          <p:cNvPr id="84" name="Google Shape;84;p3"/>
          <p:cNvCxnSpPr>
            <a:stCxn id="74"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85" name="Google Shape;85;p3"/>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86" name="Google Shape;86;p3"/>
          <p:cNvGrpSpPr/>
          <p:nvPr/>
        </p:nvGrpSpPr>
        <p:grpSpPr>
          <a:xfrm>
            <a:off x="0" y="3413775"/>
            <a:ext cx="3530025" cy="746350"/>
            <a:chOff x="0" y="3156075"/>
            <a:chExt cx="3530025" cy="746350"/>
          </a:xfrm>
        </p:grpSpPr>
        <p:sp>
          <p:nvSpPr>
            <p:cNvPr id="87" name="Google Shape;87;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88" name="Google Shape;88;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89" name="Google Shape;89;p3"/>
          <p:cNvGrpSpPr/>
          <p:nvPr/>
        </p:nvGrpSpPr>
        <p:grpSpPr>
          <a:xfrm>
            <a:off x="3248850" y="2867100"/>
            <a:ext cx="4936034" cy="746350"/>
            <a:chOff x="0" y="3156075"/>
            <a:chExt cx="3530025" cy="746350"/>
          </a:xfrm>
        </p:grpSpPr>
        <p:sp>
          <p:nvSpPr>
            <p:cNvPr id="90" name="Google Shape;90;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1" name="Google Shape;91;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92" name="Google Shape;92;p3"/>
          <p:cNvGrpSpPr/>
          <p:nvPr/>
        </p:nvGrpSpPr>
        <p:grpSpPr>
          <a:xfrm>
            <a:off x="3248850" y="7166275"/>
            <a:ext cx="4936034" cy="746350"/>
            <a:chOff x="0" y="3156075"/>
            <a:chExt cx="3530025" cy="746350"/>
          </a:xfrm>
        </p:grpSpPr>
        <p:sp>
          <p:nvSpPr>
            <p:cNvPr id="93" name="Google Shape;93;p3"/>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94" name="Google Shape;94;p3"/>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95" name="Google Shape;95;p3"/>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Key Insights </a:t>
            </a:r>
            <a:endParaRPr b="0" i="0" sz="1900" u="none" cap="none" strike="noStrike">
              <a:solidFill>
                <a:srgbClr val="EEEEEE"/>
              </a:solidFill>
              <a:latin typeface="Arial"/>
              <a:ea typeface="Arial"/>
              <a:cs typeface="Arial"/>
              <a:sym typeface="Arial"/>
            </a:endParaRPr>
          </a:p>
        </p:txBody>
      </p:sp>
      <p:sp>
        <p:nvSpPr>
          <p:cNvPr id="96" name="Google Shape;96;p3"/>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Details </a:t>
            </a:r>
            <a:endParaRPr b="0" i="0" sz="1900" u="none" cap="none" strike="noStrike">
              <a:solidFill>
                <a:srgbClr val="EEEEEE"/>
              </a:solidFill>
              <a:latin typeface="Arial"/>
              <a:ea typeface="Arial"/>
              <a:cs typeface="Arial"/>
              <a:sym typeface="Arial"/>
            </a:endParaRPr>
          </a:p>
        </p:txBody>
      </p:sp>
      <p:sp>
        <p:nvSpPr>
          <p:cNvPr id="97" name="Google Shape;97;p3"/>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Next Steps </a:t>
            </a:r>
            <a:endParaRPr b="0" i="0" sz="1900" u="none" cap="none" strike="noStrike">
              <a:solidFill>
                <a:srgbClr val="EEEEEE"/>
              </a:solidFill>
              <a:latin typeface="Arial"/>
              <a:ea typeface="Arial"/>
              <a:cs typeface="Arial"/>
              <a:sym typeface="Arial"/>
            </a:endParaRPr>
          </a:p>
        </p:txBody>
      </p:sp>
      <p:sp>
        <p:nvSpPr>
          <p:cNvPr id="98" name="Google Shape;98;p3"/>
          <p:cNvSpPr/>
          <p:nvPr>
            <p:ph idx="2" type="pic"/>
          </p:nvPr>
        </p:nvSpPr>
        <p:spPr>
          <a:xfrm>
            <a:off x="4583375" y="338940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99" name="Shape 99"/>
        <p:cNvGrpSpPr/>
        <p:nvPr/>
      </p:nvGrpSpPr>
      <p:grpSpPr>
        <a:xfrm>
          <a:off x="0" y="0"/>
          <a:ext cx="0" cy="0"/>
          <a:chOff x="0" y="0"/>
          <a:chExt cx="0" cy="0"/>
        </a:xfrm>
      </p:grpSpPr>
      <p:cxnSp>
        <p:nvCxnSpPr>
          <p:cNvPr id="100" name="Google Shape;100;p4"/>
          <p:cNvCxnSpPr>
            <a:stCxn id="101" idx="1"/>
          </p:cNvCxnSpPr>
          <p:nvPr/>
        </p:nvCxnSpPr>
        <p:spPr>
          <a:xfrm>
            <a:off x="3033473" y="937660"/>
            <a:ext cx="15900" cy="6568200"/>
          </a:xfrm>
          <a:prstGeom prst="straightConnector1">
            <a:avLst/>
          </a:prstGeom>
          <a:noFill/>
          <a:ln cap="flat" cmpd="sng" w="9525">
            <a:solidFill>
              <a:srgbClr val="CCCCCC"/>
            </a:solidFill>
            <a:prstDash val="solid"/>
            <a:round/>
            <a:headEnd len="sm" w="sm" type="none"/>
            <a:tailEnd len="sm" w="sm" type="none"/>
          </a:ln>
        </p:spPr>
      </p:cxnSp>
      <p:grpSp>
        <p:nvGrpSpPr>
          <p:cNvPr id="102" name="Google Shape;102;p4"/>
          <p:cNvGrpSpPr/>
          <p:nvPr/>
        </p:nvGrpSpPr>
        <p:grpSpPr>
          <a:xfrm>
            <a:off x="190320" y="900657"/>
            <a:ext cx="7581691" cy="5901"/>
            <a:chOff x="1890075" y="5241175"/>
            <a:chExt cx="4240556" cy="257700"/>
          </a:xfrm>
        </p:grpSpPr>
        <p:sp>
          <p:nvSpPr>
            <p:cNvPr id="103" name="Google Shape;103;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04" name="Google Shape;104;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05" name="Google Shape;105;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06" name="Google Shape;106;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107" name="Google Shape;107;p4"/>
          <p:cNvGrpSpPr/>
          <p:nvPr/>
        </p:nvGrpSpPr>
        <p:grpSpPr>
          <a:xfrm>
            <a:off x="190320" y="931759"/>
            <a:ext cx="7581691" cy="5901"/>
            <a:chOff x="1890075" y="5241175"/>
            <a:chExt cx="4240556" cy="257700"/>
          </a:xfrm>
        </p:grpSpPr>
        <p:sp>
          <p:nvSpPr>
            <p:cNvPr id="108" name="Google Shape;108;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09" name="Google Shape;109;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10" name="Google Shape;110;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11" name="Google Shape;111;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112" name="Google Shape;112;p4"/>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113" name="Google Shape;113;p4"/>
          <p:cNvSpPr/>
          <p:nvPr>
            <p:ph idx="2" type="pic"/>
          </p:nvPr>
        </p:nvSpPr>
        <p:spPr>
          <a:xfrm>
            <a:off x="3552088" y="1473363"/>
            <a:ext cx="3035400" cy="2495700"/>
          </a:xfrm>
          <a:prstGeom prst="rect">
            <a:avLst/>
          </a:prstGeom>
          <a:noFill/>
          <a:ln cap="flat" cmpd="sng" w="19050">
            <a:solidFill>
              <a:srgbClr val="000000"/>
            </a:solidFill>
            <a:prstDash val="solid"/>
            <a:round/>
            <a:headEnd len="sm" w="sm" type="none"/>
            <a:tailEnd len="sm" w="sm" type="none"/>
          </a:ln>
        </p:spPr>
      </p:sp>
      <p:sp>
        <p:nvSpPr>
          <p:cNvPr id="114" name="Google Shape;114;p4"/>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115" name="Google Shape;115;p4"/>
          <p:cNvSpPr/>
          <p:nvPr/>
        </p:nvSpPr>
        <p:spPr>
          <a:xfrm>
            <a:off x="159875" y="7502350"/>
            <a:ext cx="7612200" cy="23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Google Shape;116;p4"/>
          <p:cNvGrpSpPr/>
          <p:nvPr/>
        </p:nvGrpSpPr>
        <p:grpSpPr>
          <a:xfrm>
            <a:off x="190320" y="900657"/>
            <a:ext cx="7581691" cy="5901"/>
            <a:chOff x="1890075" y="5241175"/>
            <a:chExt cx="4240556" cy="257700"/>
          </a:xfrm>
        </p:grpSpPr>
        <p:sp>
          <p:nvSpPr>
            <p:cNvPr id="117" name="Google Shape;117;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8" name="Google Shape;118;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19" name="Google Shape;119;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0" name="Google Shape;120;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21" name="Google Shape;121;p4"/>
          <p:cNvGrpSpPr/>
          <p:nvPr/>
        </p:nvGrpSpPr>
        <p:grpSpPr>
          <a:xfrm>
            <a:off x="190320" y="931759"/>
            <a:ext cx="7581691" cy="5901"/>
            <a:chOff x="1890075" y="5241175"/>
            <a:chExt cx="4240556" cy="257700"/>
          </a:xfrm>
        </p:grpSpPr>
        <p:sp>
          <p:nvSpPr>
            <p:cNvPr id="122" name="Google Shape;122;p4"/>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01" name="Google Shape;101;p4"/>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3" name="Google Shape;123;p4"/>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24" name="Google Shape;124;p4"/>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25" name="Google Shape;125;p4"/>
          <p:cNvSpPr/>
          <p:nvPr/>
        </p:nvSpPr>
        <p:spPr>
          <a:xfrm rot="248910">
            <a:off x="7469568" y="-16320"/>
            <a:ext cx="1791494" cy="10540289"/>
          </a:xfrm>
          <a:prstGeom prst="rtTriangle">
            <a:avLst/>
          </a:prstGeom>
          <a:solidFill>
            <a:srgbClr val="5757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126" name="Google Shape;126;p4"/>
          <p:cNvSpPr txBox="1"/>
          <p:nvPr/>
        </p:nvSpPr>
        <p:spPr>
          <a:xfrm>
            <a:off x="290394" y="9345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127" name="Google Shape;127;p4"/>
          <p:cNvGrpSpPr/>
          <p:nvPr/>
        </p:nvGrpSpPr>
        <p:grpSpPr>
          <a:xfrm>
            <a:off x="172024" y="1040825"/>
            <a:ext cx="137818" cy="187200"/>
            <a:chOff x="507100" y="1997600"/>
            <a:chExt cx="158375" cy="187200"/>
          </a:xfrm>
        </p:grpSpPr>
        <p:sp>
          <p:nvSpPr>
            <p:cNvPr id="128" name="Google Shape;128;p4"/>
            <p:cNvSpPr/>
            <p:nvPr/>
          </p:nvSpPr>
          <p:spPr>
            <a:xfrm>
              <a:off x="529575" y="1997600"/>
              <a:ext cx="135900" cy="187200"/>
            </a:xfrm>
            <a:prstGeom prst="chevron">
              <a:avLst>
                <a:gd fmla="val 50000" name="adj"/>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a:off x="507100" y="2017025"/>
              <a:ext cx="135900" cy="146700"/>
            </a:xfrm>
            <a:prstGeom prst="chevron">
              <a:avLst>
                <a:gd fmla="val 50000" name="adj"/>
              </a:avLst>
            </a:prstGeom>
            <a:solidFill>
              <a:srgbClr val="4069DD"/>
            </a:solidFill>
            <a:ln cap="flat" cmpd="sng" w="9525">
              <a:solidFill>
                <a:srgbClr val="4069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4"/>
          <p:cNvSpPr txBox="1"/>
          <p:nvPr/>
        </p:nvSpPr>
        <p:spPr>
          <a:xfrm>
            <a:off x="308719" y="28014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131" name="Google Shape;131;p4"/>
          <p:cNvGrpSpPr/>
          <p:nvPr/>
        </p:nvGrpSpPr>
        <p:grpSpPr>
          <a:xfrm>
            <a:off x="190349" y="2907725"/>
            <a:ext cx="137818" cy="187200"/>
            <a:chOff x="507100" y="1540400"/>
            <a:chExt cx="158375" cy="187200"/>
          </a:xfrm>
        </p:grpSpPr>
        <p:sp>
          <p:nvSpPr>
            <p:cNvPr id="132" name="Google Shape;132;p4"/>
            <p:cNvSpPr/>
            <p:nvPr/>
          </p:nvSpPr>
          <p:spPr>
            <a:xfrm>
              <a:off x="529575" y="1540400"/>
              <a:ext cx="135900" cy="187200"/>
            </a:xfrm>
            <a:prstGeom prst="chevron">
              <a:avLst>
                <a:gd fmla="val 50000"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a:off x="507100" y="1559825"/>
              <a:ext cx="135900" cy="146700"/>
            </a:xfrm>
            <a:prstGeom prst="chevron">
              <a:avLst>
                <a:gd fmla="val 50000" name="adj"/>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4"/>
          <p:cNvSpPr txBox="1"/>
          <p:nvPr/>
        </p:nvSpPr>
        <p:spPr>
          <a:xfrm>
            <a:off x="290394" y="5399875"/>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135" name="Google Shape;135;p4"/>
          <p:cNvGrpSpPr/>
          <p:nvPr/>
        </p:nvGrpSpPr>
        <p:grpSpPr>
          <a:xfrm>
            <a:off x="172024" y="5506200"/>
            <a:ext cx="137818" cy="187200"/>
            <a:chOff x="507100" y="1997600"/>
            <a:chExt cx="158375" cy="187200"/>
          </a:xfrm>
        </p:grpSpPr>
        <p:sp>
          <p:nvSpPr>
            <p:cNvPr id="136" name="Google Shape;136;p4"/>
            <p:cNvSpPr/>
            <p:nvPr/>
          </p:nvSpPr>
          <p:spPr>
            <a:xfrm>
              <a:off x="529575" y="1997600"/>
              <a:ext cx="135900" cy="187200"/>
            </a:xfrm>
            <a:prstGeom prst="chevron">
              <a:avLst>
                <a:gd fmla="val 50000" name="adj"/>
              </a:avLst>
            </a:prstGeom>
            <a:solidFill>
              <a:srgbClr val="F4B4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
            <p:cNvSpPr/>
            <p:nvPr/>
          </p:nvSpPr>
          <p:spPr>
            <a:xfrm>
              <a:off x="507100" y="2017025"/>
              <a:ext cx="135900" cy="146700"/>
            </a:xfrm>
            <a:prstGeom prst="chevron">
              <a:avLst>
                <a:gd fmla="val 50000" name="adj"/>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4"/>
          <p:cNvSpPr txBox="1"/>
          <p:nvPr/>
        </p:nvSpPr>
        <p:spPr>
          <a:xfrm>
            <a:off x="-2480800" y="91265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139" name="Google Shape;139;p4"/>
          <p:cNvSpPr txBox="1"/>
          <p:nvPr/>
        </p:nvSpPr>
        <p:spPr>
          <a:xfrm>
            <a:off x="315596" y="7502355"/>
            <a:ext cx="6273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grpSp>
        <p:nvGrpSpPr>
          <p:cNvPr id="140" name="Google Shape;140;p4"/>
          <p:cNvGrpSpPr/>
          <p:nvPr/>
        </p:nvGrpSpPr>
        <p:grpSpPr>
          <a:xfrm>
            <a:off x="172024" y="7607808"/>
            <a:ext cx="137818" cy="187200"/>
            <a:chOff x="507100" y="1997600"/>
            <a:chExt cx="158375" cy="187200"/>
          </a:xfrm>
        </p:grpSpPr>
        <p:sp>
          <p:nvSpPr>
            <p:cNvPr id="141" name="Google Shape;141;p4"/>
            <p:cNvSpPr/>
            <p:nvPr/>
          </p:nvSpPr>
          <p:spPr>
            <a:xfrm>
              <a:off x="529575" y="1997600"/>
              <a:ext cx="135900" cy="187200"/>
            </a:xfrm>
            <a:prstGeom prst="chevron">
              <a:avLst>
                <a:gd fmla="val 50000" name="adj"/>
              </a:avLst>
            </a:prstGeom>
            <a:solidFill>
              <a:srgbClr val="0F9D5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507100" y="2017025"/>
              <a:ext cx="135900" cy="146700"/>
            </a:xfrm>
            <a:prstGeom prst="chevron">
              <a:avLst>
                <a:gd fmla="val 50000" name="adj"/>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4"/>
          <p:cNvSpPr/>
          <p:nvPr>
            <p:ph idx="3" type="pic"/>
          </p:nvPr>
        </p:nvSpPr>
        <p:spPr>
          <a:xfrm>
            <a:off x="4054775" y="4659950"/>
            <a:ext cx="3035400" cy="2495700"/>
          </a:xfrm>
          <a:prstGeom prst="rect">
            <a:avLst/>
          </a:prstGeom>
          <a:noFill/>
          <a:ln cap="flat" cmpd="sng" w="19050">
            <a:solidFill>
              <a:srgbClr val="000000"/>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144" name="Shape 144"/>
        <p:cNvGrpSpPr/>
        <p:nvPr/>
      </p:nvGrpSpPr>
      <p:grpSpPr>
        <a:xfrm>
          <a:off x="0" y="0"/>
          <a:ext cx="0" cy="0"/>
          <a:chOff x="0" y="0"/>
          <a:chExt cx="0" cy="0"/>
        </a:xfrm>
      </p:grpSpPr>
      <p:sp>
        <p:nvSpPr>
          <p:cNvPr id="145" name="Google Shape;145;p5"/>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46" name="Google Shape;146;p5"/>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147" name="Google Shape;147;p5"/>
          <p:cNvGrpSpPr/>
          <p:nvPr/>
        </p:nvGrpSpPr>
        <p:grpSpPr>
          <a:xfrm>
            <a:off x="95351" y="1392509"/>
            <a:ext cx="7581691" cy="5901"/>
            <a:chOff x="1890075" y="5241175"/>
            <a:chExt cx="4240556" cy="257700"/>
          </a:xfrm>
        </p:grpSpPr>
        <p:sp>
          <p:nvSpPr>
            <p:cNvPr id="148" name="Google Shape;148;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49" name="Google Shape;149;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50" name="Google Shape;150;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51" name="Google Shape;151;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152" name="Google Shape;152;p5"/>
          <p:cNvGrpSpPr/>
          <p:nvPr/>
        </p:nvGrpSpPr>
        <p:grpSpPr>
          <a:xfrm>
            <a:off x="95351" y="4542984"/>
            <a:ext cx="7581691" cy="5901"/>
            <a:chOff x="1890075" y="5241175"/>
            <a:chExt cx="4240556" cy="257700"/>
          </a:xfrm>
        </p:grpSpPr>
        <p:sp>
          <p:nvSpPr>
            <p:cNvPr id="153" name="Google Shape;153;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54" name="Google Shape;154;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55" name="Google Shape;155;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56" name="Google Shape;156;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157" name="Google Shape;157;p5"/>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rgbClr val="EEEEEE">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 </a:t>
            </a:r>
            <a:endParaRPr b="1" i="0" sz="1400" u="none" cap="none" strike="noStrike">
              <a:solidFill>
                <a:srgbClr val="000000"/>
              </a:solidFill>
              <a:latin typeface="Arial"/>
              <a:ea typeface="Arial"/>
              <a:cs typeface="Arial"/>
              <a:sym typeface="Arial"/>
            </a:endParaRPr>
          </a:p>
        </p:txBody>
      </p:sp>
      <p:sp>
        <p:nvSpPr>
          <p:cNvPr id="158" name="Google Shape;158;p5"/>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Problem</a:t>
            </a:r>
            <a:endParaRPr b="1" i="0" sz="1400" u="none" cap="none" strike="noStrike">
              <a:solidFill>
                <a:srgbClr val="000000"/>
              </a:solidFill>
              <a:latin typeface="Arial"/>
              <a:ea typeface="Arial"/>
              <a:cs typeface="Arial"/>
              <a:sym typeface="Arial"/>
            </a:endParaRPr>
          </a:p>
        </p:txBody>
      </p:sp>
      <p:sp>
        <p:nvSpPr>
          <p:cNvPr id="159" name="Google Shape;159;p5"/>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Solution</a:t>
            </a:r>
            <a:endParaRPr b="1" i="0" sz="1400" u="none" cap="none" strike="noStrike">
              <a:solidFill>
                <a:srgbClr val="000000"/>
              </a:solidFill>
              <a:latin typeface="Arial"/>
              <a:ea typeface="Arial"/>
              <a:cs typeface="Arial"/>
              <a:sym typeface="Arial"/>
            </a:endParaRPr>
          </a:p>
        </p:txBody>
      </p:sp>
      <p:sp>
        <p:nvSpPr>
          <p:cNvPr id="160" name="Google Shape;160;p5"/>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Details </a:t>
            </a:r>
            <a:endParaRPr b="1" i="0" sz="1400" u="none" cap="none" strike="noStrike">
              <a:solidFill>
                <a:srgbClr val="000000"/>
              </a:solidFill>
              <a:latin typeface="Arial"/>
              <a:ea typeface="Arial"/>
              <a:cs typeface="Arial"/>
              <a:sym typeface="Arial"/>
            </a:endParaRPr>
          </a:p>
        </p:txBody>
      </p:sp>
      <p:sp>
        <p:nvSpPr>
          <p:cNvPr id="161" name="Google Shape;161;p5"/>
          <p:cNvSpPr/>
          <p:nvPr/>
        </p:nvSpPr>
        <p:spPr>
          <a:xfrm>
            <a:off x="432000" y="82965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grpSp>
        <p:nvGrpSpPr>
          <p:cNvPr id="162" name="Google Shape;162;p5"/>
          <p:cNvGrpSpPr/>
          <p:nvPr/>
        </p:nvGrpSpPr>
        <p:grpSpPr>
          <a:xfrm>
            <a:off x="95351" y="8200359"/>
            <a:ext cx="7581691" cy="5901"/>
            <a:chOff x="1890075" y="5241175"/>
            <a:chExt cx="4240556" cy="257700"/>
          </a:xfrm>
        </p:grpSpPr>
        <p:sp>
          <p:nvSpPr>
            <p:cNvPr id="163" name="Google Shape;163;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64" name="Google Shape;164;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65" name="Google Shape;165;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66" name="Google Shape;166;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167" name="Shape 167"/>
        <p:cNvGrpSpPr/>
        <p:nvPr/>
      </p:nvGrpSpPr>
      <p:grpSpPr>
        <a:xfrm>
          <a:off x="0" y="0"/>
          <a:ext cx="0" cy="0"/>
          <a:chOff x="0" y="0"/>
          <a:chExt cx="0" cy="0"/>
        </a:xfrm>
      </p:grpSpPr>
      <p:sp>
        <p:nvSpPr>
          <p:cNvPr id="168" name="Google Shape;168;p6"/>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oboto"/>
                <a:ea typeface="Roboto"/>
                <a:cs typeface="Roboto"/>
                <a:sym typeface="Roboto"/>
              </a:rPr>
              <a:t>Source:  Lorem ipsum dolor sit amet, consectetur adipiscing elit. Duis non erat sem</a:t>
            </a:r>
            <a:endParaRPr b="0" i="0" sz="600" u="none" cap="none" strike="noStrike">
              <a:solidFill>
                <a:srgbClr val="FFFFFF"/>
              </a:solidFill>
              <a:latin typeface="Roboto"/>
              <a:ea typeface="Roboto"/>
              <a:cs typeface="Roboto"/>
              <a:sym typeface="Roboto"/>
            </a:endParaRPr>
          </a:p>
        </p:txBody>
      </p:sp>
      <p:grpSp>
        <p:nvGrpSpPr>
          <p:cNvPr id="169" name="Google Shape;169;p6"/>
          <p:cNvGrpSpPr/>
          <p:nvPr/>
        </p:nvGrpSpPr>
        <p:grpSpPr>
          <a:xfrm>
            <a:off x="-16250" y="9048087"/>
            <a:ext cx="7804900" cy="1072407"/>
            <a:chOff x="-19118" y="4617750"/>
            <a:chExt cx="9182236" cy="548378"/>
          </a:xfrm>
        </p:grpSpPr>
        <p:sp>
          <p:nvSpPr>
            <p:cNvPr id="170" name="Google Shape;170;p6"/>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171" name="Google Shape;171;p6"/>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172" name="Shape 17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178" name="Shape 178"/>
        <p:cNvGrpSpPr/>
        <p:nvPr/>
      </p:nvGrpSpPr>
      <p:grpSpPr>
        <a:xfrm>
          <a:off x="0" y="0"/>
          <a:ext cx="0" cy="0"/>
          <a:chOff x="0" y="0"/>
          <a:chExt cx="0" cy="0"/>
        </a:xfrm>
      </p:grpSpPr>
      <p:grpSp>
        <p:nvGrpSpPr>
          <p:cNvPr id="179" name="Google Shape;179;p9"/>
          <p:cNvGrpSpPr/>
          <p:nvPr/>
        </p:nvGrpSpPr>
        <p:grpSpPr>
          <a:xfrm>
            <a:off x="172055" y="1468890"/>
            <a:ext cx="7434543" cy="62982"/>
            <a:chOff x="1890075" y="5241175"/>
            <a:chExt cx="4240556" cy="257700"/>
          </a:xfrm>
        </p:grpSpPr>
        <p:sp>
          <p:nvSpPr>
            <p:cNvPr id="180" name="Google Shape;180;p9"/>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81" name="Google Shape;181;p9"/>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82" name="Google Shape;182;p9"/>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83" name="Google Shape;183;p9"/>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184" name="Google Shape;184;p9"/>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185" name="Google Shape;185;p9"/>
          <p:cNvGrpSpPr/>
          <p:nvPr/>
        </p:nvGrpSpPr>
        <p:grpSpPr>
          <a:xfrm>
            <a:off x="168930" y="2702615"/>
            <a:ext cx="7434543" cy="62982"/>
            <a:chOff x="1890075" y="5241175"/>
            <a:chExt cx="4240556" cy="257700"/>
          </a:xfrm>
        </p:grpSpPr>
        <p:sp>
          <p:nvSpPr>
            <p:cNvPr id="186" name="Google Shape;186;p9"/>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87" name="Google Shape;187;p9"/>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88" name="Google Shape;188;p9"/>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89" name="Google Shape;189;p9"/>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cxnSp>
        <p:nvCxnSpPr>
          <p:cNvPr id="190" name="Google Shape;190;p9"/>
          <p:cNvCxnSpPr>
            <a:stCxn id="180"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191" name="Google Shape;191;p9"/>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192" name="Google Shape;192;p9"/>
          <p:cNvGrpSpPr/>
          <p:nvPr/>
        </p:nvGrpSpPr>
        <p:grpSpPr>
          <a:xfrm>
            <a:off x="0" y="3413775"/>
            <a:ext cx="3530025" cy="746350"/>
            <a:chOff x="0" y="3156075"/>
            <a:chExt cx="3530025" cy="746350"/>
          </a:xfrm>
        </p:grpSpPr>
        <p:sp>
          <p:nvSpPr>
            <p:cNvPr id="193" name="Google Shape;193;p9"/>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94" name="Google Shape;194;p9"/>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195" name="Google Shape;195;p9"/>
          <p:cNvGrpSpPr/>
          <p:nvPr/>
        </p:nvGrpSpPr>
        <p:grpSpPr>
          <a:xfrm>
            <a:off x="3248850" y="2867100"/>
            <a:ext cx="4936034" cy="746350"/>
            <a:chOff x="0" y="3156075"/>
            <a:chExt cx="3530025" cy="746350"/>
          </a:xfrm>
        </p:grpSpPr>
        <p:sp>
          <p:nvSpPr>
            <p:cNvPr id="196" name="Google Shape;196;p9"/>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97" name="Google Shape;197;p9"/>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198" name="Google Shape;198;p9"/>
          <p:cNvGrpSpPr/>
          <p:nvPr/>
        </p:nvGrpSpPr>
        <p:grpSpPr>
          <a:xfrm>
            <a:off x="3248850" y="7166275"/>
            <a:ext cx="4936034" cy="746350"/>
            <a:chOff x="0" y="3156075"/>
            <a:chExt cx="3530025" cy="746350"/>
          </a:xfrm>
        </p:grpSpPr>
        <p:sp>
          <p:nvSpPr>
            <p:cNvPr id="199" name="Google Shape;199;p9"/>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00" name="Google Shape;200;p9"/>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01" name="Google Shape;201;p9"/>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Key Insights </a:t>
            </a:r>
            <a:endParaRPr b="0" i="0" sz="1900" u="none" cap="none" strike="noStrike">
              <a:solidFill>
                <a:schemeClr val="lt2"/>
              </a:solidFill>
              <a:latin typeface="Arial"/>
              <a:ea typeface="Arial"/>
              <a:cs typeface="Arial"/>
              <a:sym typeface="Arial"/>
            </a:endParaRPr>
          </a:p>
        </p:txBody>
      </p:sp>
      <p:sp>
        <p:nvSpPr>
          <p:cNvPr id="202" name="Google Shape;202;p9"/>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Details </a:t>
            </a:r>
            <a:endParaRPr b="0" i="0" sz="1900" u="none" cap="none" strike="noStrike">
              <a:solidFill>
                <a:schemeClr val="lt2"/>
              </a:solidFill>
              <a:latin typeface="Arial"/>
              <a:ea typeface="Arial"/>
              <a:cs typeface="Arial"/>
              <a:sym typeface="Arial"/>
            </a:endParaRPr>
          </a:p>
        </p:txBody>
      </p:sp>
      <p:sp>
        <p:nvSpPr>
          <p:cNvPr id="203" name="Google Shape;203;p9"/>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lt2"/>
                </a:solidFill>
                <a:latin typeface="Arial"/>
                <a:ea typeface="Arial"/>
                <a:cs typeface="Arial"/>
                <a:sym typeface="Arial"/>
              </a:rPr>
              <a:t>Next Steps </a:t>
            </a:r>
            <a:endParaRPr b="0" i="0" sz="1900" u="none" cap="none" strike="noStrike">
              <a:solidFill>
                <a:schemeClr val="lt2"/>
              </a:solidFill>
              <a:latin typeface="Arial"/>
              <a:ea typeface="Arial"/>
              <a:cs typeface="Arial"/>
              <a:sym typeface="Arial"/>
            </a:endParaRPr>
          </a:p>
        </p:txBody>
      </p:sp>
      <p:grpSp>
        <p:nvGrpSpPr>
          <p:cNvPr id="204" name="Google Shape;204;p9"/>
          <p:cNvGrpSpPr/>
          <p:nvPr/>
        </p:nvGrpSpPr>
        <p:grpSpPr>
          <a:xfrm>
            <a:off x="172055" y="1468890"/>
            <a:ext cx="7434543" cy="62982"/>
            <a:chOff x="1890075" y="5241175"/>
            <a:chExt cx="4240556" cy="257700"/>
          </a:xfrm>
        </p:grpSpPr>
        <p:sp>
          <p:nvSpPr>
            <p:cNvPr id="205" name="Google Shape;205;p9"/>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6" name="Google Shape;206;p9"/>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7" name="Google Shape;207;p9"/>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08" name="Google Shape;208;p9"/>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09" name="Google Shape;209;p9"/>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nvGrpSpPr>
          <p:cNvPr id="210" name="Google Shape;210;p9"/>
          <p:cNvGrpSpPr/>
          <p:nvPr/>
        </p:nvGrpSpPr>
        <p:grpSpPr>
          <a:xfrm>
            <a:off x="168930" y="2702615"/>
            <a:ext cx="7434543" cy="62982"/>
            <a:chOff x="1890075" y="5241175"/>
            <a:chExt cx="4240556" cy="257700"/>
          </a:xfrm>
        </p:grpSpPr>
        <p:sp>
          <p:nvSpPr>
            <p:cNvPr id="211" name="Google Shape;211;p9"/>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2" name="Google Shape;212;p9"/>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3" name="Google Shape;213;p9"/>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4" name="Google Shape;214;p9"/>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cxnSp>
        <p:nvCxnSpPr>
          <p:cNvPr id="215" name="Google Shape;215;p9"/>
          <p:cNvCxnSpPr>
            <a:stCxn id="205" idx="0"/>
          </p:cNvCxnSpPr>
          <p:nvPr/>
        </p:nvCxnSpPr>
        <p:spPr>
          <a:xfrm>
            <a:off x="172055" y="1500381"/>
            <a:ext cx="0" cy="8590500"/>
          </a:xfrm>
          <a:prstGeom prst="straightConnector1">
            <a:avLst/>
          </a:prstGeom>
          <a:noFill/>
          <a:ln cap="flat" cmpd="sng" w="9525">
            <a:solidFill>
              <a:srgbClr val="CCCCCC"/>
            </a:solidFill>
            <a:prstDash val="solid"/>
            <a:round/>
            <a:headEnd len="sm" w="sm" type="none"/>
            <a:tailEnd len="sm" w="sm" type="none"/>
          </a:ln>
        </p:spPr>
      </p:cxnSp>
      <p:cxnSp>
        <p:nvCxnSpPr>
          <p:cNvPr id="216" name="Google Shape;216;p9"/>
          <p:cNvCxnSpPr/>
          <p:nvPr/>
        </p:nvCxnSpPr>
        <p:spPr>
          <a:xfrm>
            <a:off x="7603480" y="1500381"/>
            <a:ext cx="0" cy="8590500"/>
          </a:xfrm>
          <a:prstGeom prst="straightConnector1">
            <a:avLst/>
          </a:prstGeom>
          <a:noFill/>
          <a:ln cap="flat" cmpd="sng" w="9525">
            <a:solidFill>
              <a:srgbClr val="CCCCCC"/>
            </a:solidFill>
            <a:prstDash val="solid"/>
            <a:round/>
            <a:headEnd len="sm" w="sm" type="none"/>
            <a:tailEnd len="sm" w="sm" type="none"/>
          </a:ln>
        </p:spPr>
      </p:cxnSp>
      <p:grpSp>
        <p:nvGrpSpPr>
          <p:cNvPr id="217" name="Google Shape;217;p9"/>
          <p:cNvGrpSpPr/>
          <p:nvPr/>
        </p:nvGrpSpPr>
        <p:grpSpPr>
          <a:xfrm>
            <a:off x="0" y="3413775"/>
            <a:ext cx="3530025" cy="746350"/>
            <a:chOff x="0" y="3156075"/>
            <a:chExt cx="3530025" cy="746350"/>
          </a:xfrm>
        </p:grpSpPr>
        <p:sp>
          <p:nvSpPr>
            <p:cNvPr id="218" name="Google Shape;218;p9"/>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9" name="Google Shape;219;p9"/>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220" name="Google Shape;220;p9"/>
          <p:cNvGrpSpPr/>
          <p:nvPr/>
        </p:nvGrpSpPr>
        <p:grpSpPr>
          <a:xfrm>
            <a:off x="3248850" y="2867100"/>
            <a:ext cx="4936034" cy="746350"/>
            <a:chOff x="0" y="3156075"/>
            <a:chExt cx="3530025" cy="746350"/>
          </a:xfrm>
        </p:grpSpPr>
        <p:sp>
          <p:nvSpPr>
            <p:cNvPr id="221" name="Google Shape;221;p9"/>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22" name="Google Shape;222;p9"/>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223" name="Google Shape;223;p9"/>
          <p:cNvGrpSpPr/>
          <p:nvPr/>
        </p:nvGrpSpPr>
        <p:grpSpPr>
          <a:xfrm>
            <a:off x="3248850" y="7166275"/>
            <a:ext cx="4936034" cy="746350"/>
            <a:chOff x="0" y="3156075"/>
            <a:chExt cx="3530025" cy="746350"/>
          </a:xfrm>
        </p:grpSpPr>
        <p:sp>
          <p:nvSpPr>
            <p:cNvPr id="224" name="Google Shape;224;p9"/>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25" name="Google Shape;225;p9"/>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26" name="Google Shape;226;p9"/>
          <p:cNvSpPr txBox="1"/>
          <p:nvPr/>
        </p:nvSpPr>
        <p:spPr>
          <a:xfrm>
            <a:off x="188700" y="3410750"/>
            <a:ext cx="3074400" cy="463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Key Insights </a:t>
            </a:r>
            <a:endParaRPr b="0" i="0" sz="1900" u="none" cap="none" strike="noStrike">
              <a:solidFill>
                <a:srgbClr val="EEEEEE"/>
              </a:solidFill>
              <a:latin typeface="Arial"/>
              <a:ea typeface="Arial"/>
              <a:cs typeface="Arial"/>
              <a:sym typeface="Arial"/>
            </a:endParaRPr>
          </a:p>
        </p:txBody>
      </p:sp>
      <p:sp>
        <p:nvSpPr>
          <p:cNvPr id="227" name="Google Shape;227;p9"/>
          <p:cNvSpPr txBox="1"/>
          <p:nvPr/>
        </p:nvSpPr>
        <p:spPr>
          <a:xfrm>
            <a:off x="3263100" y="2852500"/>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Details </a:t>
            </a:r>
            <a:endParaRPr b="0" i="0" sz="1900" u="none" cap="none" strike="noStrike">
              <a:solidFill>
                <a:srgbClr val="EEEEEE"/>
              </a:solidFill>
              <a:latin typeface="Arial"/>
              <a:ea typeface="Arial"/>
              <a:cs typeface="Arial"/>
              <a:sym typeface="Arial"/>
            </a:endParaRPr>
          </a:p>
        </p:txBody>
      </p:sp>
      <p:sp>
        <p:nvSpPr>
          <p:cNvPr id="228" name="Google Shape;228;p9"/>
          <p:cNvSpPr txBox="1"/>
          <p:nvPr/>
        </p:nvSpPr>
        <p:spPr>
          <a:xfrm>
            <a:off x="3263100" y="7164075"/>
            <a:ext cx="4334100" cy="4500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EEEEEE"/>
                </a:solidFill>
                <a:latin typeface="Arial"/>
                <a:ea typeface="Arial"/>
                <a:cs typeface="Arial"/>
                <a:sym typeface="Arial"/>
              </a:rPr>
              <a:t>Next Steps </a:t>
            </a:r>
            <a:endParaRPr b="0" i="0" sz="1900" u="none" cap="none" strike="noStrike">
              <a:solidFill>
                <a:srgbClr val="EEEEEE"/>
              </a:solidFill>
              <a:latin typeface="Arial"/>
              <a:ea typeface="Arial"/>
              <a:cs typeface="Arial"/>
              <a:sym typeface="Arial"/>
            </a:endParaRPr>
          </a:p>
        </p:txBody>
      </p:sp>
      <p:sp>
        <p:nvSpPr>
          <p:cNvPr id="229" name="Google Shape;229;p9"/>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230" name="Google Shape;230;p9"/>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231" name="Google Shape;231;p9"/>
          <p:cNvSpPr/>
          <p:nvPr>
            <p:ph idx="2" type="pic"/>
          </p:nvPr>
        </p:nvSpPr>
        <p:spPr>
          <a:xfrm>
            <a:off x="4583375" y="3389400"/>
            <a:ext cx="3035400" cy="2495700"/>
          </a:xfrm>
          <a:prstGeom prst="rect">
            <a:avLst/>
          </a:prstGeom>
          <a:noFill/>
          <a:ln cap="flat" cmpd="sng" w="19050">
            <a:solidFill>
              <a:srgbClr val="000000"/>
            </a:solidFill>
            <a:prstDash val="solid"/>
            <a:round/>
            <a:headEnd len="sm" w="sm" type="none"/>
            <a:tailEnd len="sm" w="sm" type="none"/>
          </a:ln>
        </p:spPr>
      </p:sp>
      <p:sp>
        <p:nvSpPr>
          <p:cNvPr id="232" name="Google Shape;232;p9"/>
          <p:cNvSpPr txBox="1"/>
          <p:nvPr/>
        </p:nvSpPr>
        <p:spPr>
          <a:xfrm>
            <a:off x="4541175" y="5895125"/>
            <a:ext cx="30744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233" name="Shape 233"/>
        <p:cNvGrpSpPr/>
        <p:nvPr/>
      </p:nvGrpSpPr>
      <p:grpSpPr>
        <a:xfrm>
          <a:off x="0" y="0"/>
          <a:ext cx="0" cy="0"/>
          <a:chOff x="0" y="0"/>
          <a:chExt cx="0" cy="0"/>
        </a:xfrm>
      </p:grpSpPr>
      <p:cxnSp>
        <p:nvCxnSpPr>
          <p:cNvPr id="234" name="Google Shape;234;p10"/>
          <p:cNvCxnSpPr>
            <a:stCxn id="235" idx="1"/>
          </p:cNvCxnSpPr>
          <p:nvPr/>
        </p:nvCxnSpPr>
        <p:spPr>
          <a:xfrm>
            <a:off x="3033473" y="937660"/>
            <a:ext cx="15900" cy="6568200"/>
          </a:xfrm>
          <a:prstGeom prst="straightConnector1">
            <a:avLst/>
          </a:prstGeom>
          <a:noFill/>
          <a:ln cap="flat" cmpd="sng" w="9525">
            <a:solidFill>
              <a:srgbClr val="CCCCCC"/>
            </a:solidFill>
            <a:prstDash val="solid"/>
            <a:round/>
            <a:headEnd len="sm" w="sm" type="none"/>
            <a:tailEnd len="sm" w="sm" type="none"/>
          </a:ln>
        </p:spPr>
      </p:cxnSp>
      <p:grpSp>
        <p:nvGrpSpPr>
          <p:cNvPr id="236" name="Google Shape;236;p10"/>
          <p:cNvGrpSpPr/>
          <p:nvPr/>
        </p:nvGrpSpPr>
        <p:grpSpPr>
          <a:xfrm>
            <a:off x="190345" y="900758"/>
            <a:ext cx="7581747" cy="5906"/>
            <a:chOff x="1890075" y="5241175"/>
            <a:chExt cx="4240556" cy="257700"/>
          </a:xfrm>
        </p:grpSpPr>
        <p:sp>
          <p:nvSpPr>
            <p:cNvPr id="237" name="Google Shape;237;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8" name="Google Shape;238;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39" name="Google Shape;239;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0" name="Google Shape;240;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nvGrpSpPr>
          <p:cNvPr id="241" name="Google Shape;241;p10"/>
          <p:cNvGrpSpPr/>
          <p:nvPr/>
        </p:nvGrpSpPr>
        <p:grpSpPr>
          <a:xfrm>
            <a:off x="190320" y="931759"/>
            <a:ext cx="7581691" cy="5901"/>
            <a:chOff x="1890075" y="5241175"/>
            <a:chExt cx="4240556" cy="257700"/>
          </a:xfrm>
        </p:grpSpPr>
        <p:sp>
          <p:nvSpPr>
            <p:cNvPr id="242" name="Google Shape;242;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3" name="Google Shape;243;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4" name="Google Shape;244;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45" name="Google Shape;245;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
        <p:nvSpPr>
          <p:cNvPr id="246" name="Google Shape;246;p10"/>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247" name="Google Shape;247;p10"/>
          <p:cNvSpPr/>
          <p:nvPr>
            <p:ph idx="2" type="pic"/>
          </p:nvPr>
        </p:nvSpPr>
        <p:spPr>
          <a:xfrm>
            <a:off x="3552088" y="1473363"/>
            <a:ext cx="3035400" cy="2495700"/>
          </a:xfrm>
          <a:prstGeom prst="rect">
            <a:avLst/>
          </a:prstGeom>
          <a:noFill/>
          <a:ln cap="flat" cmpd="sng" w="19050">
            <a:solidFill>
              <a:srgbClr val="000000"/>
            </a:solidFill>
            <a:prstDash val="solid"/>
            <a:round/>
            <a:headEnd len="sm" w="sm" type="none"/>
            <a:tailEnd len="sm" w="sm" type="none"/>
          </a:ln>
        </p:spPr>
      </p:sp>
      <p:sp>
        <p:nvSpPr>
          <p:cNvPr id="248" name="Google Shape;248;p10"/>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249" name="Google Shape;249;p10"/>
          <p:cNvSpPr/>
          <p:nvPr/>
        </p:nvSpPr>
        <p:spPr>
          <a:xfrm>
            <a:off x="159875" y="7502350"/>
            <a:ext cx="7612200" cy="23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10"/>
          <p:cNvGrpSpPr/>
          <p:nvPr/>
        </p:nvGrpSpPr>
        <p:grpSpPr>
          <a:xfrm>
            <a:off x="190320" y="900657"/>
            <a:ext cx="7581691" cy="5901"/>
            <a:chOff x="1890075" y="5241175"/>
            <a:chExt cx="4240556" cy="257700"/>
          </a:xfrm>
        </p:grpSpPr>
        <p:sp>
          <p:nvSpPr>
            <p:cNvPr id="251" name="Google Shape;251;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2" name="Google Shape;252;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3" name="Google Shape;253;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4" name="Google Shape;254;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255" name="Google Shape;255;p10"/>
          <p:cNvGrpSpPr/>
          <p:nvPr/>
        </p:nvGrpSpPr>
        <p:grpSpPr>
          <a:xfrm>
            <a:off x="190320" y="931759"/>
            <a:ext cx="7581691" cy="5901"/>
            <a:chOff x="1890075" y="5241175"/>
            <a:chExt cx="4240556" cy="257700"/>
          </a:xfrm>
        </p:grpSpPr>
        <p:sp>
          <p:nvSpPr>
            <p:cNvPr id="256" name="Google Shape;256;p10"/>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35" name="Google Shape;235;p10"/>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7" name="Google Shape;257;p10"/>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58" name="Google Shape;258;p10"/>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59" name="Google Shape;259;p10"/>
          <p:cNvSpPr/>
          <p:nvPr/>
        </p:nvSpPr>
        <p:spPr>
          <a:xfrm rot="248910">
            <a:off x="7469568" y="-16320"/>
            <a:ext cx="1791494" cy="10540289"/>
          </a:xfrm>
          <a:prstGeom prst="rtTriangle">
            <a:avLst/>
          </a:prstGeom>
          <a:solidFill>
            <a:srgbClr val="5757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FB991"/>
              </a:solidFill>
              <a:latin typeface="Arial"/>
              <a:ea typeface="Arial"/>
              <a:cs typeface="Arial"/>
              <a:sym typeface="Arial"/>
            </a:endParaRPr>
          </a:p>
        </p:txBody>
      </p:sp>
      <p:sp>
        <p:nvSpPr>
          <p:cNvPr id="260" name="Google Shape;260;p10"/>
          <p:cNvSpPr txBox="1"/>
          <p:nvPr/>
        </p:nvSpPr>
        <p:spPr>
          <a:xfrm>
            <a:off x="290394" y="9345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ISSUE / PROBLEM</a:t>
            </a:r>
            <a:endParaRPr b="0" i="0" sz="1500" u="none" cap="none" strike="noStrike">
              <a:solidFill>
                <a:srgbClr val="000000"/>
              </a:solidFill>
              <a:latin typeface="Work Sans"/>
              <a:ea typeface="Work Sans"/>
              <a:cs typeface="Work Sans"/>
              <a:sym typeface="Work Sans"/>
            </a:endParaRPr>
          </a:p>
        </p:txBody>
      </p:sp>
      <p:grpSp>
        <p:nvGrpSpPr>
          <p:cNvPr id="261" name="Google Shape;261;p10"/>
          <p:cNvGrpSpPr/>
          <p:nvPr/>
        </p:nvGrpSpPr>
        <p:grpSpPr>
          <a:xfrm>
            <a:off x="172024" y="1040825"/>
            <a:ext cx="137818" cy="187200"/>
            <a:chOff x="507100" y="1997600"/>
            <a:chExt cx="158375" cy="187200"/>
          </a:xfrm>
        </p:grpSpPr>
        <p:sp>
          <p:nvSpPr>
            <p:cNvPr id="262" name="Google Shape;262;p10"/>
            <p:cNvSpPr/>
            <p:nvPr/>
          </p:nvSpPr>
          <p:spPr>
            <a:xfrm>
              <a:off x="529575" y="1997600"/>
              <a:ext cx="135900" cy="187200"/>
            </a:xfrm>
            <a:prstGeom prst="chevron">
              <a:avLst>
                <a:gd fmla="val 50000" name="adj"/>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0"/>
            <p:cNvSpPr/>
            <p:nvPr/>
          </p:nvSpPr>
          <p:spPr>
            <a:xfrm>
              <a:off x="507100" y="2017025"/>
              <a:ext cx="135900" cy="146700"/>
            </a:xfrm>
            <a:prstGeom prst="chevron">
              <a:avLst>
                <a:gd fmla="val 50000" name="adj"/>
              </a:avLst>
            </a:prstGeom>
            <a:solidFill>
              <a:srgbClr val="4069DD"/>
            </a:solidFill>
            <a:ln cap="flat" cmpd="sng" w="9525">
              <a:solidFill>
                <a:srgbClr val="4069D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p10"/>
          <p:cNvSpPr txBox="1"/>
          <p:nvPr/>
        </p:nvSpPr>
        <p:spPr>
          <a:xfrm>
            <a:off x="308719" y="2801400"/>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RESPONSE </a:t>
            </a:r>
            <a:endParaRPr b="0" i="0" sz="1500" u="none" cap="none" strike="noStrike">
              <a:solidFill>
                <a:srgbClr val="000000"/>
              </a:solidFill>
              <a:latin typeface="Work Sans"/>
              <a:ea typeface="Work Sans"/>
              <a:cs typeface="Work Sans"/>
              <a:sym typeface="Work Sans"/>
            </a:endParaRPr>
          </a:p>
        </p:txBody>
      </p:sp>
      <p:grpSp>
        <p:nvGrpSpPr>
          <p:cNvPr id="265" name="Google Shape;265;p10"/>
          <p:cNvGrpSpPr/>
          <p:nvPr/>
        </p:nvGrpSpPr>
        <p:grpSpPr>
          <a:xfrm>
            <a:off x="190349" y="2907725"/>
            <a:ext cx="137818" cy="187200"/>
            <a:chOff x="507100" y="1540400"/>
            <a:chExt cx="158375" cy="187200"/>
          </a:xfrm>
        </p:grpSpPr>
        <p:sp>
          <p:nvSpPr>
            <p:cNvPr id="266" name="Google Shape;266;p10"/>
            <p:cNvSpPr/>
            <p:nvPr/>
          </p:nvSpPr>
          <p:spPr>
            <a:xfrm>
              <a:off x="529575" y="1540400"/>
              <a:ext cx="135900" cy="187200"/>
            </a:xfrm>
            <a:prstGeom prst="chevron">
              <a:avLst>
                <a:gd fmla="val 50000"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0"/>
            <p:cNvSpPr/>
            <p:nvPr/>
          </p:nvSpPr>
          <p:spPr>
            <a:xfrm>
              <a:off x="507100" y="1559825"/>
              <a:ext cx="135900" cy="146700"/>
            </a:xfrm>
            <a:prstGeom prst="chevron">
              <a:avLst>
                <a:gd fmla="val 50000" name="adj"/>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 name="Google Shape;268;p10"/>
          <p:cNvSpPr txBox="1"/>
          <p:nvPr/>
        </p:nvSpPr>
        <p:spPr>
          <a:xfrm>
            <a:off x="290394" y="5399875"/>
            <a:ext cx="2259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IMPACT  </a:t>
            </a:r>
            <a:endParaRPr b="0" i="0" sz="1500" u="none" cap="none" strike="noStrike">
              <a:solidFill>
                <a:srgbClr val="000000"/>
              </a:solidFill>
              <a:latin typeface="Work Sans"/>
              <a:ea typeface="Work Sans"/>
              <a:cs typeface="Work Sans"/>
              <a:sym typeface="Work Sans"/>
            </a:endParaRPr>
          </a:p>
        </p:txBody>
      </p:sp>
      <p:grpSp>
        <p:nvGrpSpPr>
          <p:cNvPr id="269" name="Google Shape;269;p10"/>
          <p:cNvGrpSpPr/>
          <p:nvPr/>
        </p:nvGrpSpPr>
        <p:grpSpPr>
          <a:xfrm>
            <a:off x="172024" y="5506200"/>
            <a:ext cx="137818" cy="187200"/>
            <a:chOff x="507100" y="1997600"/>
            <a:chExt cx="158375" cy="187200"/>
          </a:xfrm>
        </p:grpSpPr>
        <p:sp>
          <p:nvSpPr>
            <p:cNvPr id="270" name="Google Shape;270;p10"/>
            <p:cNvSpPr/>
            <p:nvPr/>
          </p:nvSpPr>
          <p:spPr>
            <a:xfrm>
              <a:off x="529575" y="1997600"/>
              <a:ext cx="135900" cy="187200"/>
            </a:xfrm>
            <a:prstGeom prst="chevron">
              <a:avLst>
                <a:gd fmla="val 50000" name="adj"/>
              </a:avLst>
            </a:prstGeom>
            <a:solidFill>
              <a:srgbClr val="F4B4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0"/>
            <p:cNvSpPr/>
            <p:nvPr/>
          </p:nvSpPr>
          <p:spPr>
            <a:xfrm>
              <a:off x="507100" y="2017025"/>
              <a:ext cx="135900" cy="146700"/>
            </a:xfrm>
            <a:prstGeom prst="chevron">
              <a:avLst>
                <a:gd fmla="val 50000" name="adj"/>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 name="Google Shape;272;p10"/>
          <p:cNvSpPr txBox="1"/>
          <p:nvPr/>
        </p:nvSpPr>
        <p:spPr>
          <a:xfrm>
            <a:off x="-2480800" y="91265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t/>
            </a:r>
            <a:endParaRPr b="0" i="1" sz="1100" u="none" cap="none" strike="noStrike">
              <a:solidFill>
                <a:srgbClr val="000000"/>
              </a:solidFill>
              <a:latin typeface="Calibri"/>
              <a:ea typeface="Calibri"/>
              <a:cs typeface="Calibri"/>
              <a:sym typeface="Calibri"/>
            </a:endParaRPr>
          </a:p>
        </p:txBody>
      </p:sp>
      <p:sp>
        <p:nvSpPr>
          <p:cNvPr id="273" name="Google Shape;273;p10"/>
          <p:cNvSpPr txBox="1"/>
          <p:nvPr/>
        </p:nvSpPr>
        <p:spPr>
          <a:xfrm>
            <a:off x="315596" y="7502355"/>
            <a:ext cx="6273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Work Sans"/>
                <a:ea typeface="Work Sans"/>
                <a:cs typeface="Work Sans"/>
                <a:sym typeface="Work Sans"/>
              </a:rPr>
              <a:t>KEY INSIGHTS</a:t>
            </a:r>
            <a:endParaRPr b="0" i="0" sz="1500" u="none" cap="none" strike="noStrike">
              <a:solidFill>
                <a:srgbClr val="000000"/>
              </a:solidFill>
              <a:latin typeface="Work Sans"/>
              <a:ea typeface="Work Sans"/>
              <a:cs typeface="Work Sans"/>
              <a:sym typeface="Work Sans"/>
            </a:endParaRPr>
          </a:p>
        </p:txBody>
      </p:sp>
      <p:grpSp>
        <p:nvGrpSpPr>
          <p:cNvPr id="274" name="Google Shape;274;p10"/>
          <p:cNvGrpSpPr/>
          <p:nvPr/>
        </p:nvGrpSpPr>
        <p:grpSpPr>
          <a:xfrm>
            <a:off x="172024" y="7607808"/>
            <a:ext cx="137818" cy="187200"/>
            <a:chOff x="507100" y="1997600"/>
            <a:chExt cx="158375" cy="187200"/>
          </a:xfrm>
        </p:grpSpPr>
        <p:sp>
          <p:nvSpPr>
            <p:cNvPr id="275" name="Google Shape;275;p10"/>
            <p:cNvSpPr/>
            <p:nvPr/>
          </p:nvSpPr>
          <p:spPr>
            <a:xfrm>
              <a:off x="529575" y="1997600"/>
              <a:ext cx="135900" cy="187200"/>
            </a:xfrm>
            <a:prstGeom prst="chevron">
              <a:avLst>
                <a:gd fmla="val 50000" name="adj"/>
              </a:avLst>
            </a:prstGeom>
            <a:solidFill>
              <a:srgbClr val="0F9D5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0"/>
            <p:cNvSpPr/>
            <p:nvPr/>
          </p:nvSpPr>
          <p:spPr>
            <a:xfrm>
              <a:off x="507100" y="2017025"/>
              <a:ext cx="135900" cy="146700"/>
            </a:xfrm>
            <a:prstGeom prst="chevron">
              <a:avLst>
                <a:gd fmla="val 50000" name="adj"/>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7" name="Google Shape;277;p10"/>
          <p:cNvSpPr/>
          <p:nvPr>
            <p:ph idx="3" type="pic"/>
          </p:nvPr>
        </p:nvSpPr>
        <p:spPr>
          <a:xfrm>
            <a:off x="4054775" y="4659950"/>
            <a:ext cx="3035400" cy="2495700"/>
          </a:xfrm>
          <a:prstGeom prst="rect">
            <a:avLst/>
          </a:prstGeom>
          <a:noFill/>
          <a:ln cap="flat" cmpd="sng" w="19050">
            <a:solidFill>
              <a:srgbClr val="000000"/>
            </a:solidFill>
            <a:prstDash val="solid"/>
            <a:round/>
            <a:headEnd len="sm" w="sm" type="none"/>
            <a:tailEnd len="sm" w="sm" type="none"/>
          </a:ln>
        </p:spPr>
      </p:sp>
      <p:sp>
        <p:nvSpPr>
          <p:cNvPr id="278" name="Google Shape;278;p10"/>
          <p:cNvSpPr txBox="1"/>
          <p:nvPr/>
        </p:nvSpPr>
        <p:spPr>
          <a:xfrm>
            <a:off x="159875" y="60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279" name="Google Shape;279;p10"/>
          <p:cNvSpPr txBox="1"/>
          <p:nvPr/>
        </p:nvSpPr>
        <p:spPr>
          <a:xfrm>
            <a:off x="1763100" y="4908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280" name="Shape 280"/>
        <p:cNvGrpSpPr/>
        <p:nvPr/>
      </p:nvGrpSpPr>
      <p:grpSpPr>
        <a:xfrm>
          <a:off x="0" y="0"/>
          <a:ext cx="0" cy="0"/>
          <a:chOff x="0" y="0"/>
          <a:chExt cx="0" cy="0"/>
        </a:xfrm>
      </p:grpSpPr>
      <p:cxnSp>
        <p:nvCxnSpPr>
          <p:cNvPr id="281" name="Google Shape;281;p11"/>
          <p:cNvCxnSpPr/>
          <p:nvPr/>
        </p:nvCxnSpPr>
        <p:spPr>
          <a:xfrm>
            <a:off x="417963" y="311025"/>
            <a:ext cx="28200" cy="8777100"/>
          </a:xfrm>
          <a:prstGeom prst="straightConnector1">
            <a:avLst/>
          </a:prstGeom>
          <a:noFill/>
          <a:ln cap="flat" cmpd="sng" w="9525">
            <a:solidFill>
              <a:srgbClr val="B7B7B7"/>
            </a:solidFill>
            <a:prstDash val="solid"/>
            <a:round/>
            <a:headEnd len="sm" w="sm" type="none"/>
            <a:tailEnd len="sm" w="sm" type="none"/>
          </a:ln>
        </p:spPr>
      </p:cxnSp>
      <p:grpSp>
        <p:nvGrpSpPr>
          <p:cNvPr id="282" name="Google Shape;282;p11"/>
          <p:cNvGrpSpPr/>
          <p:nvPr/>
        </p:nvGrpSpPr>
        <p:grpSpPr>
          <a:xfrm>
            <a:off x="404725" y="1300475"/>
            <a:ext cx="6908400" cy="72025"/>
            <a:chOff x="404725" y="1681475"/>
            <a:chExt cx="6908400" cy="72025"/>
          </a:xfrm>
        </p:grpSpPr>
        <p:cxnSp>
          <p:nvCxnSpPr>
            <p:cNvPr id="283" name="Google Shape;283;p11"/>
            <p:cNvCxnSpPr/>
            <p:nvPr/>
          </p:nvCxnSpPr>
          <p:spPr>
            <a:xfrm flipH="1" rot="10800000">
              <a:off x="404725" y="1681475"/>
              <a:ext cx="6908400" cy="16800"/>
            </a:xfrm>
            <a:prstGeom prst="straightConnector1">
              <a:avLst/>
            </a:prstGeom>
            <a:noFill/>
            <a:ln cap="flat" cmpd="sng" w="38100">
              <a:solidFill>
                <a:srgbClr val="666666"/>
              </a:solidFill>
              <a:prstDash val="solid"/>
              <a:round/>
              <a:headEnd len="sm" w="sm" type="none"/>
              <a:tailEnd len="sm" w="sm" type="none"/>
            </a:ln>
          </p:spPr>
        </p:cxnSp>
        <p:cxnSp>
          <p:nvCxnSpPr>
            <p:cNvPr id="284" name="Google Shape;284;p11"/>
            <p:cNvCxnSpPr/>
            <p:nvPr/>
          </p:nvCxnSpPr>
          <p:spPr>
            <a:xfrm flipH="1" rot="10800000">
              <a:off x="404725" y="1736700"/>
              <a:ext cx="6908400" cy="16800"/>
            </a:xfrm>
            <a:prstGeom prst="straightConnector1">
              <a:avLst/>
            </a:prstGeom>
            <a:noFill/>
            <a:ln cap="flat" cmpd="sng" w="38100">
              <a:solidFill>
                <a:srgbClr val="666666"/>
              </a:solidFill>
              <a:prstDash val="solid"/>
              <a:round/>
              <a:headEnd len="sm" w="sm" type="none"/>
              <a:tailEnd len="sm" w="sm" type="none"/>
            </a:ln>
          </p:spPr>
        </p:cxnSp>
      </p:grpSp>
      <p:cxnSp>
        <p:nvCxnSpPr>
          <p:cNvPr id="285" name="Google Shape;285;p11"/>
          <p:cNvCxnSpPr/>
          <p:nvPr/>
        </p:nvCxnSpPr>
        <p:spPr>
          <a:xfrm>
            <a:off x="7326238" y="6225"/>
            <a:ext cx="28200" cy="8777100"/>
          </a:xfrm>
          <a:prstGeom prst="straightConnector1">
            <a:avLst/>
          </a:prstGeom>
          <a:noFill/>
          <a:ln cap="flat" cmpd="sng" w="9525">
            <a:solidFill>
              <a:srgbClr val="B7B7B7"/>
            </a:solidFill>
            <a:prstDash val="solid"/>
            <a:round/>
            <a:headEnd len="sm" w="sm" type="none"/>
            <a:tailEnd len="sm" w="sm" type="none"/>
          </a:ln>
        </p:spPr>
      </p:cxnSp>
      <p:cxnSp>
        <p:nvCxnSpPr>
          <p:cNvPr id="286" name="Google Shape;286;p11"/>
          <p:cNvCxnSpPr/>
          <p:nvPr/>
        </p:nvCxnSpPr>
        <p:spPr>
          <a:xfrm rot="10800000">
            <a:off x="438150" y="3276600"/>
            <a:ext cx="6896100" cy="0"/>
          </a:xfrm>
          <a:prstGeom prst="straightConnector1">
            <a:avLst/>
          </a:prstGeom>
          <a:noFill/>
          <a:ln cap="flat" cmpd="sng" w="9525">
            <a:solidFill>
              <a:srgbClr val="CCCCCC"/>
            </a:solidFill>
            <a:prstDash val="solid"/>
            <a:round/>
            <a:headEnd len="sm" w="sm" type="none"/>
            <a:tailEnd len="sm" w="sm" type="none"/>
          </a:ln>
        </p:spPr>
      </p:cxnSp>
      <p:cxnSp>
        <p:nvCxnSpPr>
          <p:cNvPr id="287" name="Google Shape;287;p11"/>
          <p:cNvCxnSpPr/>
          <p:nvPr/>
        </p:nvCxnSpPr>
        <p:spPr>
          <a:xfrm>
            <a:off x="3861475" y="3505200"/>
            <a:ext cx="0" cy="5611800"/>
          </a:xfrm>
          <a:prstGeom prst="straightConnector1">
            <a:avLst/>
          </a:prstGeom>
          <a:noFill/>
          <a:ln cap="flat" cmpd="sng" w="9525">
            <a:solidFill>
              <a:srgbClr val="B7B7B7"/>
            </a:solidFill>
            <a:prstDash val="solid"/>
            <a:round/>
            <a:headEnd len="sm" w="sm" type="none"/>
            <a:tailEnd len="sm" w="sm" type="none"/>
          </a:ln>
        </p:spPr>
      </p:cxnSp>
      <p:grpSp>
        <p:nvGrpSpPr>
          <p:cNvPr id="288" name="Google Shape;288;p11"/>
          <p:cNvGrpSpPr/>
          <p:nvPr/>
        </p:nvGrpSpPr>
        <p:grpSpPr>
          <a:xfrm>
            <a:off x="417975" y="1504250"/>
            <a:ext cx="2357775" cy="410125"/>
            <a:chOff x="417975" y="1885250"/>
            <a:chExt cx="2357775" cy="410125"/>
          </a:xfrm>
        </p:grpSpPr>
        <p:sp>
          <p:nvSpPr>
            <p:cNvPr id="289" name="Google Shape;289;p11"/>
            <p:cNvSpPr/>
            <p:nvPr/>
          </p:nvSpPr>
          <p:spPr>
            <a:xfrm>
              <a:off x="417975" y="1885250"/>
              <a:ext cx="2020800" cy="410100"/>
            </a:xfrm>
            <a:prstGeom prst="rect">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1"/>
            <p:cNvSpPr/>
            <p:nvPr/>
          </p:nvSpPr>
          <p:spPr>
            <a:xfrm rot="10800000">
              <a:off x="2236350" y="1885875"/>
              <a:ext cx="539400" cy="409500"/>
            </a:xfrm>
            <a:prstGeom prst="chevron">
              <a:avLst>
                <a:gd fmla="val 50000" name="adj"/>
              </a:avLst>
            </a:prstGeom>
            <a:solidFill>
              <a:srgbClr val="595959"/>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1"/>
            <p:cNvSpPr/>
            <p:nvPr/>
          </p:nvSpPr>
          <p:spPr>
            <a:xfrm>
              <a:off x="446175" y="1905300"/>
              <a:ext cx="1946700" cy="364200"/>
            </a:xfrm>
            <a:prstGeom prst="rect">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1"/>
            <p:cNvSpPr/>
            <p:nvPr/>
          </p:nvSpPr>
          <p:spPr>
            <a:xfrm rot="10800000">
              <a:off x="2198100" y="1906000"/>
              <a:ext cx="519600" cy="363600"/>
            </a:xfrm>
            <a:prstGeom prst="chevron">
              <a:avLst>
                <a:gd fmla="val 50000" name="adj"/>
              </a:avLst>
            </a:prstGeom>
            <a:solidFill>
              <a:srgbClr val="B7B7B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 name="Google Shape;293;p11"/>
          <p:cNvGrpSpPr/>
          <p:nvPr/>
        </p:nvGrpSpPr>
        <p:grpSpPr>
          <a:xfrm>
            <a:off x="417975" y="3276600"/>
            <a:ext cx="2357775" cy="410125"/>
            <a:chOff x="265575" y="3352800"/>
            <a:chExt cx="2357775" cy="410125"/>
          </a:xfrm>
        </p:grpSpPr>
        <p:sp>
          <p:nvSpPr>
            <p:cNvPr id="294" name="Google Shape;294;p11"/>
            <p:cNvSpPr/>
            <p:nvPr/>
          </p:nvSpPr>
          <p:spPr>
            <a:xfrm>
              <a:off x="265575" y="3352800"/>
              <a:ext cx="2020800" cy="410100"/>
            </a:xfrm>
            <a:prstGeom prst="rect">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1"/>
            <p:cNvSpPr/>
            <p:nvPr/>
          </p:nvSpPr>
          <p:spPr>
            <a:xfrm rot="10800000">
              <a:off x="2083950" y="3353425"/>
              <a:ext cx="539400" cy="409500"/>
            </a:xfrm>
            <a:prstGeom prst="chevron">
              <a:avLst>
                <a:gd fmla="val 50000" name="adj"/>
              </a:avLst>
            </a:prstGeom>
            <a:solidFill>
              <a:srgbClr val="59595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1"/>
            <p:cNvSpPr/>
            <p:nvPr/>
          </p:nvSpPr>
          <p:spPr>
            <a:xfrm>
              <a:off x="293775" y="3372850"/>
              <a:ext cx="1946700" cy="364200"/>
            </a:xfrm>
            <a:prstGeom prst="rect">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1"/>
            <p:cNvSpPr/>
            <p:nvPr/>
          </p:nvSpPr>
          <p:spPr>
            <a:xfrm rot="10800000">
              <a:off x="2045700" y="3373550"/>
              <a:ext cx="519600" cy="363600"/>
            </a:xfrm>
            <a:prstGeom prst="chevron">
              <a:avLst>
                <a:gd fmla="val 50000" name="adj"/>
              </a:avLst>
            </a:prstGeom>
            <a:solidFill>
              <a:srgbClr val="B7B7B7"/>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11"/>
          <p:cNvGrpSpPr/>
          <p:nvPr/>
        </p:nvGrpSpPr>
        <p:grpSpPr>
          <a:xfrm>
            <a:off x="3872044" y="3276600"/>
            <a:ext cx="2747987" cy="410125"/>
            <a:chOff x="3567313" y="3200400"/>
            <a:chExt cx="2357775" cy="410125"/>
          </a:xfrm>
        </p:grpSpPr>
        <p:sp>
          <p:nvSpPr>
            <p:cNvPr id="299" name="Google Shape;299;p11"/>
            <p:cNvSpPr/>
            <p:nvPr/>
          </p:nvSpPr>
          <p:spPr>
            <a:xfrm>
              <a:off x="3567313" y="3200400"/>
              <a:ext cx="2020800" cy="410100"/>
            </a:xfrm>
            <a:prstGeom prst="rect">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1"/>
            <p:cNvSpPr/>
            <p:nvPr/>
          </p:nvSpPr>
          <p:spPr>
            <a:xfrm rot="10800000">
              <a:off x="5385688" y="3201025"/>
              <a:ext cx="539400" cy="409500"/>
            </a:xfrm>
            <a:prstGeom prst="chevron">
              <a:avLst>
                <a:gd fmla="val 50000" name="adj"/>
              </a:avLst>
            </a:prstGeom>
            <a:solidFill>
              <a:srgbClr val="595959"/>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1"/>
            <p:cNvSpPr/>
            <p:nvPr/>
          </p:nvSpPr>
          <p:spPr>
            <a:xfrm>
              <a:off x="3595513" y="3220450"/>
              <a:ext cx="1946700" cy="364200"/>
            </a:xfrm>
            <a:prstGeom prst="rect">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1"/>
            <p:cNvSpPr/>
            <p:nvPr/>
          </p:nvSpPr>
          <p:spPr>
            <a:xfrm rot="10800000">
              <a:off x="5393639" y="3221150"/>
              <a:ext cx="473400" cy="363600"/>
            </a:xfrm>
            <a:prstGeom prst="chevron">
              <a:avLst>
                <a:gd fmla="val 50000" name="adj"/>
              </a:avLst>
            </a:prstGeom>
            <a:solidFill>
              <a:srgbClr val="B7B7B7"/>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11"/>
          <p:cNvGrpSpPr/>
          <p:nvPr/>
        </p:nvGrpSpPr>
        <p:grpSpPr>
          <a:xfrm>
            <a:off x="417963" y="6597750"/>
            <a:ext cx="2357775" cy="410125"/>
            <a:chOff x="-39237" y="6140550"/>
            <a:chExt cx="2357775" cy="410125"/>
          </a:xfrm>
        </p:grpSpPr>
        <p:sp>
          <p:nvSpPr>
            <p:cNvPr id="304" name="Google Shape;304;p11"/>
            <p:cNvSpPr/>
            <p:nvPr/>
          </p:nvSpPr>
          <p:spPr>
            <a:xfrm>
              <a:off x="-39237" y="6140550"/>
              <a:ext cx="2020800" cy="410100"/>
            </a:xfrm>
            <a:prstGeom prst="rect">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1"/>
            <p:cNvSpPr/>
            <p:nvPr/>
          </p:nvSpPr>
          <p:spPr>
            <a:xfrm rot="10800000">
              <a:off x="1779138" y="6141175"/>
              <a:ext cx="539400" cy="409500"/>
            </a:xfrm>
            <a:prstGeom prst="chevron">
              <a:avLst>
                <a:gd fmla="val 50000" name="adj"/>
              </a:avLst>
            </a:prstGeom>
            <a:solidFill>
              <a:srgbClr val="595959"/>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1"/>
            <p:cNvSpPr/>
            <p:nvPr/>
          </p:nvSpPr>
          <p:spPr>
            <a:xfrm>
              <a:off x="-11037" y="6160600"/>
              <a:ext cx="1946700" cy="364200"/>
            </a:xfrm>
            <a:prstGeom prst="rect">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1"/>
            <p:cNvSpPr/>
            <p:nvPr/>
          </p:nvSpPr>
          <p:spPr>
            <a:xfrm rot="10800000">
              <a:off x="1740888" y="6161300"/>
              <a:ext cx="519600" cy="363600"/>
            </a:xfrm>
            <a:prstGeom prst="chevron">
              <a:avLst>
                <a:gd fmla="val 50000" name="adj"/>
              </a:avLst>
            </a:prstGeom>
            <a:solidFill>
              <a:srgbClr val="B7B7B7"/>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p11"/>
          <p:cNvSpPr txBox="1"/>
          <p:nvPr/>
        </p:nvSpPr>
        <p:spPr>
          <a:xfrm>
            <a:off x="402100" y="1527525"/>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OVERVIEW</a:t>
            </a:r>
            <a:endParaRPr b="1" i="0" sz="1400" u="none" cap="none" strike="noStrike">
              <a:solidFill>
                <a:srgbClr val="000000"/>
              </a:solidFill>
              <a:latin typeface="Arial"/>
              <a:ea typeface="Arial"/>
              <a:cs typeface="Arial"/>
              <a:sym typeface="Arial"/>
            </a:endParaRPr>
          </a:p>
        </p:txBody>
      </p:sp>
      <p:sp>
        <p:nvSpPr>
          <p:cNvPr id="309" name="Google Shape;309;p11"/>
          <p:cNvSpPr txBox="1"/>
          <p:nvPr/>
        </p:nvSpPr>
        <p:spPr>
          <a:xfrm>
            <a:off x="476200" y="3276599"/>
            <a:ext cx="179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PROJECT STATUS </a:t>
            </a:r>
            <a:endParaRPr b="1" i="0" sz="1400" u="none" cap="none" strike="noStrike">
              <a:solidFill>
                <a:srgbClr val="000000"/>
              </a:solidFill>
              <a:latin typeface="Arial"/>
              <a:ea typeface="Arial"/>
              <a:cs typeface="Arial"/>
              <a:sym typeface="Arial"/>
            </a:endParaRPr>
          </a:p>
        </p:txBody>
      </p:sp>
      <p:sp>
        <p:nvSpPr>
          <p:cNvPr id="310" name="Google Shape;310;p11"/>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NEXT STEPS </a:t>
            </a:r>
            <a:endParaRPr b="1" i="0" sz="1400" u="none" cap="none" strike="noStrike">
              <a:solidFill>
                <a:srgbClr val="000000"/>
              </a:solidFill>
              <a:latin typeface="Arial"/>
              <a:ea typeface="Arial"/>
              <a:cs typeface="Arial"/>
              <a:sym typeface="Arial"/>
            </a:endParaRPr>
          </a:p>
        </p:txBody>
      </p:sp>
      <p:sp>
        <p:nvSpPr>
          <p:cNvPr id="311" name="Google Shape;311;p11"/>
          <p:cNvSpPr txBox="1"/>
          <p:nvPr/>
        </p:nvSpPr>
        <p:spPr>
          <a:xfrm>
            <a:off x="3848750" y="3276600"/>
            <a:ext cx="167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KEY INSIGHTS </a:t>
            </a:r>
            <a:endParaRPr b="1" i="0" sz="1400" u="none" cap="none" strike="noStrike">
              <a:solidFill>
                <a:srgbClr val="000000"/>
              </a:solidFill>
              <a:latin typeface="Arial"/>
              <a:ea typeface="Arial"/>
              <a:cs typeface="Arial"/>
              <a:sym typeface="Arial"/>
            </a:endParaRPr>
          </a:p>
        </p:txBody>
      </p:sp>
      <p:sp>
        <p:nvSpPr>
          <p:cNvPr id="312" name="Google Shape;312;p11"/>
          <p:cNvSpPr txBox="1"/>
          <p:nvPr/>
        </p:nvSpPr>
        <p:spPr>
          <a:xfrm>
            <a:off x="413425" y="1939675"/>
            <a:ext cx="6896100" cy="10275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13" name="Google Shape;313;p11"/>
          <p:cNvSpPr txBox="1"/>
          <p:nvPr/>
        </p:nvSpPr>
        <p:spPr>
          <a:xfrm>
            <a:off x="438138" y="3915350"/>
            <a:ext cx="3108300" cy="23700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14" name="Google Shape;314;p11"/>
          <p:cNvSpPr txBox="1"/>
          <p:nvPr/>
        </p:nvSpPr>
        <p:spPr>
          <a:xfrm>
            <a:off x="438150" y="7050750"/>
            <a:ext cx="3108300" cy="22554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15" name="Google Shape;315;p11"/>
          <p:cNvSpPr txBox="1"/>
          <p:nvPr/>
        </p:nvSpPr>
        <p:spPr>
          <a:xfrm>
            <a:off x="3905525" y="4039263"/>
            <a:ext cx="3219000" cy="2604300"/>
          </a:xfrm>
          <a:prstGeom prst="rect">
            <a:avLst/>
          </a:prstGeom>
          <a:noFill/>
          <a:ln>
            <a:noFill/>
          </a:ln>
        </p:spPr>
        <p:txBody>
          <a:bodyPr anchorCtr="0" anchor="t" bIns="91425" lIns="57150" spcFirstLastPara="1" rIns="91425" wrap="square" tIns="91425">
            <a:normAutofit/>
          </a:bodyPr>
          <a:lstStyle/>
          <a:p>
            <a:pPr indent="0" lvl="0" marL="0" marR="0" rtl="0" algn="l">
              <a:lnSpc>
                <a:spcPct val="115000"/>
              </a:lnSpc>
              <a:spcBef>
                <a:spcPts val="0"/>
              </a:spcBef>
              <a:spcAft>
                <a:spcPts val="1200"/>
              </a:spcAft>
              <a:buClr>
                <a:srgbClr val="000000"/>
              </a:buClr>
              <a:buSzPts val="1200"/>
              <a:buFont typeface="Arial"/>
              <a:buNone/>
            </a:pPr>
            <a:r>
              <a:t/>
            </a:r>
            <a:endParaRPr b="0" i="0" sz="1200" u="none" cap="none" strike="noStrike">
              <a:solidFill>
                <a:srgbClr val="595959"/>
              </a:solidFill>
              <a:latin typeface="Arial"/>
              <a:ea typeface="Arial"/>
              <a:cs typeface="Arial"/>
              <a:sym typeface="Arial"/>
            </a:endParaRPr>
          </a:p>
        </p:txBody>
      </p:sp>
      <p:sp>
        <p:nvSpPr>
          <p:cNvPr id="316" name="Google Shape;316;p11"/>
          <p:cNvSpPr txBox="1"/>
          <p:nvPr/>
        </p:nvSpPr>
        <p:spPr>
          <a:xfrm>
            <a:off x="4183575" y="9228125"/>
            <a:ext cx="3086700" cy="285000"/>
          </a:xfrm>
          <a:prstGeom prst="rect">
            <a:avLst/>
          </a:prstGeom>
          <a:noFill/>
          <a:ln>
            <a:noFill/>
          </a:ln>
        </p:spPr>
        <p:txBody>
          <a:bodyPr anchorCtr="0" anchor="t" bIns="91425" lIns="91425" spcFirstLastPara="1" rIns="91425" wrap="square" tIns="91425">
            <a:normAutofit fontScale="62500" lnSpcReduction="20000"/>
          </a:bodyPr>
          <a:lstStyle/>
          <a:p>
            <a:pPr indent="0" lvl="0" marL="0" marR="0" rtl="0" algn="l">
              <a:lnSpc>
                <a:spcPct val="115000"/>
              </a:lnSpc>
              <a:spcBef>
                <a:spcPts val="0"/>
              </a:spcBef>
              <a:spcAft>
                <a:spcPts val="1200"/>
              </a:spcAft>
              <a:buClr>
                <a:srgbClr val="000000"/>
              </a:buClr>
              <a:buSzPct val="100000"/>
              <a:buFont typeface="Arial"/>
              <a:buNone/>
            </a:pPr>
            <a:r>
              <a:t/>
            </a:r>
            <a:endParaRPr b="0" i="1" sz="1100" u="none" cap="none" strike="noStrike">
              <a:solidFill>
                <a:srgbClr val="595959"/>
              </a:solidFill>
              <a:latin typeface="Arial"/>
              <a:ea typeface="Arial"/>
              <a:cs typeface="Arial"/>
              <a:sym typeface="Arial"/>
            </a:endParaRPr>
          </a:p>
        </p:txBody>
      </p:sp>
      <p:sp>
        <p:nvSpPr>
          <p:cNvPr id="317" name="Google Shape;317;p11"/>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Click here to edit title</a:t>
            </a:r>
            <a:endParaRPr b="1" i="0" sz="2100" u="none" cap="none" strike="noStrike">
              <a:solidFill>
                <a:srgbClr val="000000"/>
              </a:solidFill>
              <a:latin typeface="Arial"/>
              <a:ea typeface="Arial"/>
              <a:cs typeface="Arial"/>
              <a:sym typeface="Arial"/>
            </a:endParaRPr>
          </a:p>
        </p:txBody>
      </p:sp>
      <p:sp>
        <p:nvSpPr>
          <p:cNvPr id="318" name="Google Shape;318;p11"/>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Click here to edit subtitle</a:t>
            </a:r>
            <a:endParaRPr b="0" i="0" sz="1200" u="none" cap="none" strike="noStrike">
              <a:solidFill>
                <a:srgbClr val="000000"/>
              </a:solidFill>
              <a:latin typeface="PT Sans Narrow"/>
              <a:ea typeface="PT Sans Narrow"/>
              <a:cs typeface="PT Sans Narrow"/>
              <a:sym typeface="PT Sans Narrow"/>
            </a:endParaRPr>
          </a:p>
        </p:txBody>
      </p:sp>
      <p:sp>
        <p:nvSpPr>
          <p:cNvPr id="319" name="Google Shape;319;p11"/>
          <p:cNvSpPr/>
          <p:nvPr>
            <p:ph idx="2" type="pic"/>
          </p:nvPr>
        </p:nvSpPr>
        <p:spPr>
          <a:xfrm>
            <a:off x="4076163" y="6199700"/>
            <a:ext cx="3035400" cy="2495700"/>
          </a:xfrm>
          <a:prstGeom prst="rect">
            <a:avLst/>
          </a:prstGeom>
          <a:noFill/>
          <a:ln cap="flat" cmpd="sng" w="19050">
            <a:solidFill>
              <a:srgbClr val="000000"/>
            </a:solidFill>
            <a:prstDash val="solid"/>
            <a:round/>
            <a:headEnd len="sm" w="sm" type="none"/>
            <a:tailEnd len="sm" w="sm" type="none"/>
          </a:ln>
        </p:spPr>
      </p:sp>
      <p:sp>
        <p:nvSpPr>
          <p:cNvPr id="320" name="Google Shape;320;p11"/>
          <p:cNvSpPr txBox="1"/>
          <p:nvPr/>
        </p:nvSpPr>
        <p:spPr>
          <a:xfrm>
            <a:off x="4007763" y="8695400"/>
            <a:ext cx="3172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05000"/>
              </a:lnSpc>
              <a:spcBef>
                <a:spcPts val="0"/>
              </a:spcBef>
              <a:spcAft>
                <a:spcPts val="0"/>
              </a:spcAft>
              <a:buClr>
                <a:srgbClr val="000000"/>
              </a:buClr>
              <a:buSzPct val="100000"/>
              <a:buFont typeface="Arial"/>
              <a:buNone/>
            </a:pPr>
            <a:r>
              <a:rPr b="0" i="1" lang="en" sz="1100" u="none" cap="none" strike="noStrike">
                <a:solidFill>
                  <a:srgbClr val="000000"/>
                </a:solidFill>
                <a:latin typeface="Lato"/>
                <a:ea typeface="Lato"/>
                <a:cs typeface="Lato"/>
                <a:sym typeface="Lato"/>
              </a:rPr>
              <a:t>Image Alt-Text Here</a:t>
            </a:r>
            <a:endParaRPr b="0" i="1" sz="1100" u="none" cap="none" strike="noStrike">
              <a:solidFill>
                <a:srgbClr val="000000"/>
              </a:solidFill>
              <a:latin typeface="Lato"/>
              <a:ea typeface="Lato"/>
              <a:cs typeface="Lato"/>
              <a:sym typeface="Lato"/>
            </a:endParaRPr>
          </a:p>
        </p:txBody>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73" name="Shape 173"/>
        <p:cNvGrpSpPr/>
        <p:nvPr/>
      </p:nvGrpSpPr>
      <p:grpSpPr>
        <a:xfrm>
          <a:off x="0" y="0"/>
          <a:ext cx="0" cy="0"/>
          <a:chOff x="0" y="0"/>
          <a:chExt cx="0" cy="0"/>
        </a:xfrm>
      </p:grpSpPr>
      <p:sp>
        <p:nvSpPr>
          <p:cNvPr id="174" name="Google Shape;174;p8"/>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5" name="Google Shape;175;p8"/>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6" name="Google Shape;176;p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77" name="Google Shape;177;p8"/>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5"/>
          <p:cNvSpPr txBox="1"/>
          <p:nvPr/>
        </p:nvSpPr>
        <p:spPr>
          <a:xfrm>
            <a:off x="159875" y="441000"/>
            <a:ext cx="7458900" cy="5079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Executive Summary: Logistic Regression Analysis</a:t>
            </a:r>
            <a:endParaRPr b="1" i="0" sz="2100" u="none" cap="none" strike="noStrike">
              <a:solidFill>
                <a:srgbClr val="000000"/>
              </a:solidFill>
              <a:latin typeface="Arial"/>
              <a:ea typeface="Arial"/>
              <a:cs typeface="Arial"/>
              <a:sym typeface="Arial"/>
            </a:endParaRPr>
          </a:p>
        </p:txBody>
      </p:sp>
      <p:sp>
        <p:nvSpPr>
          <p:cNvPr id="359" name="Google Shape;359;p15"/>
          <p:cNvSpPr txBox="1"/>
          <p:nvPr/>
        </p:nvSpPr>
        <p:spPr>
          <a:xfrm>
            <a:off x="1763100" y="948050"/>
            <a:ext cx="4246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1200"/>
              </a:spcAft>
              <a:buClr>
                <a:srgbClr val="000000"/>
              </a:buClr>
              <a:buSzPts val="1200"/>
              <a:buFont typeface="Arial"/>
              <a:buNone/>
            </a:pPr>
            <a:r>
              <a:rPr b="0" i="0" lang="en" sz="1200" u="none" cap="none" strike="noStrike">
                <a:solidFill>
                  <a:srgbClr val="000000"/>
                </a:solidFill>
                <a:latin typeface="PT Sans Narrow"/>
                <a:ea typeface="PT Sans Narrow"/>
                <a:cs typeface="PT Sans Narrow"/>
                <a:sym typeface="PT Sans Narrow"/>
              </a:rPr>
              <a:t>TikTok claims classification project</a:t>
            </a:r>
            <a:endParaRPr b="0" i="0" sz="1200" u="none" cap="none" strike="noStrike">
              <a:solidFill>
                <a:srgbClr val="000000"/>
              </a:solidFill>
              <a:latin typeface="PT Sans Narrow"/>
              <a:ea typeface="PT Sans Narrow"/>
              <a:cs typeface="PT Sans Narrow"/>
              <a:sym typeface="PT Sans Narrow"/>
            </a:endParaRPr>
          </a:p>
        </p:txBody>
      </p:sp>
      <p:pic>
        <p:nvPicPr>
          <p:cNvPr descr="Upper-left: the number of videos posted by unverified accounts.&#10;Upper-right: the number of videos posted by unverified accounts.&#10;Lower-left: the number of videos posted by verified accounts.&#10;Lower-right: the number of videos posted by verified accounts.&#10;" id="360" name="Google Shape;360;p15" title="Confusion matrix"/>
          <p:cNvPicPr preferRelativeResize="0"/>
          <p:nvPr>
            <p:ph idx="2" type="pic"/>
          </p:nvPr>
        </p:nvPicPr>
        <p:blipFill rotWithShape="1">
          <a:blip r:embed="rId3">
            <a:alphaModFix/>
          </a:blip>
          <a:srcRect b="0" l="1428" r="1418" t="0"/>
          <a:stretch/>
        </p:blipFill>
        <p:spPr>
          <a:xfrm>
            <a:off x="3886150" y="6045525"/>
            <a:ext cx="3448075" cy="2835025"/>
          </a:xfrm>
          <a:prstGeom prst="rect">
            <a:avLst/>
          </a:prstGeom>
          <a:noFill/>
          <a:ln cap="flat" cmpd="sng" w="19050">
            <a:solidFill>
              <a:srgbClr val="000000"/>
            </a:solidFill>
            <a:prstDash val="solid"/>
            <a:round/>
            <a:headEnd len="sm" w="sm" type="none"/>
            <a:tailEnd len="sm" w="sm" type="none"/>
          </a:ln>
        </p:spPr>
      </p:pic>
      <p:sp>
        <p:nvSpPr>
          <p:cNvPr id="361" name="Google Shape;361;p15"/>
          <p:cNvSpPr txBox="1"/>
          <p:nvPr/>
        </p:nvSpPr>
        <p:spPr>
          <a:xfrm>
            <a:off x="3871700" y="5757250"/>
            <a:ext cx="3448200" cy="302700"/>
          </a:xfrm>
          <a:prstGeom prst="rect">
            <a:avLst/>
          </a:prstGeom>
          <a:noFill/>
          <a:ln>
            <a:noFill/>
          </a:ln>
        </p:spPr>
        <p:txBody>
          <a:bodyPr anchorCtr="0" anchor="t" bIns="91425" lIns="91425" spcFirstLastPara="1" rIns="91425" wrap="square" tIns="91425">
            <a:noAutofit/>
          </a:bodyPr>
          <a:lstStyle/>
          <a:p>
            <a:pPr indent="0" lvl="0" marL="0" marR="0" rtl="0" algn="ctr">
              <a:lnSpc>
                <a:spcPct val="105000"/>
              </a:lnSpc>
              <a:spcBef>
                <a:spcPts val="0"/>
              </a:spcBef>
              <a:spcAft>
                <a:spcPts val="0"/>
              </a:spcAft>
              <a:buClr>
                <a:srgbClr val="000000"/>
              </a:buClr>
              <a:buSzPts val="1000"/>
              <a:buFont typeface="Arial"/>
              <a:buNone/>
            </a:pPr>
            <a:r>
              <a:rPr b="0" i="1" lang="en" sz="1000" u="none" cap="none" strike="noStrike">
                <a:solidFill>
                  <a:srgbClr val="000000"/>
                </a:solidFill>
                <a:latin typeface="Arial"/>
                <a:ea typeface="Arial"/>
                <a:cs typeface="Arial"/>
                <a:sym typeface="Arial"/>
              </a:rPr>
              <a:t>Confusion matrix for logistic regression model</a:t>
            </a:r>
            <a:endParaRPr b="0" i="1" sz="1000" u="none" cap="none" strike="noStrike">
              <a:solidFill>
                <a:srgbClr val="000000"/>
              </a:solidFill>
              <a:latin typeface="Arial"/>
              <a:ea typeface="Arial"/>
              <a:cs typeface="Arial"/>
              <a:sym typeface="Arial"/>
            </a:endParaRPr>
          </a:p>
        </p:txBody>
      </p:sp>
      <p:sp>
        <p:nvSpPr>
          <p:cNvPr id="362" name="Google Shape;362;p15"/>
          <p:cNvSpPr txBox="1"/>
          <p:nvPr/>
        </p:nvSpPr>
        <p:spPr>
          <a:xfrm>
            <a:off x="497950" y="1882050"/>
            <a:ext cx="68364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TikTok data team seeks to develop a machine learning model to assist in the classification of claims for user submissions. </a:t>
            </a:r>
            <a:r>
              <a:rPr b="0" i="0" lang="en" sz="1200" u="none" cap="none" strike="noStrike">
                <a:solidFill>
                  <a:srgbClr val="000000"/>
                </a:solidFill>
                <a:latin typeface="Arial"/>
                <a:ea typeface="Arial"/>
                <a:cs typeface="Arial"/>
                <a:sym typeface="Arial"/>
              </a:rPr>
              <a:t>Earlier, the data team observed that if a user is verified, they are much more likely to post opinions. Since the end goal is to classify claims and opinions, it’s important to build a model that shows how to predict the behavior of the account type (verified) that tend to post more opinions. So, in this part of the project, the data team built a logistic regression model that predicts verified_status. </a:t>
            </a:r>
            <a:endParaRPr b="0" i="0" sz="1200" u="none" cap="none" strike="noStrike">
              <a:solidFill>
                <a:srgbClr val="000000"/>
              </a:solidFill>
              <a:latin typeface="Arial"/>
              <a:ea typeface="Arial"/>
              <a:cs typeface="Arial"/>
              <a:sym typeface="Arial"/>
            </a:endParaRPr>
          </a:p>
        </p:txBody>
      </p:sp>
      <p:sp>
        <p:nvSpPr>
          <p:cNvPr id="363" name="Google Shape;363;p15"/>
          <p:cNvSpPr txBox="1"/>
          <p:nvPr/>
        </p:nvSpPr>
        <p:spPr>
          <a:xfrm>
            <a:off x="437900" y="3645850"/>
            <a:ext cx="3448200" cy="317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 variable of verified_status was selected for this regression model because of the relationship seen between the verified account type and the video content. A logistic regression model was selected because of the data type and distribution.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A LOOK AT THE MODEL RESULTS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 logistic regression model achieved a precision of 69% and a recall of 66% (weighted averages). This model achieved an f1 accuracy of 66%. These model results inform key insights on video features, discussed in “key insights.”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5"/>
          <p:cNvSpPr txBox="1"/>
          <p:nvPr/>
        </p:nvSpPr>
        <p:spPr>
          <a:xfrm>
            <a:off x="437900" y="7080875"/>
            <a:ext cx="34482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 next step is to construct a classification model that will predict the status of claims made by users. That is the final project and original expectation from the TikTok team. Now, there is enough information to analyze the results of that model with helpful context around user behavior.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5"/>
          <p:cNvSpPr txBox="1"/>
          <p:nvPr/>
        </p:nvSpPr>
        <p:spPr>
          <a:xfrm>
            <a:off x="3886100" y="3645850"/>
            <a:ext cx="34482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Based on the estimated model coefficients from the logistic regression, longer videos tend to be associated with higher odds of the user being verified.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Other video features have small estimated coefficients in the model, so their association with verified status seems to be small. As a result, other video features besides video length do not seem to be associated with verified status.</a:t>
            </a:r>
            <a:endParaRPr b="0" i="0" sz="1200" u="none" cap="none" strike="noStrike">
              <a:solidFill>
                <a:schemeClr val="accent2"/>
              </a:solidFill>
              <a:highlight>
                <a:srgbClr val="FFFFFF"/>
              </a:highlight>
              <a:latin typeface="Arial"/>
              <a:ea typeface="Arial"/>
              <a:cs typeface="Arial"/>
              <a:sym typeface="Arial"/>
            </a:endParaRPr>
          </a:p>
        </p:txBody>
      </p:sp>
      <p:sp>
        <p:nvSpPr>
          <p:cNvPr id="366" name="Google Shape;366;p15"/>
          <p:cNvSpPr txBox="1"/>
          <p:nvPr/>
        </p:nvSpPr>
        <p:spPr>
          <a:xfrm>
            <a:off x="3886100" y="8886000"/>
            <a:ext cx="34482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5000"/>
              </a:lnSpc>
              <a:spcBef>
                <a:spcPts val="0"/>
              </a:spcBef>
              <a:spcAft>
                <a:spcPts val="0"/>
              </a:spcAft>
              <a:buClr>
                <a:srgbClr val="000000"/>
              </a:buClr>
              <a:buSzPts val="1000"/>
              <a:buFont typeface="Arial"/>
              <a:buNone/>
            </a:pPr>
            <a:r>
              <a:rPr b="0" i="1" lang="en" sz="1000" u="none" cap="none" strike="noStrike">
                <a:solidFill>
                  <a:schemeClr val="dk1"/>
                </a:solidFill>
                <a:latin typeface="Arial"/>
                <a:ea typeface="Arial"/>
                <a:cs typeface="Arial"/>
                <a:sym typeface="Arial"/>
              </a:rPr>
              <a:t>Upper-left: the number of videos posted by unverified accounts. Upper-right: the number of videos posted by unverified accounts. Lower-left: the number of videos posted by verified accounts. Lower-right: the number of videos posted by verified accounts.</a:t>
            </a:r>
            <a:endParaRPr b="0" i="1" sz="1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