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Ride duration prediction</a:t>
            </a:r>
            <a:r>
              <a:rPr b="1" lang="en" sz="1800">
                <a:solidFill>
                  <a:schemeClr val="dk1"/>
                </a:solidFill>
              </a:rPr>
              <a:t> Project Proposal 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is aimed at 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developing a regression model that predicts taxi and limousine ride durations based on location and time of day data that TLC has gathered. 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1596825" y="2649450"/>
            <a:ext cx="20610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Project workflow is outlined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gathered and provided by TLC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Software/hardware needs are identified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44" name="Google Shape;244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5" name="Google Shape;245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246" name="Google Shape;246;p38"/>
          <p:cNvSpPr/>
          <p:nvPr/>
        </p:nvSpPr>
        <p:spPr>
          <a:xfrm>
            <a:off x="5155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596825" y="4249650"/>
            <a:ext cx="1959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is scrubbed, converted, and formatted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Exploratory data analysis (EDA) is applied</a:t>
            </a:r>
            <a:endParaRPr sz="900"/>
          </a:p>
        </p:txBody>
      </p:sp>
      <p:sp>
        <p:nvSpPr>
          <p:cNvPr id="249" name="Google Shape;249;p38"/>
          <p:cNvSpPr txBox="1"/>
          <p:nvPr/>
        </p:nvSpPr>
        <p:spPr>
          <a:xfrm>
            <a:off x="3720450" y="4183275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Database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are updated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96825" y="5773650"/>
            <a:ext cx="198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Modeling and machine learning decisions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Model is constructed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techniques are tested and retested for accuracy</a:t>
            </a:r>
            <a:endParaRPr sz="900"/>
          </a:p>
        </p:txBody>
      </p:sp>
      <p:sp>
        <p:nvSpPr>
          <p:cNvPr id="253" name="Google Shape;253;p38"/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are updated</a:t>
            </a:r>
            <a:endParaRPr sz="90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6136800" y="5905163"/>
            <a:ext cx="1263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</a:t>
            </a:r>
            <a:r>
              <a:rPr lang="en" sz="900"/>
              <a:t>weeks</a:t>
            </a:r>
            <a:endParaRPr sz="900"/>
          </a:p>
        </p:txBody>
      </p:sp>
      <p:sp>
        <p:nvSpPr>
          <p:cNvPr id="256" name="Google Shape;256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are finalized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Findings are shared with stakeholders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Feedback is incorporated</a:t>
            </a:r>
            <a:endParaRPr sz="900"/>
          </a:p>
        </p:txBody>
      </p:sp>
      <p:sp>
        <p:nvSpPr>
          <p:cNvPr id="259" name="Google Shape;259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</a:t>
            </a:r>
            <a:endParaRPr sz="900"/>
          </a:p>
        </p:txBody>
      </p:sp>
      <p:sp>
        <p:nvSpPr>
          <p:cNvPr id="260" name="Google Shape;260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</a:t>
            </a:r>
            <a:r>
              <a:rPr lang="en" sz="900"/>
              <a:t> weeks</a:t>
            </a:r>
            <a:endParaRPr sz="900"/>
          </a:p>
        </p:txBody>
      </p:sp>
      <p:sp>
        <p:nvSpPr>
          <p:cNvPr id="261" name="Google Shape;261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