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Lst>
  <p:sldSz cy="10058400" cx="7772400"/>
  <p:notesSz cx="6858000" cy="9144000"/>
  <p:embeddedFontLst>
    <p:embeddedFont>
      <p:font typeface="Roboto"/>
      <p:regular r:id="rId7"/>
      <p:bold r:id="rId8"/>
      <p:italic r:id="rId9"/>
      <p:boldItalic r:id="rId10"/>
    </p:embeddedFont>
    <p:embeddedFont>
      <p:font typeface="PT Sans Narrow"/>
      <p:regular r:id="rId11"/>
      <p:bold r:id="rId12"/>
    </p:embeddedFont>
    <p:embeddedFont>
      <p:font typeface="Work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TSansNarrow-regular.fntdata"/><Relationship Id="rId10" Type="http://schemas.openxmlformats.org/officeDocument/2006/relationships/font" Target="fonts/Roboto-boldItalic.fntdata"/><Relationship Id="rId13" Type="http://schemas.openxmlformats.org/officeDocument/2006/relationships/font" Target="fonts/WorkSans-regular.fntdata"/><Relationship Id="rId12" Type="http://schemas.openxmlformats.org/officeDocument/2006/relationships/font" Target="fonts/PTSansNarrow-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font" Target="fonts/Roboto-italic.fntdata"/><Relationship Id="rId15" Type="http://schemas.openxmlformats.org/officeDocument/2006/relationships/font" Target="fonts/WorkSans-italic.fntdata"/><Relationship Id="rId14" Type="http://schemas.openxmlformats.org/officeDocument/2006/relationships/font" Target="fonts/WorkSans-bold.fntdata"/><Relationship Id="rId16" Type="http://schemas.openxmlformats.org/officeDocument/2006/relationships/font" Target="fonts/Work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eccafa311_0_15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7eccafa311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0" name="Shape 10"/>
        <p:cNvGrpSpPr/>
        <p:nvPr/>
      </p:nvGrpSpPr>
      <p:grpSpPr>
        <a:xfrm>
          <a:off x="0" y="0"/>
          <a:ext cx="0" cy="0"/>
          <a:chOff x="0" y="0"/>
          <a:chExt cx="0" cy="0"/>
        </a:xfrm>
      </p:grpSpPr>
      <p:sp>
        <p:nvSpPr>
          <p:cNvPr id="11" name="Google Shape;11;p2"/>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2" name="Google Shape;12;p2"/>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 name="Google Shape;13;p2"/>
          <p:cNvSpPr txBox="1"/>
          <p:nvPr>
            <p:ph type="title"/>
          </p:nvPr>
        </p:nvSpPr>
        <p:spPr>
          <a:xfrm>
            <a:off x="432000" y="449725"/>
            <a:ext cx="69084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4" name="Google Shape;14;p2"/>
          <p:cNvSpPr txBox="1"/>
          <p:nvPr>
            <p:ph idx="1" type="subTitle"/>
          </p:nvPr>
        </p:nvSpPr>
        <p:spPr>
          <a:xfrm>
            <a:off x="2276700" y="95192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grpSp>
        <p:nvGrpSpPr>
          <p:cNvPr id="15" name="Google Shape;15;p2"/>
          <p:cNvGrpSpPr/>
          <p:nvPr/>
        </p:nvGrpSpPr>
        <p:grpSpPr>
          <a:xfrm>
            <a:off x="95351" y="1392509"/>
            <a:ext cx="7581691" cy="5901"/>
            <a:chOff x="1890075" y="5241175"/>
            <a:chExt cx="4240556" cy="257700"/>
          </a:xfrm>
        </p:grpSpPr>
        <p:sp>
          <p:nvSpPr>
            <p:cNvPr id="16" name="Google Shape;16;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7" name="Google Shape;17;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 name="Google Shape;18;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 name="Google Shape;19;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0" name="Google Shape;20;p2"/>
          <p:cNvGrpSpPr/>
          <p:nvPr/>
        </p:nvGrpSpPr>
        <p:grpSpPr>
          <a:xfrm>
            <a:off x="95351" y="4390584"/>
            <a:ext cx="7581691" cy="5901"/>
            <a:chOff x="1890075" y="5241175"/>
            <a:chExt cx="4240556" cy="257700"/>
          </a:xfrm>
        </p:grpSpPr>
        <p:sp>
          <p:nvSpPr>
            <p:cNvPr id="21" name="Google Shape;21;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2" name="Google Shape;22;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 name="Google Shape;23;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 name="Google Shape;24;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5" name="Google Shape;25;p2"/>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803"/>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26" name="Google Shape;26;p2"/>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Problem</a:t>
            </a:r>
            <a:endParaRPr b="1" i="0" sz="1400" u="none" cap="none" strike="noStrike">
              <a:solidFill>
                <a:schemeClr val="dk1"/>
              </a:solidFill>
              <a:latin typeface="Arial"/>
              <a:ea typeface="Arial"/>
              <a:cs typeface="Arial"/>
              <a:sym typeface="Arial"/>
            </a:endParaRPr>
          </a:p>
        </p:txBody>
      </p:sp>
      <p:sp>
        <p:nvSpPr>
          <p:cNvPr id="27" name="Google Shape;27;p2"/>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Solution</a:t>
            </a:r>
            <a:endParaRPr b="1" i="0" sz="1400" u="none" cap="none" strike="noStrike">
              <a:solidFill>
                <a:schemeClr val="dk1"/>
              </a:solidFill>
              <a:latin typeface="Arial"/>
              <a:ea typeface="Arial"/>
              <a:cs typeface="Arial"/>
              <a:sym typeface="Arial"/>
            </a:endParaRPr>
          </a:p>
        </p:txBody>
      </p:sp>
      <p:sp>
        <p:nvSpPr>
          <p:cNvPr id="28" name="Google Shape;28;p2"/>
          <p:cNvSpPr/>
          <p:nvPr/>
        </p:nvSpPr>
        <p:spPr>
          <a:xfrm>
            <a:off x="432000" y="45237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Details </a:t>
            </a:r>
            <a:endParaRPr b="1" i="0" sz="1400" u="none" cap="none" strike="noStrike">
              <a:solidFill>
                <a:schemeClr val="dk1"/>
              </a:solidFill>
              <a:latin typeface="Arial"/>
              <a:ea typeface="Arial"/>
              <a:cs typeface="Arial"/>
              <a:sym typeface="Arial"/>
            </a:endParaRPr>
          </a:p>
        </p:txBody>
      </p:sp>
      <p:sp>
        <p:nvSpPr>
          <p:cNvPr id="29" name="Google Shape;29;p2"/>
          <p:cNvSpPr/>
          <p:nvPr/>
        </p:nvSpPr>
        <p:spPr>
          <a:xfrm>
            <a:off x="432000" y="81441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30" name="Google Shape;30;p2"/>
          <p:cNvGrpSpPr/>
          <p:nvPr/>
        </p:nvGrpSpPr>
        <p:grpSpPr>
          <a:xfrm>
            <a:off x="95351" y="7971759"/>
            <a:ext cx="7581691" cy="5901"/>
            <a:chOff x="1890075" y="5241175"/>
            <a:chExt cx="4240556" cy="257700"/>
          </a:xfrm>
        </p:grpSpPr>
        <p:sp>
          <p:nvSpPr>
            <p:cNvPr id="31" name="Google Shape;31;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2" name="Google Shape;32;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3" name="Google Shape;33;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4" name="Google Shape;34;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35" name="Google Shape;35;p2"/>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264" name="Shape 264"/>
        <p:cNvGrpSpPr/>
        <p:nvPr/>
      </p:nvGrpSpPr>
      <p:grpSpPr>
        <a:xfrm>
          <a:off x="0" y="0"/>
          <a:ext cx="0" cy="0"/>
          <a:chOff x="0" y="0"/>
          <a:chExt cx="0" cy="0"/>
        </a:xfrm>
      </p:grpSpPr>
      <p:sp>
        <p:nvSpPr>
          <p:cNvPr id="265" name="Google Shape;265;p12"/>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66" name="Google Shape;266;p12"/>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67" name="Google Shape;267;p12"/>
          <p:cNvSpPr txBox="1"/>
          <p:nvPr>
            <p:ph type="title"/>
          </p:nvPr>
        </p:nvSpPr>
        <p:spPr>
          <a:xfrm>
            <a:off x="432000" y="449725"/>
            <a:ext cx="6908400" cy="7713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100"/>
            </a:lvl1pPr>
            <a:lvl2pPr lvl="1" rtl="0" algn="ctr">
              <a:lnSpc>
                <a:spcPct val="100000"/>
              </a:lnSpc>
              <a:spcBef>
                <a:spcPts val="0"/>
              </a:spcBef>
              <a:spcAft>
                <a:spcPts val="0"/>
              </a:spcAft>
              <a:buSzPts val="2800"/>
              <a:buNone/>
              <a:defRPr/>
            </a:lvl2pPr>
            <a:lvl3pPr lvl="2" rtl="0" algn="ctr">
              <a:lnSpc>
                <a:spcPct val="100000"/>
              </a:lnSpc>
              <a:spcBef>
                <a:spcPts val="0"/>
              </a:spcBef>
              <a:spcAft>
                <a:spcPts val="0"/>
              </a:spcAft>
              <a:buSzPts val="2800"/>
              <a:buNone/>
              <a:defRPr/>
            </a:lvl3pPr>
            <a:lvl4pPr lvl="3" rtl="0" algn="ctr">
              <a:lnSpc>
                <a:spcPct val="100000"/>
              </a:lnSpc>
              <a:spcBef>
                <a:spcPts val="0"/>
              </a:spcBef>
              <a:spcAft>
                <a:spcPts val="0"/>
              </a:spcAft>
              <a:buSzPts val="2800"/>
              <a:buNone/>
              <a:defRPr/>
            </a:lvl4pPr>
            <a:lvl5pPr lvl="4" rtl="0" algn="ctr">
              <a:lnSpc>
                <a:spcPct val="100000"/>
              </a:lnSpc>
              <a:spcBef>
                <a:spcPts val="0"/>
              </a:spcBef>
              <a:spcAft>
                <a:spcPts val="0"/>
              </a:spcAft>
              <a:buSzPts val="2800"/>
              <a:buNone/>
              <a:defRPr/>
            </a:lvl5pPr>
            <a:lvl6pPr lvl="5" rtl="0" algn="ctr">
              <a:lnSpc>
                <a:spcPct val="100000"/>
              </a:lnSpc>
              <a:spcBef>
                <a:spcPts val="0"/>
              </a:spcBef>
              <a:spcAft>
                <a:spcPts val="0"/>
              </a:spcAft>
              <a:buSzPts val="2800"/>
              <a:buNone/>
              <a:defRPr/>
            </a:lvl6pPr>
            <a:lvl7pPr lvl="6" rtl="0" algn="ctr">
              <a:lnSpc>
                <a:spcPct val="100000"/>
              </a:lnSpc>
              <a:spcBef>
                <a:spcPts val="0"/>
              </a:spcBef>
              <a:spcAft>
                <a:spcPts val="0"/>
              </a:spcAft>
              <a:buSzPts val="2800"/>
              <a:buNone/>
              <a:defRPr/>
            </a:lvl7pPr>
            <a:lvl8pPr lvl="7" rtl="0" algn="ctr">
              <a:lnSpc>
                <a:spcPct val="100000"/>
              </a:lnSpc>
              <a:spcBef>
                <a:spcPts val="0"/>
              </a:spcBef>
              <a:spcAft>
                <a:spcPts val="0"/>
              </a:spcAft>
              <a:buSzPts val="2800"/>
              <a:buNone/>
              <a:defRPr/>
            </a:lvl8pPr>
            <a:lvl9pPr lvl="8" rtl="0" algn="ctr">
              <a:lnSpc>
                <a:spcPct val="100000"/>
              </a:lnSpc>
              <a:spcBef>
                <a:spcPts val="0"/>
              </a:spcBef>
              <a:spcAft>
                <a:spcPts val="0"/>
              </a:spcAft>
              <a:buSzPts val="2800"/>
              <a:buNone/>
              <a:defRPr/>
            </a:lvl9pPr>
          </a:lstStyle>
          <a:p/>
        </p:txBody>
      </p:sp>
      <p:sp>
        <p:nvSpPr>
          <p:cNvPr id="268" name="Google Shape;268;p12"/>
          <p:cNvSpPr txBox="1"/>
          <p:nvPr>
            <p:ph idx="1" type="subTitle"/>
          </p:nvPr>
        </p:nvSpPr>
        <p:spPr>
          <a:xfrm>
            <a:off x="2276700" y="951925"/>
            <a:ext cx="3219000" cy="269100"/>
          </a:xfrm>
          <a:prstGeom prst="rect">
            <a:avLst/>
          </a:prstGeom>
          <a:noFill/>
          <a:ln>
            <a:noFill/>
          </a:ln>
        </p:spPr>
        <p:txBody>
          <a:bodyPr anchorCtr="0" anchor="t" bIns="91425" lIns="91425" spcFirstLastPara="1" rIns="91425" wrap="square" tIns="91425">
            <a:spAutoFit/>
          </a:bodyPr>
          <a:lstStyle>
            <a:lvl1pPr lvl="0" rt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269" name="Google Shape;269;p12"/>
          <p:cNvGrpSpPr/>
          <p:nvPr/>
        </p:nvGrpSpPr>
        <p:grpSpPr>
          <a:xfrm>
            <a:off x="95351" y="1392516"/>
            <a:ext cx="7581690" cy="5901"/>
            <a:chOff x="1890075" y="5241175"/>
            <a:chExt cx="4240556" cy="257700"/>
          </a:xfrm>
        </p:grpSpPr>
        <p:sp>
          <p:nvSpPr>
            <p:cNvPr id="270" name="Google Shape;270;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1" name="Google Shape;271;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2" name="Google Shape;272;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3" name="Google Shape;273;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74" name="Google Shape;274;p12"/>
          <p:cNvGrpSpPr/>
          <p:nvPr/>
        </p:nvGrpSpPr>
        <p:grpSpPr>
          <a:xfrm>
            <a:off x="95351" y="4542991"/>
            <a:ext cx="7581690" cy="5901"/>
            <a:chOff x="1890075" y="5241175"/>
            <a:chExt cx="4240556" cy="257700"/>
          </a:xfrm>
        </p:grpSpPr>
        <p:sp>
          <p:nvSpPr>
            <p:cNvPr id="275" name="Google Shape;275;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6" name="Google Shape;276;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7" name="Google Shape;277;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78" name="Google Shape;278;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79" name="Google Shape;279;p12"/>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49410"/>
              </a:scheme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Overview </a:t>
            </a:r>
            <a:endParaRPr b="1" i="0" sz="1400" u="none" cap="none" strike="noStrike">
              <a:solidFill>
                <a:schemeClr val="dk1"/>
              </a:solidFill>
              <a:latin typeface="Arial"/>
              <a:ea typeface="Arial"/>
              <a:cs typeface="Arial"/>
              <a:sym typeface="Arial"/>
            </a:endParaRPr>
          </a:p>
        </p:txBody>
      </p:sp>
      <p:sp>
        <p:nvSpPr>
          <p:cNvPr id="280" name="Google Shape;280;p12"/>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Problem</a:t>
            </a:r>
            <a:endParaRPr b="1" i="0" sz="1400" u="none" cap="none" strike="noStrike">
              <a:solidFill>
                <a:schemeClr val="dk1"/>
              </a:solidFill>
              <a:latin typeface="Arial"/>
              <a:ea typeface="Arial"/>
              <a:cs typeface="Arial"/>
              <a:sym typeface="Arial"/>
            </a:endParaRPr>
          </a:p>
        </p:txBody>
      </p:sp>
      <p:sp>
        <p:nvSpPr>
          <p:cNvPr id="281" name="Google Shape;281;p12"/>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Solution</a:t>
            </a:r>
            <a:endParaRPr b="1" i="0" sz="1400" u="none" cap="none" strike="noStrike">
              <a:solidFill>
                <a:schemeClr val="dk1"/>
              </a:solidFill>
              <a:latin typeface="Arial"/>
              <a:ea typeface="Arial"/>
              <a:cs typeface="Arial"/>
              <a:sym typeface="Arial"/>
            </a:endParaRPr>
          </a:p>
        </p:txBody>
      </p:sp>
      <p:sp>
        <p:nvSpPr>
          <p:cNvPr id="282" name="Google Shape;282;p12"/>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Details </a:t>
            </a:r>
            <a:endParaRPr b="1" i="0" sz="1400" u="none" cap="none" strike="noStrike">
              <a:solidFill>
                <a:schemeClr val="dk1"/>
              </a:solidFill>
              <a:latin typeface="Arial"/>
              <a:ea typeface="Arial"/>
              <a:cs typeface="Arial"/>
              <a:sym typeface="Arial"/>
            </a:endParaRPr>
          </a:p>
        </p:txBody>
      </p:sp>
      <p:sp>
        <p:nvSpPr>
          <p:cNvPr id="283" name="Google Shape;283;p12"/>
          <p:cNvSpPr/>
          <p:nvPr/>
        </p:nvSpPr>
        <p:spPr>
          <a:xfrm>
            <a:off x="432000" y="74583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Next Steps </a:t>
            </a:r>
            <a:endParaRPr b="1" i="0" sz="1400" u="none" cap="none" strike="noStrike">
              <a:solidFill>
                <a:schemeClr val="dk1"/>
              </a:solidFill>
              <a:latin typeface="Arial"/>
              <a:ea typeface="Arial"/>
              <a:cs typeface="Arial"/>
              <a:sym typeface="Arial"/>
            </a:endParaRPr>
          </a:p>
        </p:txBody>
      </p:sp>
      <p:grpSp>
        <p:nvGrpSpPr>
          <p:cNvPr id="284" name="Google Shape;284;p12"/>
          <p:cNvGrpSpPr/>
          <p:nvPr/>
        </p:nvGrpSpPr>
        <p:grpSpPr>
          <a:xfrm>
            <a:off x="95351" y="7362166"/>
            <a:ext cx="7581690" cy="5901"/>
            <a:chOff x="1890075" y="5241175"/>
            <a:chExt cx="4240556" cy="257700"/>
          </a:xfrm>
        </p:grpSpPr>
        <p:sp>
          <p:nvSpPr>
            <p:cNvPr id="285" name="Google Shape;285;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86" name="Google Shape;286;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87" name="Google Shape;287;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88" name="Google Shape;288;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89" name="Google Shape;289;p12"/>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41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290" name="Shape 290"/>
        <p:cNvGrpSpPr/>
        <p:nvPr/>
      </p:nvGrpSpPr>
      <p:grpSpPr>
        <a:xfrm>
          <a:off x="0" y="0"/>
          <a:ext cx="0" cy="0"/>
          <a:chOff x="0" y="0"/>
          <a:chExt cx="0" cy="0"/>
        </a:xfrm>
      </p:grpSpPr>
      <p:sp>
        <p:nvSpPr>
          <p:cNvPr id="291" name="Google Shape;291;p13"/>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sp>
        <p:nvSpPr>
          <p:cNvPr id="292" name="Google Shape;292;p13"/>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D9D9D9"/>
                </a:solidFill>
                <a:latin typeface="Roboto"/>
                <a:ea typeface="Roboto"/>
                <a:cs typeface="Roboto"/>
                <a:sym typeface="Roboto"/>
              </a:rPr>
              <a:t>Proprietary + Confidential</a:t>
            </a:r>
            <a:endParaRPr b="0" i="0" sz="600" u="none" cap="none" strike="noStrike">
              <a:solidFill>
                <a:srgbClr val="D9D9D9"/>
              </a:solidFill>
              <a:latin typeface="Roboto"/>
              <a:ea typeface="Roboto"/>
              <a:cs typeface="Roboto"/>
              <a:sym typeface="Roboto"/>
            </a:endParaRPr>
          </a:p>
        </p:txBody>
      </p:sp>
      <p:grpSp>
        <p:nvGrpSpPr>
          <p:cNvPr id="293" name="Google Shape;293;p13"/>
          <p:cNvGrpSpPr/>
          <p:nvPr/>
        </p:nvGrpSpPr>
        <p:grpSpPr>
          <a:xfrm>
            <a:off x="-16250" y="9048096"/>
            <a:ext cx="7804900" cy="1072407"/>
            <a:chOff x="-19118" y="4617750"/>
            <a:chExt cx="9182236" cy="548378"/>
          </a:xfrm>
        </p:grpSpPr>
        <p:sp>
          <p:nvSpPr>
            <p:cNvPr id="294" name="Google Shape;294;p13"/>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295" name="Google Shape;295;p13"/>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296" name="Shape 2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36" name="Shape 36"/>
        <p:cNvGrpSpPr/>
        <p:nvPr/>
      </p:nvGrpSpPr>
      <p:grpSpPr>
        <a:xfrm>
          <a:off x="0" y="0"/>
          <a:ext cx="0" cy="0"/>
          <a:chOff x="0" y="0"/>
          <a:chExt cx="0" cy="0"/>
        </a:xfrm>
      </p:grpSpPr>
      <p:grpSp>
        <p:nvGrpSpPr>
          <p:cNvPr id="37" name="Google Shape;37;p3"/>
          <p:cNvGrpSpPr/>
          <p:nvPr/>
        </p:nvGrpSpPr>
        <p:grpSpPr>
          <a:xfrm>
            <a:off x="172055" y="1468890"/>
            <a:ext cx="7434543" cy="62982"/>
            <a:chOff x="1890075" y="5241175"/>
            <a:chExt cx="4240556" cy="257700"/>
          </a:xfrm>
        </p:grpSpPr>
        <p:sp>
          <p:nvSpPr>
            <p:cNvPr id="38" name="Google Shape;38;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9" name="Google Shape;39;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0" name="Google Shape;40;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1" name="Google Shape;41;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42" name="Google Shape;42;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43" name="Google Shape;43;p3"/>
          <p:cNvGrpSpPr/>
          <p:nvPr/>
        </p:nvGrpSpPr>
        <p:grpSpPr>
          <a:xfrm>
            <a:off x="168930" y="2702615"/>
            <a:ext cx="7434543" cy="62982"/>
            <a:chOff x="1890075" y="5241175"/>
            <a:chExt cx="4240556" cy="257700"/>
          </a:xfrm>
        </p:grpSpPr>
        <p:sp>
          <p:nvSpPr>
            <p:cNvPr id="44" name="Google Shape;44;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5" name="Google Shape;45;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6" name="Google Shape;46;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47" name="Google Shape;47;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48" name="Google Shape;48;p3"/>
          <p:cNvCxnSpPr>
            <a:stCxn id="38"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49" name="Google Shape;49;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50" name="Google Shape;50;p3"/>
          <p:cNvGrpSpPr/>
          <p:nvPr/>
        </p:nvGrpSpPr>
        <p:grpSpPr>
          <a:xfrm>
            <a:off x="0" y="3413775"/>
            <a:ext cx="3530025" cy="746350"/>
            <a:chOff x="0" y="3156075"/>
            <a:chExt cx="3530025" cy="746350"/>
          </a:xfrm>
        </p:grpSpPr>
        <p:sp>
          <p:nvSpPr>
            <p:cNvPr id="51" name="Google Shape;51;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2" name="Google Shape;52;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53" name="Google Shape;53;p3"/>
          <p:cNvGrpSpPr/>
          <p:nvPr/>
        </p:nvGrpSpPr>
        <p:grpSpPr>
          <a:xfrm>
            <a:off x="3248850" y="2867100"/>
            <a:ext cx="4936034" cy="746350"/>
            <a:chOff x="0" y="3156075"/>
            <a:chExt cx="3530025" cy="746350"/>
          </a:xfrm>
        </p:grpSpPr>
        <p:sp>
          <p:nvSpPr>
            <p:cNvPr id="54" name="Google Shape;54;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5" name="Google Shape;55;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56" name="Google Shape;56;p3"/>
          <p:cNvGrpSpPr/>
          <p:nvPr/>
        </p:nvGrpSpPr>
        <p:grpSpPr>
          <a:xfrm>
            <a:off x="3248850" y="7166275"/>
            <a:ext cx="4936034" cy="746350"/>
            <a:chOff x="0" y="3156075"/>
            <a:chExt cx="3530025" cy="746350"/>
          </a:xfrm>
        </p:grpSpPr>
        <p:sp>
          <p:nvSpPr>
            <p:cNvPr id="57" name="Google Shape;57;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8" name="Google Shape;58;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59" name="Google Shape;59;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60" name="Google Shape;60;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61" name="Google Shape;61;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sp>
        <p:nvSpPr>
          <p:cNvPr id="62" name="Google Shape;62;p3"/>
          <p:cNvSpPr txBox="1"/>
          <p:nvPr>
            <p:ph type="title"/>
          </p:nvPr>
        </p:nvSpPr>
        <p:spPr>
          <a:xfrm>
            <a:off x="168925" y="324775"/>
            <a:ext cx="74085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3" name="Google Shape;63;p3"/>
          <p:cNvSpPr txBox="1"/>
          <p:nvPr>
            <p:ph idx="1" type="subTitle"/>
          </p:nvPr>
        </p:nvSpPr>
        <p:spPr>
          <a:xfrm>
            <a:off x="2263675" y="82697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64" name="Shape 64"/>
        <p:cNvGrpSpPr/>
        <p:nvPr/>
      </p:nvGrpSpPr>
      <p:grpSpPr>
        <a:xfrm>
          <a:off x="0" y="0"/>
          <a:ext cx="0" cy="0"/>
          <a:chOff x="0" y="0"/>
          <a:chExt cx="0" cy="0"/>
        </a:xfrm>
      </p:grpSpPr>
      <p:cxnSp>
        <p:nvCxnSpPr>
          <p:cNvPr id="65" name="Google Shape;65;p4"/>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66" name="Google Shape;66;p4"/>
          <p:cNvCxnSpPr>
            <a:stCxn id="67" idx="0"/>
          </p:cNvCxnSpPr>
          <p:nvPr/>
        </p:nvCxnSpPr>
        <p:spPr>
          <a:xfrm flipH="1">
            <a:off x="172045" y="903711"/>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68" name="Google Shape;68;p4"/>
          <p:cNvGrpSpPr/>
          <p:nvPr/>
        </p:nvGrpSpPr>
        <p:grpSpPr>
          <a:xfrm>
            <a:off x="190345" y="900758"/>
            <a:ext cx="7581747" cy="5906"/>
            <a:chOff x="1890075" y="5241175"/>
            <a:chExt cx="4240556" cy="257700"/>
          </a:xfrm>
        </p:grpSpPr>
        <p:sp>
          <p:nvSpPr>
            <p:cNvPr id="67" name="Google Shape;67;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9" name="Google Shape;69;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0" name="Google Shape;70;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1" name="Google Shape;71;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72" name="Google Shape;72;p4"/>
          <p:cNvGrpSpPr/>
          <p:nvPr/>
        </p:nvGrpSpPr>
        <p:grpSpPr>
          <a:xfrm>
            <a:off x="190320" y="931759"/>
            <a:ext cx="7581691" cy="5901"/>
            <a:chOff x="1890075" y="5241175"/>
            <a:chExt cx="4240556" cy="257700"/>
          </a:xfrm>
        </p:grpSpPr>
        <p:sp>
          <p:nvSpPr>
            <p:cNvPr id="73" name="Google Shape;73;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4" name="Google Shape;74;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5" name="Google Shape;75;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76" name="Google Shape;76;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77" name="Google Shape;77;p4"/>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78" name="Google Shape;78;p4"/>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79" name="Google Shape;79;p4"/>
          <p:cNvGrpSpPr/>
          <p:nvPr/>
        </p:nvGrpSpPr>
        <p:grpSpPr>
          <a:xfrm>
            <a:off x="372224" y="1193225"/>
            <a:ext cx="137818" cy="187200"/>
            <a:chOff x="507100" y="1997600"/>
            <a:chExt cx="158375" cy="187200"/>
          </a:xfrm>
        </p:grpSpPr>
        <p:sp>
          <p:nvSpPr>
            <p:cNvPr id="80" name="Google Shape;80;p4"/>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4"/>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83" name="Google Shape;83;p4"/>
          <p:cNvGrpSpPr/>
          <p:nvPr/>
        </p:nvGrpSpPr>
        <p:grpSpPr>
          <a:xfrm>
            <a:off x="3196549" y="1193225"/>
            <a:ext cx="137818" cy="187200"/>
            <a:chOff x="507100" y="1997600"/>
            <a:chExt cx="158375" cy="187200"/>
          </a:xfrm>
        </p:grpSpPr>
        <p:sp>
          <p:nvSpPr>
            <p:cNvPr id="84" name="Google Shape;84;p4"/>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4"/>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87" name="Google Shape;87;p4"/>
          <p:cNvGrpSpPr/>
          <p:nvPr/>
        </p:nvGrpSpPr>
        <p:grpSpPr>
          <a:xfrm>
            <a:off x="3196549" y="4016425"/>
            <a:ext cx="137818" cy="187200"/>
            <a:chOff x="507100" y="1997600"/>
            <a:chExt cx="158375" cy="187200"/>
          </a:xfrm>
        </p:grpSpPr>
        <p:sp>
          <p:nvSpPr>
            <p:cNvPr id="88" name="Google Shape;88;p4"/>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4"/>
          <p:cNvGrpSpPr/>
          <p:nvPr/>
        </p:nvGrpSpPr>
        <p:grpSpPr>
          <a:xfrm>
            <a:off x="172050" y="4643025"/>
            <a:ext cx="2852450" cy="2183285"/>
            <a:chOff x="404700" y="4541500"/>
            <a:chExt cx="2852450" cy="2183285"/>
          </a:xfrm>
        </p:grpSpPr>
        <p:sp>
          <p:nvSpPr>
            <p:cNvPr id="91" name="Google Shape;91;p4"/>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sp>
          <p:nvSpPr>
            <p:cNvPr id="94" name="Google Shape;94;p4"/>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4"/>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99" name="Google Shape;99;p4"/>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100" name="Google Shape;100;p4"/>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01" name="Google Shape;101;p4"/>
          <p:cNvSpPr txBox="1"/>
          <p:nvPr>
            <p:ph type="title"/>
          </p:nvPr>
        </p:nvSpPr>
        <p:spPr>
          <a:xfrm>
            <a:off x="190350" y="11200"/>
            <a:ext cx="72909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2" name="Google Shape;102;p4"/>
          <p:cNvSpPr txBox="1"/>
          <p:nvPr>
            <p:ph idx="1" type="subTitle"/>
          </p:nvPr>
        </p:nvSpPr>
        <p:spPr>
          <a:xfrm>
            <a:off x="2226300" y="513400"/>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03" name="Shape 103"/>
        <p:cNvGrpSpPr/>
        <p:nvPr/>
      </p:nvGrpSpPr>
      <p:grpSpPr>
        <a:xfrm>
          <a:off x="0" y="0"/>
          <a:ext cx="0" cy="0"/>
          <a:chOff x="0" y="0"/>
          <a:chExt cx="0" cy="0"/>
        </a:xfrm>
      </p:grpSpPr>
      <p:cxnSp>
        <p:nvCxnSpPr>
          <p:cNvPr id="104" name="Google Shape;104;p5"/>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105" name="Google Shape;105;p5"/>
          <p:cNvGrpSpPr/>
          <p:nvPr/>
        </p:nvGrpSpPr>
        <p:grpSpPr>
          <a:xfrm>
            <a:off x="404725" y="1681475"/>
            <a:ext cx="6908400" cy="72025"/>
            <a:chOff x="404725" y="1681475"/>
            <a:chExt cx="6908400" cy="72025"/>
          </a:xfrm>
        </p:grpSpPr>
        <p:cxnSp>
          <p:nvCxnSpPr>
            <p:cNvPr id="106" name="Google Shape;106;p5"/>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07" name="Google Shape;107;p5"/>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08" name="Google Shape;108;p5"/>
          <p:cNvCxnSpPr/>
          <p:nvPr/>
        </p:nvCxnSpPr>
        <p:spPr>
          <a:xfrm>
            <a:off x="7326238" y="311025"/>
            <a:ext cx="28200" cy="8777100"/>
          </a:xfrm>
          <a:prstGeom prst="straightConnector1">
            <a:avLst/>
          </a:prstGeom>
          <a:noFill/>
          <a:ln cap="flat" cmpd="sng" w="9525">
            <a:solidFill>
              <a:srgbClr val="B7B7B7"/>
            </a:solidFill>
            <a:prstDash val="solid"/>
            <a:round/>
            <a:headEnd len="sm" w="sm" type="none"/>
            <a:tailEnd len="sm" w="sm" type="none"/>
          </a:ln>
        </p:spPr>
      </p:cxnSp>
      <p:sp>
        <p:nvSpPr>
          <p:cNvPr id="109" name="Google Shape;109;p5"/>
          <p:cNvSpPr txBox="1"/>
          <p:nvPr>
            <p:ph type="title"/>
          </p:nvPr>
        </p:nvSpPr>
        <p:spPr>
          <a:xfrm>
            <a:off x="404725" y="855800"/>
            <a:ext cx="6908400" cy="7713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0" name="Google Shape;110;p5"/>
          <p:cNvSpPr txBox="1"/>
          <p:nvPr>
            <p:ph idx="1" type="subTitle"/>
          </p:nvPr>
        </p:nvSpPr>
        <p:spPr>
          <a:xfrm>
            <a:off x="2249425" y="1360475"/>
            <a:ext cx="3219000" cy="269100"/>
          </a:xfrm>
          <a:prstGeom prst="rect">
            <a:avLst/>
          </a:prstGeom>
          <a:noFill/>
          <a:ln>
            <a:noFill/>
          </a:ln>
        </p:spPr>
        <p:txBody>
          <a:bodyPr anchorCtr="0" anchor="t" bIns="91425" lIns="91425" spcFirstLastPara="1" rIns="91425" wrap="square" tIns="91425">
            <a:spAutoFit/>
          </a:bodyPr>
          <a:lstStyle>
            <a:lvl1pPr lv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11" name="Google Shape;111;p5"/>
          <p:cNvCxnSpPr/>
          <p:nvPr/>
        </p:nvCxnSpPr>
        <p:spPr>
          <a:xfrm rot="10800000">
            <a:off x="438150" y="35052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12" name="Google Shape;112;p5"/>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113" name="Google Shape;113;p5"/>
          <p:cNvGrpSpPr/>
          <p:nvPr/>
        </p:nvGrpSpPr>
        <p:grpSpPr>
          <a:xfrm>
            <a:off x="417975" y="1885250"/>
            <a:ext cx="2357775" cy="410125"/>
            <a:chOff x="417975" y="1885250"/>
            <a:chExt cx="2357775" cy="410125"/>
          </a:xfrm>
        </p:grpSpPr>
        <p:sp>
          <p:nvSpPr>
            <p:cNvPr id="114" name="Google Shape;114;p5"/>
            <p:cNvSpPr/>
            <p:nvPr/>
          </p:nvSpPr>
          <p:spPr>
            <a:xfrm>
              <a:off x="417975" y="18852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rot="10800000">
              <a:off x="2236350" y="18858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446175" y="19053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rot="10800000">
              <a:off x="2198100" y="19060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5"/>
          <p:cNvGrpSpPr/>
          <p:nvPr/>
        </p:nvGrpSpPr>
        <p:grpSpPr>
          <a:xfrm>
            <a:off x="417975" y="3505200"/>
            <a:ext cx="2357775" cy="410125"/>
            <a:chOff x="265575" y="3352800"/>
            <a:chExt cx="2357775" cy="410125"/>
          </a:xfrm>
        </p:grpSpPr>
        <p:sp>
          <p:nvSpPr>
            <p:cNvPr id="119" name="Google Shape;119;p5"/>
            <p:cNvSpPr/>
            <p:nvPr/>
          </p:nvSpPr>
          <p:spPr>
            <a:xfrm>
              <a:off x="265575" y="33528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rot="10800000">
              <a:off x="2083950" y="33534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293775" y="33728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rot="10800000">
              <a:off x="2045700" y="33735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5"/>
          <p:cNvGrpSpPr/>
          <p:nvPr/>
        </p:nvGrpSpPr>
        <p:grpSpPr>
          <a:xfrm>
            <a:off x="3872113" y="3505200"/>
            <a:ext cx="2357775" cy="410125"/>
            <a:chOff x="3567313" y="3200400"/>
            <a:chExt cx="2357775" cy="410125"/>
          </a:xfrm>
        </p:grpSpPr>
        <p:sp>
          <p:nvSpPr>
            <p:cNvPr id="124" name="Google Shape;124;p5"/>
            <p:cNvSpPr/>
            <p:nvPr/>
          </p:nvSpPr>
          <p:spPr>
            <a:xfrm>
              <a:off x="3567313" y="32004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rot="10800000">
              <a:off x="5385688" y="32010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3595513" y="32204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rot="10800000">
              <a:off x="5347438" y="32211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5"/>
          <p:cNvGrpSpPr/>
          <p:nvPr/>
        </p:nvGrpSpPr>
        <p:grpSpPr>
          <a:xfrm>
            <a:off x="417963" y="6597750"/>
            <a:ext cx="2357775" cy="410125"/>
            <a:chOff x="-39237" y="6140550"/>
            <a:chExt cx="2357775" cy="410125"/>
          </a:xfrm>
        </p:grpSpPr>
        <p:sp>
          <p:nvSpPr>
            <p:cNvPr id="129" name="Google Shape;129;p5"/>
            <p:cNvSpPr/>
            <p:nvPr/>
          </p:nvSpPr>
          <p:spPr>
            <a:xfrm>
              <a:off x="-39237" y="61405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rot="10800000">
              <a:off x="1779138" y="61411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11037" y="61606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rot="10800000">
              <a:off x="1740888" y="61613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5"/>
          <p:cNvSpPr txBox="1"/>
          <p:nvPr/>
        </p:nvSpPr>
        <p:spPr>
          <a:xfrm>
            <a:off x="554500" y="1908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134" name="Google Shape;134;p5"/>
          <p:cNvSpPr txBox="1"/>
          <p:nvPr/>
        </p:nvSpPr>
        <p:spPr>
          <a:xfrm>
            <a:off x="623213" y="351016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135" name="Google Shape;135;p5"/>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136" name="Google Shape;136;p5"/>
          <p:cNvSpPr txBox="1"/>
          <p:nvPr/>
        </p:nvSpPr>
        <p:spPr>
          <a:xfrm>
            <a:off x="4077338" y="3505200"/>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137" name="Google Shape;137;p5"/>
          <p:cNvSpPr txBox="1"/>
          <p:nvPr>
            <p:ph idx="2" type="body"/>
          </p:nvPr>
        </p:nvSpPr>
        <p:spPr>
          <a:xfrm>
            <a:off x="413425" y="2320675"/>
            <a:ext cx="6896100" cy="1027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8" name="Google Shape;138;p5"/>
          <p:cNvSpPr txBox="1"/>
          <p:nvPr>
            <p:ph idx="3" type="body"/>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9" name="Google Shape;139;p5"/>
          <p:cNvSpPr txBox="1"/>
          <p:nvPr>
            <p:ph idx="4" type="body"/>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40" name="Google Shape;140;p5"/>
          <p:cNvSpPr txBox="1"/>
          <p:nvPr>
            <p:ph idx="5" type="body"/>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41" name="Google Shape;141;p5"/>
          <p:cNvSpPr/>
          <p:nvPr/>
        </p:nvSpPr>
        <p:spPr>
          <a:xfrm>
            <a:off x="4138275" y="6767525"/>
            <a:ext cx="3172200" cy="24957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txBox="1"/>
          <p:nvPr>
            <p:ph idx="6" type="subTitle"/>
          </p:nvPr>
        </p:nvSpPr>
        <p:spPr>
          <a:xfrm>
            <a:off x="4183575" y="9228125"/>
            <a:ext cx="3086700" cy="285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None/>
              <a:defRPr i="1" sz="11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3" name="Google Shape;143;p5"/>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44" name="Shape 144"/>
        <p:cNvGrpSpPr/>
        <p:nvPr/>
      </p:nvGrpSpPr>
      <p:grpSpPr>
        <a:xfrm>
          <a:off x="0" y="0"/>
          <a:ext cx="0" cy="0"/>
          <a:chOff x="0" y="0"/>
          <a:chExt cx="0" cy="0"/>
        </a:xfrm>
      </p:grpSpPr>
      <p:sp>
        <p:nvSpPr>
          <p:cNvPr id="145" name="Google Shape;145;p6"/>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sp>
        <p:nvSpPr>
          <p:cNvPr id="146" name="Google Shape;146;p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D9D9D9"/>
                </a:solidFill>
                <a:latin typeface="Roboto"/>
                <a:ea typeface="Roboto"/>
                <a:cs typeface="Roboto"/>
                <a:sym typeface="Roboto"/>
              </a:rPr>
              <a:t>Proprietary + Confidential</a:t>
            </a:r>
            <a:endParaRPr b="0" i="0" sz="600" u="none" cap="none" strike="noStrike">
              <a:solidFill>
                <a:srgbClr val="D9D9D9"/>
              </a:solidFill>
              <a:latin typeface="Roboto"/>
              <a:ea typeface="Roboto"/>
              <a:cs typeface="Roboto"/>
              <a:sym typeface="Roboto"/>
            </a:endParaRPr>
          </a:p>
        </p:txBody>
      </p:sp>
      <p:grpSp>
        <p:nvGrpSpPr>
          <p:cNvPr id="147" name="Google Shape;147;p6"/>
          <p:cNvGrpSpPr/>
          <p:nvPr/>
        </p:nvGrpSpPr>
        <p:grpSpPr>
          <a:xfrm>
            <a:off x="-16250" y="9048087"/>
            <a:ext cx="7804900" cy="1072407"/>
            <a:chOff x="-19118" y="4617750"/>
            <a:chExt cx="9182236" cy="548378"/>
          </a:xfrm>
        </p:grpSpPr>
        <p:sp>
          <p:nvSpPr>
            <p:cNvPr id="148" name="Google Shape;148;p6"/>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49" name="Google Shape;149;p6"/>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50" name="Shape 1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56" name="Shape 156"/>
        <p:cNvGrpSpPr/>
        <p:nvPr/>
      </p:nvGrpSpPr>
      <p:grpSpPr>
        <a:xfrm>
          <a:off x="0" y="0"/>
          <a:ext cx="0" cy="0"/>
          <a:chOff x="0" y="0"/>
          <a:chExt cx="0" cy="0"/>
        </a:xfrm>
      </p:grpSpPr>
      <p:grpSp>
        <p:nvGrpSpPr>
          <p:cNvPr id="157" name="Google Shape;157;p9"/>
          <p:cNvGrpSpPr/>
          <p:nvPr/>
        </p:nvGrpSpPr>
        <p:grpSpPr>
          <a:xfrm>
            <a:off x="172055" y="1468888"/>
            <a:ext cx="7434543" cy="62982"/>
            <a:chOff x="1890075" y="5241175"/>
            <a:chExt cx="4240556" cy="257700"/>
          </a:xfrm>
        </p:grpSpPr>
        <p:sp>
          <p:nvSpPr>
            <p:cNvPr id="158" name="Google Shape;158;p9"/>
            <p:cNvSpPr/>
            <p:nvPr/>
          </p:nvSpPr>
          <p:spPr>
            <a:xfrm rot="-5400000">
              <a:off x="2291325"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59" name="Google Shape;159;p9"/>
            <p:cNvSpPr/>
            <p:nvPr/>
          </p:nvSpPr>
          <p:spPr>
            <a:xfrm rot="-5400000">
              <a:off x="3351444"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0" name="Google Shape;160;p9"/>
            <p:cNvSpPr/>
            <p:nvPr/>
          </p:nvSpPr>
          <p:spPr>
            <a:xfrm rot="-5400000">
              <a:off x="4411563"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1" name="Google Shape;161;p9"/>
            <p:cNvSpPr/>
            <p:nvPr/>
          </p:nvSpPr>
          <p:spPr>
            <a:xfrm rot="-5400000">
              <a:off x="5471681"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62" name="Google Shape;162;p9"/>
          <p:cNvSpPr/>
          <p:nvPr/>
        </p:nvSpPr>
        <p:spPr>
          <a:xfrm>
            <a:off x="172050" y="2765600"/>
            <a:ext cx="2695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63" name="Google Shape;163;p9"/>
          <p:cNvGrpSpPr/>
          <p:nvPr/>
        </p:nvGrpSpPr>
        <p:grpSpPr>
          <a:xfrm>
            <a:off x="168930" y="2702613"/>
            <a:ext cx="7434543" cy="62982"/>
            <a:chOff x="1890075" y="5241175"/>
            <a:chExt cx="4240556" cy="257700"/>
          </a:xfrm>
        </p:grpSpPr>
        <p:sp>
          <p:nvSpPr>
            <p:cNvPr id="164" name="Google Shape;164;p9"/>
            <p:cNvSpPr/>
            <p:nvPr/>
          </p:nvSpPr>
          <p:spPr>
            <a:xfrm rot="-5400000">
              <a:off x="2291325"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5" name="Google Shape;165;p9"/>
            <p:cNvSpPr/>
            <p:nvPr/>
          </p:nvSpPr>
          <p:spPr>
            <a:xfrm rot="-5400000">
              <a:off x="3351444"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6" name="Google Shape;166;p9"/>
            <p:cNvSpPr/>
            <p:nvPr/>
          </p:nvSpPr>
          <p:spPr>
            <a:xfrm rot="-5400000">
              <a:off x="4411563"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67" name="Google Shape;167;p9"/>
            <p:cNvSpPr/>
            <p:nvPr/>
          </p:nvSpPr>
          <p:spPr>
            <a:xfrm rot="-5400000">
              <a:off x="5471681" y="4839925"/>
              <a:ext cx="257700" cy="1060200"/>
            </a:xfrm>
            <a:prstGeom prst="rect">
              <a:avLst/>
            </a:prstGeom>
            <a:solidFill>
              <a:srgbClr val="0F9D5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168" name="Google Shape;168;p9"/>
          <p:cNvCxnSpPr>
            <a:stCxn id="158" idx="0"/>
          </p:cNvCxnSpPr>
          <p:nvPr/>
        </p:nvCxnSpPr>
        <p:spPr>
          <a:xfrm>
            <a:off x="172055" y="1500379"/>
            <a:ext cx="0" cy="8590500"/>
          </a:xfrm>
          <a:prstGeom prst="straightConnector1">
            <a:avLst/>
          </a:prstGeom>
          <a:noFill/>
          <a:ln cap="flat" cmpd="sng" w="9525">
            <a:solidFill>
              <a:srgbClr val="CCCCCC"/>
            </a:solidFill>
            <a:prstDash val="solid"/>
            <a:round/>
            <a:headEnd len="sm" w="sm" type="none"/>
            <a:tailEnd len="sm" w="sm" type="none"/>
          </a:ln>
        </p:spPr>
      </p:cxnSp>
      <p:cxnSp>
        <p:nvCxnSpPr>
          <p:cNvPr id="169" name="Google Shape;169;p9"/>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170" name="Google Shape;170;p9"/>
          <p:cNvGrpSpPr/>
          <p:nvPr/>
        </p:nvGrpSpPr>
        <p:grpSpPr>
          <a:xfrm>
            <a:off x="0" y="3413775"/>
            <a:ext cx="2963103" cy="746350"/>
            <a:chOff x="0" y="3156075"/>
            <a:chExt cx="3530025" cy="746350"/>
          </a:xfrm>
        </p:grpSpPr>
        <p:sp>
          <p:nvSpPr>
            <p:cNvPr id="171" name="Google Shape;171;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72" name="Google Shape;172;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73" name="Google Shape;173;p9"/>
          <p:cNvGrpSpPr/>
          <p:nvPr/>
        </p:nvGrpSpPr>
        <p:grpSpPr>
          <a:xfrm>
            <a:off x="3020350" y="2867100"/>
            <a:ext cx="5164427" cy="746350"/>
            <a:chOff x="0" y="3156075"/>
            <a:chExt cx="3530025" cy="746350"/>
          </a:xfrm>
        </p:grpSpPr>
        <p:sp>
          <p:nvSpPr>
            <p:cNvPr id="174" name="Google Shape;174;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75" name="Google Shape;175;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76" name="Google Shape;176;p9"/>
          <p:cNvGrpSpPr/>
          <p:nvPr/>
        </p:nvGrpSpPr>
        <p:grpSpPr>
          <a:xfrm>
            <a:off x="3020350" y="7337725"/>
            <a:ext cx="5164427" cy="746350"/>
            <a:chOff x="0" y="3156075"/>
            <a:chExt cx="3530025" cy="746350"/>
          </a:xfrm>
        </p:grpSpPr>
        <p:sp>
          <p:nvSpPr>
            <p:cNvPr id="177" name="Google Shape;177;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78" name="Google Shape;178;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79" name="Google Shape;179;p9"/>
          <p:cNvSpPr txBox="1"/>
          <p:nvPr/>
        </p:nvSpPr>
        <p:spPr>
          <a:xfrm>
            <a:off x="188700" y="3410750"/>
            <a:ext cx="2695800" cy="4632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180" name="Google Shape;180;p9"/>
          <p:cNvSpPr txBox="1"/>
          <p:nvPr/>
        </p:nvSpPr>
        <p:spPr>
          <a:xfrm>
            <a:off x="4315750" y="2852500"/>
            <a:ext cx="3281700" cy="4500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181" name="Google Shape;181;p9"/>
          <p:cNvSpPr txBox="1"/>
          <p:nvPr/>
        </p:nvSpPr>
        <p:spPr>
          <a:xfrm>
            <a:off x="4029900" y="7335525"/>
            <a:ext cx="3567300" cy="4500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sp>
        <p:nvSpPr>
          <p:cNvPr id="182" name="Google Shape;182;p9"/>
          <p:cNvSpPr txBox="1"/>
          <p:nvPr>
            <p:ph type="title"/>
          </p:nvPr>
        </p:nvSpPr>
        <p:spPr>
          <a:xfrm>
            <a:off x="168925" y="324775"/>
            <a:ext cx="7408500" cy="7713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100"/>
            </a:lvl1pPr>
            <a:lvl2pPr lvl="1" rtl="0" algn="ctr">
              <a:lnSpc>
                <a:spcPct val="100000"/>
              </a:lnSpc>
              <a:spcBef>
                <a:spcPts val="0"/>
              </a:spcBef>
              <a:spcAft>
                <a:spcPts val="0"/>
              </a:spcAft>
              <a:buSzPts val="2800"/>
              <a:buNone/>
              <a:defRPr/>
            </a:lvl2pPr>
            <a:lvl3pPr lvl="2" rtl="0" algn="ctr">
              <a:lnSpc>
                <a:spcPct val="100000"/>
              </a:lnSpc>
              <a:spcBef>
                <a:spcPts val="0"/>
              </a:spcBef>
              <a:spcAft>
                <a:spcPts val="0"/>
              </a:spcAft>
              <a:buSzPts val="2800"/>
              <a:buNone/>
              <a:defRPr/>
            </a:lvl3pPr>
            <a:lvl4pPr lvl="3" rtl="0" algn="ctr">
              <a:lnSpc>
                <a:spcPct val="100000"/>
              </a:lnSpc>
              <a:spcBef>
                <a:spcPts val="0"/>
              </a:spcBef>
              <a:spcAft>
                <a:spcPts val="0"/>
              </a:spcAft>
              <a:buSzPts val="2800"/>
              <a:buNone/>
              <a:defRPr/>
            </a:lvl4pPr>
            <a:lvl5pPr lvl="4" rtl="0" algn="ctr">
              <a:lnSpc>
                <a:spcPct val="100000"/>
              </a:lnSpc>
              <a:spcBef>
                <a:spcPts val="0"/>
              </a:spcBef>
              <a:spcAft>
                <a:spcPts val="0"/>
              </a:spcAft>
              <a:buSzPts val="2800"/>
              <a:buNone/>
              <a:defRPr/>
            </a:lvl5pPr>
            <a:lvl6pPr lvl="5" rtl="0" algn="ctr">
              <a:lnSpc>
                <a:spcPct val="100000"/>
              </a:lnSpc>
              <a:spcBef>
                <a:spcPts val="0"/>
              </a:spcBef>
              <a:spcAft>
                <a:spcPts val="0"/>
              </a:spcAft>
              <a:buSzPts val="2800"/>
              <a:buNone/>
              <a:defRPr/>
            </a:lvl6pPr>
            <a:lvl7pPr lvl="6" rtl="0" algn="ctr">
              <a:lnSpc>
                <a:spcPct val="100000"/>
              </a:lnSpc>
              <a:spcBef>
                <a:spcPts val="0"/>
              </a:spcBef>
              <a:spcAft>
                <a:spcPts val="0"/>
              </a:spcAft>
              <a:buSzPts val="2800"/>
              <a:buNone/>
              <a:defRPr/>
            </a:lvl7pPr>
            <a:lvl8pPr lvl="7" rtl="0" algn="ctr">
              <a:lnSpc>
                <a:spcPct val="100000"/>
              </a:lnSpc>
              <a:spcBef>
                <a:spcPts val="0"/>
              </a:spcBef>
              <a:spcAft>
                <a:spcPts val="0"/>
              </a:spcAft>
              <a:buSzPts val="2800"/>
              <a:buNone/>
              <a:defRPr/>
            </a:lvl8pPr>
            <a:lvl9pPr lvl="8" rtl="0" algn="ctr">
              <a:lnSpc>
                <a:spcPct val="100000"/>
              </a:lnSpc>
              <a:spcBef>
                <a:spcPts val="0"/>
              </a:spcBef>
              <a:spcAft>
                <a:spcPts val="0"/>
              </a:spcAft>
              <a:buSzPts val="2800"/>
              <a:buNone/>
              <a:defRPr/>
            </a:lvl9pPr>
          </a:lstStyle>
          <a:p/>
        </p:txBody>
      </p:sp>
      <p:sp>
        <p:nvSpPr>
          <p:cNvPr id="183" name="Google Shape;183;p9"/>
          <p:cNvSpPr txBox="1"/>
          <p:nvPr>
            <p:ph idx="1" type="subTitle"/>
          </p:nvPr>
        </p:nvSpPr>
        <p:spPr>
          <a:xfrm>
            <a:off x="2263675" y="826975"/>
            <a:ext cx="3219000" cy="269100"/>
          </a:xfrm>
          <a:prstGeom prst="rect">
            <a:avLst/>
          </a:prstGeom>
          <a:noFill/>
          <a:ln>
            <a:noFill/>
          </a:ln>
        </p:spPr>
        <p:txBody>
          <a:bodyPr anchorCtr="0" anchor="t" bIns="91425" lIns="91425" spcFirstLastPara="1" rIns="91425" wrap="square" tIns="91425">
            <a:spAutoFit/>
          </a:bodyPr>
          <a:lstStyle>
            <a:lvl1pPr lvl="0" rt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184" name="Shape 184"/>
        <p:cNvGrpSpPr/>
        <p:nvPr/>
      </p:nvGrpSpPr>
      <p:grpSpPr>
        <a:xfrm>
          <a:off x="0" y="0"/>
          <a:ext cx="0" cy="0"/>
          <a:chOff x="0" y="0"/>
          <a:chExt cx="0" cy="0"/>
        </a:xfrm>
      </p:grpSpPr>
      <p:cxnSp>
        <p:nvCxnSpPr>
          <p:cNvPr id="185" name="Google Shape;185;p10"/>
          <p:cNvCxnSpPr/>
          <p:nvPr/>
        </p:nvCxnSpPr>
        <p:spPr>
          <a:xfrm>
            <a:off x="3049395" y="901911"/>
            <a:ext cx="0" cy="5924400"/>
          </a:xfrm>
          <a:prstGeom prst="straightConnector1">
            <a:avLst/>
          </a:prstGeom>
          <a:noFill/>
          <a:ln cap="flat" cmpd="sng" w="9525">
            <a:solidFill>
              <a:srgbClr val="CCCCCC"/>
            </a:solidFill>
            <a:prstDash val="solid"/>
            <a:round/>
            <a:headEnd len="sm" w="sm" type="none"/>
            <a:tailEnd len="sm" w="sm" type="none"/>
          </a:ln>
        </p:spPr>
      </p:cxnSp>
      <p:cxnSp>
        <p:nvCxnSpPr>
          <p:cNvPr id="186" name="Google Shape;186;p10"/>
          <p:cNvCxnSpPr>
            <a:stCxn id="187" idx="0"/>
          </p:cNvCxnSpPr>
          <p:nvPr/>
        </p:nvCxnSpPr>
        <p:spPr>
          <a:xfrm flipH="1">
            <a:off x="172020" y="903614"/>
            <a:ext cx="18300" cy="9187200"/>
          </a:xfrm>
          <a:prstGeom prst="straightConnector1">
            <a:avLst/>
          </a:prstGeom>
          <a:noFill/>
          <a:ln cap="flat" cmpd="sng" w="9525">
            <a:solidFill>
              <a:srgbClr val="CCCCCC"/>
            </a:solidFill>
            <a:prstDash val="solid"/>
            <a:round/>
            <a:headEnd len="sm" w="sm" type="none"/>
            <a:tailEnd len="sm" w="sm" type="none"/>
          </a:ln>
        </p:spPr>
      </p:cxnSp>
      <p:grpSp>
        <p:nvGrpSpPr>
          <p:cNvPr id="188" name="Google Shape;188;p10"/>
          <p:cNvGrpSpPr/>
          <p:nvPr/>
        </p:nvGrpSpPr>
        <p:grpSpPr>
          <a:xfrm>
            <a:off x="190320" y="900663"/>
            <a:ext cx="7581690" cy="5901"/>
            <a:chOff x="1890075" y="5241175"/>
            <a:chExt cx="4240556" cy="257700"/>
          </a:xfrm>
        </p:grpSpPr>
        <p:sp>
          <p:nvSpPr>
            <p:cNvPr id="187" name="Google Shape;187;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9" name="Google Shape;189;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0" name="Google Shape;190;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1" name="Google Shape;191;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92" name="Google Shape;192;p10"/>
          <p:cNvGrpSpPr/>
          <p:nvPr/>
        </p:nvGrpSpPr>
        <p:grpSpPr>
          <a:xfrm>
            <a:off x="190320" y="931766"/>
            <a:ext cx="7581690" cy="5901"/>
            <a:chOff x="1890075" y="5241175"/>
            <a:chExt cx="4240556" cy="257700"/>
          </a:xfrm>
        </p:grpSpPr>
        <p:sp>
          <p:nvSpPr>
            <p:cNvPr id="193" name="Google Shape;193;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4" name="Google Shape;194;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5" name="Google Shape;195;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6" name="Google Shape;196;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97" name="Google Shape;197;p10"/>
          <p:cNvSpPr/>
          <p:nvPr/>
        </p:nvSpPr>
        <p:spPr>
          <a:xfrm rot="248910">
            <a:off x="7469519" y="-16324"/>
            <a:ext cx="1791494" cy="10540224"/>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198" name="Google Shape;198;p10"/>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199" name="Google Shape;199;p10"/>
          <p:cNvGrpSpPr/>
          <p:nvPr/>
        </p:nvGrpSpPr>
        <p:grpSpPr>
          <a:xfrm>
            <a:off x="372224" y="1193225"/>
            <a:ext cx="137818" cy="187200"/>
            <a:chOff x="507100" y="1997600"/>
            <a:chExt cx="158375" cy="187200"/>
          </a:xfrm>
        </p:grpSpPr>
        <p:sp>
          <p:nvSpPr>
            <p:cNvPr id="200" name="Google Shape;200;p10"/>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0"/>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10"/>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203" name="Google Shape;203;p10"/>
          <p:cNvGrpSpPr/>
          <p:nvPr/>
        </p:nvGrpSpPr>
        <p:grpSpPr>
          <a:xfrm>
            <a:off x="3196549" y="1193225"/>
            <a:ext cx="137818" cy="187200"/>
            <a:chOff x="507100" y="1997600"/>
            <a:chExt cx="158375" cy="187200"/>
          </a:xfrm>
        </p:grpSpPr>
        <p:sp>
          <p:nvSpPr>
            <p:cNvPr id="204" name="Google Shape;204;p10"/>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0"/>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10"/>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207" name="Google Shape;207;p10"/>
          <p:cNvGrpSpPr/>
          <p:nvPr/>
        </p:nvGrpSpPr>
        <p:grpSpPr>
          <a:xfrm>
            <a:off x="3196549" y="4016425"/>
            <a:ext cx="137818" cy="187200"/>
            <a:chOff x="507100" y="1997600"/>
            <a:chExt cx="158375" cy="187200"/>
          </a:xfrm>
        </p:grpSpPr>
        <p:sp>
          <p:nvSpPr>
            <p:cNvPr id="208" name="Google Shape;208;p10"/>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0"/>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10"/>
          <p:cNvGrpSpPr/>
          <p:nvPr/>
        </p:nvGrpSpPr>
        <p:grpSpPr>
          <a:xfrm>
            <a:off x="172050" y="4643025"/>
            <a:ext cx="2852450" cy="2183285"/>
            <a:chOff x="404700" y="4541500"/>
            <a:chExt cx="2852450" cy="2183285"/>
          </a:xfrm>
        </p:grpSpPr>
        <p:sp>
          <p:nvSpPr>
            <p:cNvPr id="211" name="Google Shape;211;p10"/>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0"/>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sp>
          <p:nvSpPr>
            <p:cNvPr id="214" name="Google Shape;214;p10"/>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0"/>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6" name="Google Shape;216;p10"/>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0"/>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0"/>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219" name="Google Shape;219;p10"/>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220" name="Google Shape;220;p10"/>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221" name="Google Shape;221;p10"/>
          <p:cNvSpPr txBox="1"/>
          <p:nvPr>
            <p:ph type="title"/>
          </p:nvPr>
        </p:nvSpPr>
        <p:spPr>
          <a:xfrm>
            <a:off x="190350" y="11200"/>
            <a:ext cx="7290900" cy="7713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100"/>
            </a:lvl1pPr>
            <a:lvl2pPr lvl="1" rtl="0" algn="ctr">
              <a:lnSpc>
                <a:spcPct val="100000"/>
              </a:lnSpc>
              <a:spcBef>
                <a:spcPts val="0"/>
              </a:spcBef>
              <a:spcAft>
                <a:spcPts val="0"/>
              </a:spcAft>
              <a:buSzPts val="2800"/>
              <a:buNone/>
              <a:defRPr/>
            </a:lvl2pPr>
            <a:lvl3pPr lvl="2" rtl="0" algn="ctr">
              <a:lnSpc>
                <a:spcPct val="100000"/>
              </a:lnSpc>
              <a:spcBef>
                <a:spcPts val="0"/>
              </a:spcBef>
              <a:spcAft>
                <a:spcPts val="0"/>
              </a:spcAft>
              <a:buSzPts val="2800"/>
              <a:buNone/>
              <a:defRPr/>
            </a:lvl3pPr>
            <a:lvl4pPr lvl="3" rtl="0" algn="ctr">
              <a:lnSpc>
                <a:spcPct val="100000"/>
              </a:lnSpc>
              <a:spcBef>
                <a:spcPts val="0"/>
              </a:spcBef>
              <a:spcAft>
                <a:spcPts val="0"/>
              </a:spcAft>
              <a:buSzPts val="2800"/>
              <a:buNone/>
              <a:defRPr/>
            </a:lvl4pPr>
            <a:lvl5pPr lvl="4" rtl="0" algn="ctr">
              <a:lnSpc>
                <a:spcPct val="100000"/>
              </a:lnSpc>
              <a:spcBef>
                <a:spcPts val="0"/>
              </a:spcBef>
              <a:spcAft>
                <a:spcPts val="0"/>
              </a:spcAft>
              <a:buSzPts val="2800"/>
              <a:buNone/>
              <a:defRPr/>
            </a:lvl5pPr>
            <a:lvl6pPr lvl="5" rtl="0" algn="ctr">
              <a:lnSpc>
                <a:spcPct val="100000"/>
              </a:lnSpc>
              <a:spcBef>
                <a:spcPts val="0"/>
              </a:spcBef>
              <a:spcAft>
                <a:spcPts val="0"/>
              </a:spcAft>
              <a:buSzPts val="2800"/>
              <a:buNone/>
              <a:defRPr/>
            </a:lvl6pPr>
            <a:lvl7pPr lvl="6" rtl="0" algn="ctr">
              <a:lnSpc>
                <a:spcPct val="100000"/>
              </a:lnSpc>
              <a:spcBef>
                <a:spcPts val="0"/>
              </a:spcBef>
              <a:spcAft>
                <a:spcPts val="0"/>
              </a:spcAft>
              <a:buSzPts val="2800"/>
              <a:buNone/>
              <a:defRPr/>
            </a:lvl7pPr>
            <a:lvl8pPr lvl="7" rtl="0" algn="ctr">
              <a:lnSpc>
                <a:spcPct val="100000"/>
              </a:lnSpc>
              <a:spcBef>
                <a:spcPts val="0"/>
              </a:spcBef>
              <a:spcAft>
                <a:spcPts val="0"/>
              </a:spcAft>
              <a:buSzPts val="2800"/>
              <a:buNone/>
              <a:defRPr/>
            </a:lvl8pPr>
            <a:lvl9pPr lvl="8" rtl="0" algn="ctr">
              <a:lnSpc>
                <a:spcPct val="100000"/>
              </a:lnSpc>
              <a:spcBef>
                <a:spcPts val="0"/>
              </a:spcBef>
              <a:spcAft>
                <a:spcPts val="0"/>
              </a:spcAft>
              <a:buSzPts val="2800"/>
              <a:buNone/>
              <a:defRPr/>
            </a:lvl9pPr>
          </a:lstStyle>
          <a:p/>
        </p:txBody>
      </p:sp>
      <p:sp>
        <p:nvSpPr>
          <p:cNvPr id="222" name="Google Shape;222;p10"/>
          <p:cNvSpPr txBox="1"/>
          <p:nvPr>
            <p:ph idx="1" type="subTitle"/>
          </p:nvPr>
        </p:nvSpPr>
        <p:spPr>
          <a:xfrm>
            <a:off x="2226300" y="513400"/>
            <a:ext cx="3219000" cy="269100"/>
          </a:xfrm>
          <a:prstGeom prst="rect">
            <a:avLst/>
          </a:prstGeom>
          <a:noFill/>
          <a:ln>
            <a:noFill/>
          </a:ln>
        </p:spPr>
        <p:txBody>
          <a:bodyPr anchorCtr="0" anchor="t" bIns="91425" lIns="91425" spcFirstLastPara="1" rIns="91425" wrap="square" tIns="91425">
            <a:spAutoFit/>
          </a:bodyPr>
          <a:lstStyle>
            <a:lvl1pPr lvl="0" rt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223" name="Shape 223"/>
        <p:cNvGrpSpPr/>
        <p:nvPr/>
      </p:nvGrpSpPr>
      <p:grpSpPr>
        <a:xfrm>
          <a:off x="0" y="0"/>
          <a:ext cx="0" cy="0"/>
          <a:chOff x="0" y="0"/>
          <a:chExt cx="0" cy="0"/>
        </a:xfrm>
      </p:grpSpPr>
      <p:cxnSp>
        <p:nvCxnSpPr>
          <p:cNvPr id="224" name="Google Shape;224;p11"/>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225" name="Google Shape;225;p11"/>
          <p:cNvGrpSpPr/>
          <p:nvPr/>
        </p:nvGrpSpPr>
        <p:grpSpPr>
          <a:xfrm>
            <a:off x="404725" y="1681475"/>
            <a:ext cx="6908400" cy="72025"/>
            <a:chOff x="404725" y="1681475"/>
            <a:chExt cx="6908400" cy="72025"/>
          </a:xfrm>
        </p:grpSpPr>
        <p:cxnSp>
          <p:nvCxnSpPr>
            <p:cNvPr id="226" name="Google Shape;226;p11"/>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227" name="Google Shape;227;p11"/>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228" name="Google Shape;228;p11"/>
          <p:cNvCxnSpPr/>
          <p:nvPr/>
        </p:nvCxnSpPr>
        <p:spPr>
          <a:xfrm>
            <a:off x="7326238" y="311025"/>
            <a:ext cx="28200" cy="8777100"/>
          </a:xfrm>
          <a:prstGeom prst="straightConnector1">
            <a:avLst/>
          </a:prstGeom>
          <a:noFill/>
          <a:ln cap="flat" cmpd="sng" w="9525">
            <a:solidFill>
              <a:srgbClr val="B7B7B7"/>
            </a:solidFill>
            <a:prstDash val="solid"/>
            <a:round/>
            <a:headEnd len="sm" w="sm" type="none"/>
            <a:tailEnd len="sm" w="sm" type="none"/>
          </a:ln>
        </p:spPr>
      </p:cxnSp>
      <p:sp>
        <p:nvSpPr>
          <p:cNvPr id="229" name="Google Shape;229;p11"/>
          <p:cNvSpPr txBox="1"/>
          <p:nvPr>
            <p:ph type="title"/>
          </p:nvPr>
        </p:nvSpPr>
        <p:spPr>
          <a:xfrm>
            <a:off x="404725" y="855800"/>
            <a:ext cx="6908400" cy="7713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100"/>
            </a:lvl1pPr>
            <a:lvl2pPr lvl="1" rtl="0" algn="ctr">
              <a:lnSpc>
                <a:spcPct val="100000"/>
              </a:lnSpc>
              <a:spcBef>
                <a:spcPts val="0"/>
              </a:spcBef>
              <a:spcAft>
                <a:spcPts val="0"/>
              </a:spcAft>
              <a:buSzPts val="2800"/>
              <a:buNone/>
              <a:defRPr/>
            </a:lvl2pPr>
            <a:lvl3pPr lvl="2" rtl="0" algn="ctr">
              <a:lnSpc>
                <a:spcPct val="100000"/>
              </a:lnSpc>
              <a:spcBef>
                <a:spcPts val="0"/>
              </a:spcBef>
              <a:spcAft>
                <a:spcPts val="0"/>
              </a:spcAft>
              <a:buSzPts val="2800"/>
              <a:buNone/>
              <a:defRPr/>
            </a:lvl3pPr>
            <a:lvl4pPr lvl="3" rtl="0" algn="ctr">
              <a:lnSpc>
                <a:spcPct val="100000"/>
              </a:lnSpc>
              <a:spcBef>
                <a:spcPts val="0"/>
              </a:spcBef>
              <a:spcAft>
                <a:spcPts val="0"/>
              </a:spcAft>
              <a:buSzPts val="2800"/>
              <a:buNone/>
              <a:defRPr/>
            </a:lvl4pPr>
            <a:lvl5pPr lvl="4" rtl="0" algn="ctr">
              <a:lnSpc>
                <a:spcPct val="100000"/>
              </a:lnSpc>
              <a:spcBef>
                <a:spcPts val="0"/>
              </a:spcBef>
              <a:spcAft>
                <a:spcPts val="0"/>
              </a:spcAft>
              <a:buSzPts val="2800"/>
              <a:buNone/>
              <a:defRPr/>
            </a:lvl5pPr>
            <a:lvl6pPr lvl="5" rtl="0" algn="ctr">
              <a:lnSpc>
                <a:spcPct val="100000"/>
              </a:lnSpc>
              <a:spcBef>
                <a:spcPts val="0"/>
              </a:spcBef>
              <a:spcAft>
                <a:spcPts val="0"/>
              </a:spcAft>
              <a:buSzPts val="2800"/>
              <a:buNone/>
              <a:defRPr/>
            </a:lvl6pPr>
            <a:lvl7pPr lvl="6" rtl="0" algn="ctr">
              <a:lnSpc>
                <a:spcPct val="100000"/>
              </a:lnSpc>
              <a:spcBef>
                <a:spcPts val="0"/>
              </a:spcBef>
              <a:spcAft>
                <a:spcPts val="0"/>
              </a:spcAft>
              <a:buSzPts val="2800"/>
              <a:buNone/>
              <a:defRPr/>
            </a:lvl7pPr>
            <a:lvl8pPr lvl="7" rtl="0" algn="ctr">
              <a:lnSpc>
                <a:spcPct val="100000"/>
              </a:lnSpc>
              <a:spcBef>
                <a:spcPts val="0"/>
              </a:spcBef>
              <a:spcAft>
                <a:spcPts val="0"/>
              </a:spcAft>
              <a:buSzPts val="2800"/>
              <a:buNone/>
              <a:defRPr/>
            </a:lvl8pPr>
            <a:lvl9pPr lvl="8" rtl="0" algn="ctr">
              <a:lnSpc>
                <a:spcPct val="100000"/>
              </a:lnSpc>
              <a:spcBef>
                <a:spcPts val="0"/>
              </a:spcBef>
              <a:spcAft>
                <a:spcPts val="0"/>
              </a:spcAft>
              <a:buSzPts val="2800"/>
              <a:buNone/>
              <a:defRPr/>
            </a:lvl9pPr>
          </a:lstStyle>
          <a:p/>
        </p:txBody>
      </p:sp>
      <p:sp>
        <p:nvSpPr>
          <p:cNvPr id="230" name="Google Shape;230;p11"/>
          <p:cNvSpPr txBox="1"/>
          <p:nvPr>
            <p:ph idx="1" type="subTitle"/>
          </p:nvPr>
        </p:nvSpPr>
        <p:spPr>
          <a:xfrm>
            <a:off x="2249425" y="1360475"/>
            <a:ext cx="3219000" cy="269100"/>
          </a:xfrm>
          <a:prstGeom prst="rect">
            <a:avLst/>
          </a:prstGeom>
          <a:noFill/>
          <a:ln>
            <a:noFill/>
          </a:ln>
        </p:spPr>
        <p:txBody>
          <a:bodyPr anchorCtr="0" anchor="t" bIns="91425" lIns="91425" spcFirstLastPara="1" rIns="91425" wrap="square" tIns="91425">
            <a:spAutoFit/>
          </a:bodyPr>
          <a:lstStyle>
            <a:lvl1pPr lvl="0" rtl="0" algn="ctr">
              <a:lnSpc>
                <a:spcPct val="115000"/>
              </a:lnSpc>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cxnSp>
        <p:nvCxnSpPr>
          <p:cNvPr id="231" name="Google Shape;231;p11"/>
          <p:cNvCxnSpPr/>
          <p:nvPr/>
        </p:nvCxnSpPr>
        <p:spPr>
          <a:xfrm rot="10800000">
            <a:off x="438150" y="3505200"/>
            <a:ext cx="6896100" cy="0"/>
          </a:xfrm>
          <a:prstGeom prst="straightConnector1">
            <a:avLst/>
          </a:prstGeom>
          <a:noFill/>
          <a:ln cap="flat" cmpd="sng" w="9525">
            <a:solidFill>
              <a:srgbClr val="CCCCCC"/>
            </a:solidFill>
            <a:prstDash val="solid"/>
            <a:round/>
            <a:headEnd len="sm" w="sm" type="none"/>
            <a:tailEnd len="sm" w="sm" type="none"/>
          </a:ln>
        </p:spPr>
      </p:cxnSp>
      <p:cxnSp>
        <p:nvCxnSpPr>
          <p:cNvPr id="232" name="Google Shape;232;p11"/>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233" name="Google Shape;233;p11"/>
          <p:cNvGrpSpPr/>
          <p:nvPr/>
        </p:nvGrpSpPr>
        <p:grpSpPr>
          <a:xfrm>
            <a:off x="417975" y="1885250"/>
            <a:ext cx="2357775" cy="410125"/>
            <a:chOff x="417975" y="1885250"/>
            <a:chExt cx="2357775" cy="410125"/>
          </a:xfrm>
        </p:grpSpPr>
        <p:sp>
          <p:nvSpPr>
            <p:cNvPr id="234" name="Google Shape;234;p11"/>
            <p:cNvSpPr/>
            <p:nvPr/>
          </p:nvSpPr>
          <p:spPr>
            <a:xfrm>
              <a:off x="417975" y="18852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1"/>
            <p:cNvSpPr/>
            <p:nvPr/>
          </p:nvSpPr>
          <p:spPr>
            <a:xfrm rot="10800000">
              <a:off x="2236350" y="18858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a:off x="446175" y="19053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rot="10800000">
              <a:off x="2198100" y="19060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11"/>
          <p:cNvGrpSpPr/>
          <p:nvPr/>
        </p:nvGrpSpPr>
        <p:grpSpPr>
          <a:xfrm>
            <a:off x="417975" y="3505200"/>
            <a:ext cx="2357775" cy="410125"/>
            <a:chOff x="265575" y="3352800"/>
            <a:chExt cx="2357775" cy="410125"/>
          </a:xfrm>
        </p:grpSpPr>
        <p:sp>
          <p:nvSpPr>
            <p:cNvPr id="239" name="Google Shape;239;p11"/>
            <p:cNvSpPr/>
            <p:nvPr/>
          </p:nvSpPr>
          <p:spPr>
            <a:xfrm>
              <a:off x="265575" y="33528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1"/>
            <p:cNvSpPr/>
            <p:nvPr/>
          </p:nvSpPr>
          <p:spPr>
            <a:xfrm rot="10800000">
              <a:off x="2083950" y="33534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a:off x="293775" y="33728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rot="10800000">
              <a:off x="2045700" y="33735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3872113" y="3505200"/>
            <a:ext cx="2357775" cy="410125"/>
            <a:chOff x="3567313" y="3200400"/>
            <a:chExt cx="2357775" cy="410125"/>
          </a:xfrm>
        </p:grpSpPr>
        <p:sp>
          <p:nvSpPr>
            <p:cNvPr id="244" name="Google Shape;244;p11"/>
            <p:cNvSpPr/>
            <p:nvPr/>
          </p:nvSpPr>
          <p:spPr>
            <a:xfrm>
              <a:off x="3567313" y="32004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rot="10800000">
              <a:off x="5385688" y="32010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3595513" y="32204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rot="10800000">
              <a:off x="5347438" y="32211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11"/>
          <p:cNvGrpSpPr/>
          <p:nvPr/>
        </p:nvGrpSpPr>
        <p:grpSpPr>
          <a:xfrm>
            <a:off x="417963" y="6597750"/>
            <a:ext cx="2357775" cy="410125"/>
            <a:chOff x="-39237" y="6140550"/>
            <a:chExt cx="2357775" cy="410125"/>
          </a:xfrm>
        </p:grpSpPr>
        <p:sp>
          <p:nvSpPr>
            <p:cNvPr id="249" name="Google Shape;249;p11"/>
            <p:cNvSpPr/>
            <p:nvPr/>
          </p:nvSpPr>
          <p:spPr>
            <a:xfrm>
              <a:off x="-39237" y="61405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1"/>
            <p:cNvSpPr/>
            <p:nvPr/>
          </p:nvSpPr>
          <p:spPr>
            <a:xfrm rot="10800000">
              <a:off x="1779138" y="61411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a:off x="-11037" y="61606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rot="10800000">
              <a:off x="1740888" y="61613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11"/>
          <p:cNvSpPr txBox="1"/>
          <p:nvPr/>
        </p:nvSpPr>
        <p:spPr>
          <a:xfrm>
            <a:off x="554500" y="1908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254" name="Google Shape;254;p11"/>
          <p:cNvSpPr txBox="1"/>
          <p:nvPr/>
        </p:nvSpPr>
        <p:spPr>
          <a:xfrm>
            <a:off x="623213" y="351016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255" name="Google Shape;255;p11"/>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256" name="Google Shape;256;p11"/>
          <p:cNvSpPr txBox="1"/>
          <p:nvPr/>
        </p:nvSpPr>
        <p:spPr>
          <a:xfrm>
            <a:off x="4077338" y="3505200"/>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257" name="Google Shape;257;p11"/>
          <p:cNvSpPr txBox="1"/>
          <p:nvPr>
            <p:ph idx="2" type="body"/>
          </p:nvPr>
        </p:nvSpPr>
        <p:spPr>
          <a:xfrm>
            <a:off x="413425" y="2320675"/>
            <a:ext cx="6896100" cy="10275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58" name="Google Shape;258;p11"/>
          <p:cNvSpPr txBox="1"/>
          <p:nvPr>
            <p:ph idx="3" type="body"/>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59" name="Google Shape;259;p11"/>
          <p:cNvSpPr txBox="1"/>
          <p:nvPr>
            <p:ph idx="4" type="body"/>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60" name="Google Shape;260;p11"/>
          <p:cNvSpPr txBox="1"/>
          <p:nvPr>
            <p:ph idx="5" type="body"/>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61" name="Google Shape;261;p11"/>
          <p:cNvSpPr/>
          <p:nvPr/>
        </p:nvSpPr>
        <p:spPr>
          <a:xfrm>
            <a:off x="4138275" y="6767525"/>
            <a:ext cx="3172200" cy="24957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txBox="1"/>
          <p:nvPr>
            <p:ph idx="6" type="subTitle"/>
          </p:nvPr>
        </p:nvSpPr>
        <p:spPr>
          <a:xfrm>
            <a:off x="4183575" y="9228125"/>
            <a:ext cx="3086700" cy="285000"/>
          </a:xfrm>
          <a:prstGeom prst="rect">
            <a:avLst/>
          </a:prstGeom>
          <a:noFill/>
          <a:ln>
            <a:noFill/>
          </a:ln>
        </p:spPr>
        <p:txBody>
          <a:bodyPr anchorCtr="0" anchor="t" bIns="91425" lIns="91425" spcFirstLastPara="1" rIns="91425" wrap="square" tIns="91425">
            <a:normAutofit/>
          </a:bodyPr>
          <a:lstStyle>
            <a:lvl1pPr lvl="0" rtl="0" algn="l">
              <a:lnSpc>
                <a:spcPct val="115000"/>
              </a:lnSpc>
              <a:spcBef>
                <a:spcPts val="0"/>
              </a:spcBef>
              <a:spcAft>
                <a:spcPts val="0"/>
              </a:spcAft>
              <a:buSzPts val="1100"/>
              <a:buNone/>
              <a:defRPr i="1" sz="1100"/>
            </a:lvl1pPr>
            <a:lvl2pPr lvl="1" rtl="0" algn="l">
              <a:lnSpc>
                <a:spcPct val="115000"/>
              </a:lnSpc>
              <a:spcBef>
                <a:spcPts val="0"/>
              </a:spcBef>
              <a:spcAft>
                <a:spcPts val="0"/>
              </a:spcAft>
              <a:buSzPts val="1400"/>
              <a:buNone/>
              <a:defRPr/>
            </a:lvl2pPr>
            <a:lvl3pPr lvl="2" rtl="0" algn="l">
              <a:lnSpc>
                <a:spcPct val="115000"/>
              </a:lnSpc>
              <a:spcBef>
                <a:spcPts val="0"/>
              </a:spcBef>
              <a:spcAft>
                <a:spcPts val="0"/>
              </a:spcAft>
              <a:buSzPts val="1400"/>
              <a:buNone/>
              <a:defRPr/>
            </a:lvl3pPr>
            <a:lvl4pPr lvl="3" rtl="0" algn="l">
              <a:lnSpc>
                <a:spcPct val="115000"/>
              </a:lnSpc>
              <a:spcBef>
                <a:spcPts val="0"/>
              </a:spcBef>
              <a:spcAft>
                <a:spcPts val="0"/>
              </a:spcAft>
              <a:buSzPts val="1400"/>
              <a:buNone/>
              <a:defRPr/>
            </a:lvl4pPr>
            <a:lvl5pPr lvl="4" rtl="0" algn="l">
              <a:lnSpc>
                <a:spcPct val="115000"/>
              </a:lnSpc>
              <a:spcBef>
                <a:spcPts val="0"/>
              </a:spcBef>
              <a:spcAft>
                <a:spcPts val="0"/>
              </a:spcAft>
              <a:buSzPts val="1400"/>
              <a:buNone/>
              <a:defRPr/>
            </a:lvl5pPr>
            <a:lvl6pPr lvl="5" rtl="0" algn="l">
              <a:lnSpc>
                <a:spcPct val="115000"/>
              </a:lnSpc>
              <a:spcBef>
                <a:spcPts val="0"/>
              </a:spcBef>
              <a:spcAft>
                <a:spcPts val="0"/>
              </a:spcAft>
              <a:buSzPts val="1400"/>
              <a:buNone/>
              <a:defRPr/>
            </a:lvl6pPr>
            <a:lvl7pPr lvl="6" rtl="0" algn="l">
              <a:lnSpc>
                <a:spcPct val="115000"/>
              </a:lnSpc>
              <a:spcBef>
                <a:spcPts val="0"/>
              </a:spcBef>
              <a:spcAft>
                <a:spcPts val="0"/>
              </a:spcAft>
              <a:buSzPts val="1400"/>
              <a:buNone/>
              <a:defRPr/>
            </a:lvl7pPr>
            <a:lvl8pPr lvl="7" rtl="0" algn="l">
              <a:lnSpc>
                <a:spcPct val="115000"/>
              </a:lnSpc>
              <a:spcBef>
                <a:spcPts val="0"/>
              </a:spcBef>
              <a:spcAft>
                <a:spcPts val="0"/>
              </a:spcAft>
              <a:buSzPts val="1400"/>
              <a:buNone/>
              <a:defRPr/>
            </a:lvl8pPr>
            <a:lvl9pPr lvl="8" rtl="0" algn="l">
              <a:lnSpc>
                <a:spcPct val="115000"/>
              </a:lnSpc>
              <a:spcBef>
                <a:spcPts val="0"/>
              </a:spcBef>
              <a:spcAft>
                <a:spcPts val="0"/>
              </a:spcAft>
              <a:buSzPts val="1400"/>
              <a:buNone/>
              <a:defRPr/>
            </a:lvl9pPr>
          </a:lstStyle>
          <a:p/>
        </p:txBody>
      </p:sp>
      <p:sp>
        <p:nvSpPr>
          <p:cNvPr id="263" name="Google Shape;263;p11"/>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1" name="Shape 151"/>
        <p:cNvGrpSpPr/>
        <p:nvPr/>
      </p:nvGrpSpPr>
      <p:grpSpPr>
        <a:xfrm>
          <a:off x="0" y="0"/>
          <a:ext cx="0" cy="0"/>
          <a:chOff x="0" y="0"/>
          <a:chExt cx="0" cy="0"/>
        </a:xfrm>
      </p:grpSpPr>
      <p:sp>
        <p:nvSpPr>
          <p:cNvPr id="152" name="Google Shape;152;p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3" name="Google Shape;153;p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4" name="Google Shape;154;p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5" name="Google Shape;155;p8"/>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nvSpPr>
        <p:spPr>
          <a:xfrm>
            <a:off x="188700" y="1533300"/>
            <a:ext cx="3697500" cy="2850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rgbClr val="000000"/>
              </a:buClr>
              <a:buSzPts val="852"/>
              <a:buFont typeface="Arial"/>
              <a:buNone/>
            </a:pPr>
            <a:r>
              <a:rPr b="1" i="0" lang="en" sz="1375" u="none" cap="none" strike="noStrike">
                <a:solidFill>
                  <a:srgbClr val="000000"/>
                </a:solidFill>
                <a:latin typeface="Arial"/>
                <a:ea typeface="Arial"/>
                <a:cs typeface="Arial"/>
                <a:sym typeface="Arial"/>
              </a:rPr>
              <a:t>Project Overview</a:t>
            </a:r>
            <a:endParaRPr b="1" i="0" sz="1375" u="none" cap="none" strike="noStrike">
              <a:solidFill>
                <a:srgbClr val="000000"/>
              </a:solidFill>
              <a:latin typeface="Arial"/>
              <a:ea typeface="Arial"/>
              <a:cs typeface="Arial"/>
              <a:sym typeface="Arial"/>
            </a:endParaRPr>
          </a:p>
        </p:txBody>
      </p:sp>
      <p:sp>
        <p:nvSpPr>
          <p:cNvPr id="302" name="Google Shape;302;p15"/>
          <p:cNvSpPr txBox="1"/>
          <p:nvPr/>
        </p:nvSpPr>
        <p:spPr>
          <a:xfrm>
            <a:off x="287625" y="1859125"/>
            <a:ext cx="730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3" name="Google Shape;303;p15"/>
          <p:cNvSpPr txBox="1"/>
          <p:nvPr>
            <p:ph type="title"/>
          </p:nvPr>
        </p:nvSpPr>
        <p:spPr>
          <a:xfrm>
            <a:off x="168925" y="324775"/>
            <a:ext cx="7408500" cy="771300"/>
          </a:xfrm>
          <a:prstGeom prst="rect">
            <a:avLst/>
          </a:prstGeom>
          <a:noFill/>
          <a:ln>
            <a:noFill/>
          </a:ln>
          <a:effectLst>
            <a:outerShdw blurRad="57150" rotWithShape="0" algn="bl" dir="5400000" dist="19050">
              <a:srgbClr val="000000">
                <a:alpha val="49410"/>
              </a:srgbClr>
            </a:outerShdw>
          </a:effectLst>
        </p:spPr>
        <p:txBody>
          <a:bodyPr anchorCtr="0" anchor="t" bIns="91425" lIns="91425" spcFirstLastPara="1" rIns="91425" wrap="square" tIns="91425">
            <a:normAutofit/>
          </a:bodyPr>
          <a:lstStyle/>
          <a:p>
            <a:pPr indent="0" lvl="0" marL="0" rtl="0" algn="ctr">
              <a:lnSpc>
                <a:spcPct val="95000"/>
              </a:lnSpc>
              <a:spcBef>
                <a:spcPts val="0"/>
              </a:spcBef>
              <a:spcAft>
                <a:spcPts val="0"/>
              </a:spcAft>
              <a:buClr>
                <a:schemeClr val="dk1"/>
              </a:buClr>
              <a:buSzPts val="1100"/>
              <a:buFont typeface="Arial"/>
              <a:buNone/>
            </a:pPr>
            <a:r>
              <a:rPr b="1" lang="en" sz="1800"/>
              <a:t>Multi-linear regression for Taxi TLC Project</a:t>
            </a:r>
            <a:endParaRPr/>
          </a:p>
        </p:txBody>
      </p:sp>
      <p:sp>
        <p:nvSpPr>
          <p:cNvPr id="304" name="Google Shape;304;p15"/>
          <p:cNvSpPr txBox="1"/>
          <p:nvPr/>
        </p:nvSpPr>
        <p:spPr>
          <a:xfrm>
            <a:off x="163725" y="4024075"/>
            <a:ext cx="2475600" cy="329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Char char="●"/>
            </a:pPr>
            <a:r>
              <a:rPr lang="en" sz="1200">
                <a:solidFill>
                  <a:schemeClr val="accent2"/>
                </a:solidFill>
              </a:rPr>
              <a:t>The feature with the greatest effect on fare amount was ride duration, which was not unexpected. The model revealed a mean increase of $9 for each additional minute, however, this is not a reliable benchmark due to high correlation between some features. </a:t>
            </a:r>
            <a:endParaRPr sz="1200">
              <a:solidFill>
                <a:schemeClr val="accent2"/>
              </a:solidFill>
            </a:endParaRPr>
          </a:p>
          <a:p>
            <a:pPr indent="0" lvl="0" marL="457200" rtl="0" algn="l">
              <a:spcBef>
                <a:spcPts val="1000"/>
              </a:spcBef>
              <a:spcAft>
                <a:spcPts val="0"/>
              </a:spcAft>
              <a:buNone/>
            </a:pPr>
            <a:r>
              <a:rPr lang="en" sz="1200">
                <a:solidFill>
                  <a:schemeClr val="accent2"/>
                </a:solidFill>
              </a:rPr>
              <a:t>Request additional data from under-represented itineraries. </a:t>
            </a:r>
            <a:br>
              <a:rPr lang="en" sz="1200">
                <a:solidFill>
                  <a:schemeClr val="accent2"/>
                </a:solidFill>
              </a:rPr>
            </a:br>
            <a:endParaRPr sz="1200">
              <a:solidFill>
                <a:schemeClr val="accent2"/>
              </a:solidFill>
            </a:endParaRPr>
          </a:p>
          <a:p>
            <a:pPr indent="-304800" lvl="0" marL="457200" rtl="0" algn="l">
              <a:spcBef>
                <a:spcPts val="0"/>
              </a:spcBef>
              <a:spcAft>
                <a:spcPts val="0"/>
              </a:spcAft>
              <a:buClr>
                <a:schemeClr val="accent2"/>
              </a:buClr>
              <a:buSzPts val="1200"/>
              <a:buChar char="●"/>
            </a:pPr>
            <a:r>
              <a:rPr lang="en" sz="1200">
                <a:solidFill>
                  <a:schemeClr val="accent2"/>
                </a:solidFill>
              </a:rPr>
              <a:t>The New York City Taxi and Limousine commission can use these findings to create an app that allows users (TLC riders) to see the estimated fare before their ride begins.</a:t>
            </a:r>
            <a:endParaRPr sz="1200">
              <a:solidFill>
                <a:schemeClr val="accent2"/>
              </a:solidFill>
            </a:endParaRPr>
          </a:p>
          <a:p>
            <a:pPr indent="-304800" lvl="0" marL="457200" rtl="0" algn="l">
              <a:spcBef>
                <a:spcPts val="1000"/>
              </a:spcBef>
              <a:spcAft>
                <a:spcPts val="0"/>
              </a:spcAft>
              <a:buClr>
                <a:schemeClr val="accent2"/>
              </a:buClr>
              <a:buSzPts val="1200"/>
              <a:buChar char="●"/>
            </a:pPr>
            <a:r>
              <a:rPr lang="en" sz="1200">
                <a:solidFill>
                  <a:schemeClr val="accent2"/>
                </a:solidFill>
              </a:rPr>
              <a:t>The model provides a generally strong and reliable fare prediction that can be used in downstream modeling efforts.</a:t>
            </a:r>
            <a:endParaRPr>
              <a:solidFill>
                <a:schemeClr val="dk1"/>
              </a:solidFill>
            </a:endParaRPr>
          </a:p>
          <a:p>
            <a:pPr indent="0" lvl="0" marL="0" rtl="0" algn="l">
              <a:spcBef>
                <a:spcPts val="1000"/>
              </a:spcBef>
              <a:spcAft>
                <a:spcPts val="0"/>
              </a:spcAft>
              <a:buNone/>
            </a:pPr>
            <a:r>
              <a:t/>
            </a:r>
            <a:endParaRPr sz="1200">
              <a:solidFill>
                <a:schemeClr val="accent2"/>
              </a:solidFill>
            </a:endParaRPr>
          </a:p>
        </p:txBody>
      </p:sp>
      <p:sp>
        <p:nvSpPr>
          <p:cNvPr id="305" name="Google Shape;305;p15"/>
          <p:cNvSpPr txBox="1"/>
          <p:nvPr>
            <p:ph idx="1" type="subTitle"/>
          </p:nvPr>
        </p:nvSpPr>
        <p:spPr>
          <a:xfrm>
            <a:off x="2263675" y="826975"/>
            <a:ext cx="32190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SzPts val="1200"/>
              <a:buNone/>
            </a:pPr>
            <a:r>
              <a:rPr b="1" lang="en"/>
              <a:t>Executive summary report</a:t>
            </a:r>
            <a:endParaRPr b="1"/>
          </a:p>
          <a:p>
            <a:pPr indent="0" lvl="0" marL="0" rtl="0" algn="ctr">
              <a:lnSpc>
                <a:spcPct val="115000"/>
              </a:lnSpc>
              <a:spcBef>
                <a:spcPts val="0"/>
              </a:spcBef>
              <a:spcAft>
                <a:spcPts val="0"/>
              </a:spcAft>
              <a:buClr>
                <a:schemeClr val="dk1"/>
              </a:buClr>
              <a:buSzPts val="1100"/>
              <a:buFont typeface="Arial"/>
              <a:buNone/>
            </a:pPr>
            <a:r>
              <a:rPr lang="en"/>
              <a:t>Commission Prepared by </a:t>
            </a:r>
            <a:r>
              <a:rPr b="1" lang="en"/>
              <a:t>Automatidata team</a:t>
            </a:r>
            <a:endParaRPr b="1"/>
          </a:p>
        </p:txBody>
      </p:sp>
      <p:sp>
        <p:nvSpPr>
          <p:cNvPr id="306" name="Google Shape;306;p15"/>
          <p:cNvSpPr txBox="1"/>
          <p:nvPr/>
        </p:nvSpPr>
        <p:spPr>
          <a:xfrm>
            <a:off x="3029875" y="3419275"/>
            <a:ext cx="4392600" cy="1875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 sz="1150">
                <a:solidFill>
                  <a:schemeClr val="accent2"/>
                </a:solidFill>
              </a:rPr>
              <a:t>In order to showcase the efficacy of the linear regression model, the Automatidata data team included a scatter plot comparing the predicted and actual  fare amount. This model can be used to predict the fare amount of taxi cab rides with reasonable confidence. The provided notebook exhibits further analysis on the model residuals.</a:t>
            </a:r>
            <a:br>
              <a:rPr lang="en" sz="1150">
                <a:solidFill>
                  <a:schemeClr val="accent2"/>
                </a:solidFill>
              </a:rPr>
            </a:br>
            <a:br>
              <a:rPr lang="en" sz="1150">
                <a:solidFill>
                  <a:schemeClr val="accent2"/>
                </a:solidFill>
              </a:rPr>
            </a:br>
            <a:endParaRPr sz="1000">
              <a:solidFill>
                <a:schemeClr val="dk1"/>
              </a:solidFill>
            </a:endParaRPr>
          </a:p>
          <a:p>
            <a:pPr indent="0" lvl="0" marL="0" marR="0" rtl="0" algn="l">
              <a:lnSpc>
                <a:spcPct val="100000"/>
              </a:lnSpc>
              <a:spcBef>
                <a:spcPts val="1000"/>
              </a:spcBef>
              <a:spcAft>
                <a:spcPts val="1000"/>
              </a:spcAft>
              <a:buNone/>
            </a:pPr>
            <a:r>
              <a:t/>
            </a:r>
            <a:endParaRPr sz="1100">
              <a:solidFill>
                <a:schemeClr val="dk1"/>
              </a:solidFill>
            </a:endParaRPr>
          </a:p>
        </p:txBody>
      </p:sp>
      <p:sp>
        <p:nvSpPr>
          <p:cNvPr id="307" name="Google Shape;307;p15"/>
          <p:cNvSpPr txBox="1"/>
          <p:nvPr/>
        </p:nvSpPr>
        <p:spPr>
          <a:xfrm>
            <a:off x="287625" y="1859125"/>
            <a:ext cx="7309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rPr>
              <a:t>The Automatidata team has reviewed the results of the A/B testing. Now it’s time to work on predicting the taxi fare amounts through a multi-linear regression model.</a:t>
            </a:r>
            <a:endParaRPr b="0" i="0" sz="1200" u="none" cap="none" strike="noStrike">
              <a:solidFill>
                <a:schemeClr val="dk1"/>
              </a:solidFill>
              <a:latin typeface="Arial"/>
              <a:ea typeface="Arial"/>
              <a:cs typeface="Arial"/>
              <a:sym typeface="Arial"/>
            </a:endParaRPr>
          </a:p>
        </p:txBody>
      </p:sp>
      <p:sp>
        <p:nvSpPr>
          <p:cNvPr id="308" name="Google Shape;308;p15"/>
          <p:cNvSpPr txBox="1"/>
          <p:nvPr/>
        </p:nvSpPr>
        <p:spPr>
          <a:xfrm>
            <a:off x="3029875" y="7864575"/>
            <a:ext cx="4629300" cy="853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sz="1150">
                <a:solidFill>
                  <a:schemeClr val="accent2"/>
                </a:solidFill>
              </a:rPr>
              <a:t>The model performance is high on both training and test sets, suggesting that the model is not over-biased and that the model is not overfit. The model performed better on the test data.</a:t>
            </a:r>
            <a:endParaRPr sz="1150">
              <a:solidFill>
                <a:schemeClr val="accent2"/>
              </a:solidFill>
            </a:endParaRPr>
          </a:p>
          <a:p>
            <a:pPr indent="0" lvl="0" marL="0" marR="0" rtl="0" algn="l">
              <a:lnSpc>
                <a:spcPct val="135714"/>
              </a:lnSpc>
              <a:spcBef>
                <a:spcPts val="0"/>
              </a:spcBef>
              <a:spcAft>
                <a:spcPts val="0"/>
              </a:spcAft>
              <a:buNone/>
            </a:pPr>
            <a:r>
              <a:t/>
            </a:r>
            <a:endParaRPr sz="1100">
              <a:solidFill>
                <a:schemeClr val="dk1"/>
              </a:solidFill>
            </a:endParaRPr>
          </a:p>
        </p:txBody>
      </p:sp>
      <p:pic>
        <p:nvPicPr>
          <p:cNvPr id="309" name="Google Shape;309;p15"/>
          <p:cNvPicPr preferRelativeResize="0"/>
          <p:nvPr/>
        </p:nvPicPr>
        <p:blipFill>
          <a:blip r:embed="rId3">
            <a:alphaModFix/>
          </a:blip>
          <a:stretch>
            <a:fillRect/>
          </a:stretch>
        </p:blipFill>
        <p:spPr>
          <a:xfrm>
            <a:off x="5223050" y="826975"/>
            <a:ext cx="721463" cy="540400"/>
          </a:xfrm>
          <a:prstGeom prst="rect">
            <a:avLst/>
          </a:prstGeom>
          <a:noFill/>
          <a:ln>
            <a:noFill/>
          </a:ln>
        </p:spPr>
      </p:pic>
      <p:pic>
        <p:nvPicPr>
          <p:cNvPr id="310" name="Google Shape;310;p15"/>
          <p:cNvPicPr preferRelativeResize="0"/>
          <p:nvPr/>
        </p:nvPicPr>
        <p:blipFill rotWithShape="1">
          <a:blip r:embed="rId4">
            <a:alphaModFix/>
          </a:blip>
          <a:srcRect b="0" l="5000" r="-5000" t="0"/>
          <a:stretch/>
        </p:blipFill>
        <p:spPr>
          <a:xfrm>
            <a:off x="3831200" y="4608200"/>
            <a:ext cx="2475599" cy="2640126"/>
          </a:xfrm>
          <a:prstGeom prst="rect">
            <a:avLst/>
          </a:prstGeom>
          <a:noFill/>
          <a:ln cap="flat" cmpd="sng" w="9525">
            <a:solidFill>
              <a:schemeClr val="lt1"/>
            </a:solidFill>
            <a:prstDash val="solid"/>
            <a:round/>
            <a:headEnd len="sm" w="sm" type="none"/>
            <a:tailEnd len="sm" w="sm" type="none"/>
          </a:ln>
        </p:spPr>
      </p:pic>
      <p:sp>
        <p:nvSpPr>
          <p:cNvPr id="311" name="Google Shape;311;p15"/>
          <p:cNvSpPr txBox="1"/>
          <p:nvPr/>
        </p:nvSpPr>
        <p:spPr>
          <a:xfrm>
            <a:off x="6366125" y="5079875"/>
            <a:ext cx="1135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rPr>
              <a:t>Alt-text</a:t>
            </a:r>
            <a:r>
              <a:rPr lang="en" sz="900">
                <a:solidFill>
                  <a:schemeClr val="dk1"/>
                </a:solidFill>
              </a:rPr>
              <a:t>: The scatter plot shows a linear regression model plot illustrating predicted and actual fare amount for taxi cab rides.</a:t>
            </a:r>
            <a:endParaRPr sz="900">
              <a:solidFill>
                <a:schemeClr val="dk1"/>
              </a:solidFill>
            </a:endParaRPr>
          </a:p>
        </p:txBody>
      </p:sp>
      <p:sp>
        <p:nvSpPr>
          <p:cNvPr id="312" name="Google Shape;312;p15"/>
          <p:cNvSpPr txBox="1"/>
          <p:nvPr/>
        </p:nvSpPr>
        <p:spPr>
          <a:xfrm>
            <a:off x="3572875" y="8717775"/>
            <a:ext cx="3543300" cy="1282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2"/>
                </a:solidFill>
                <a:latin typeface="Calibri"/>
                <a:ea typeface="Calibri"/>
                <a:cs typeface="Calibri"/>
                <a:sym typeface="Calibri"/>
              </a:rPr>
              <a:t>Model metrics:</a:t>
            </a:r>
            <a:endParaRPr b="1" sz="900">
              <a:solidFill>
                <a:schemeClr val="accent2"/>
              </a:solidFill>
              <a:latin typeface="Calibri"/>
              <a:ea typeface="Calibri"/>
              <a:cs typeface="Calibri"/>
              <a:sym typeface="Calibri"/>
            </a:endParaRPr>
          </a:p>
          <a:p>
            <a:pPr indent="0" lvl="0" marL="0" rtl="0" algn="l">
              <a:spcBef>
                <a:spcPts val="1000"/>
              </a:spcBef>
              <a:spcAft>
                <a:spcPts val="0"/>
              </a:spcAft>
              <a:buNone/>
            </a:pPr>
            <a:r>
              <a:rPr lang="en" sz="900">
                <a:solidFill>
                  <a:schemeClr val="accent2"/>
                </a:solidFill>
                <a:latin typeface="Calibri"/>
                <a:ea typeface="Calibri"/>
                <a:cs typeface="Calibri"/>
                <a:sym typeface="Calibri"/>
              </a:rPr>
              <a:t>Net model tuning resulted in:</a:t>
            </a:r>
            <a:endParaRPr sz="900">
              <a:solidFill>
                <a:schemeClr val="accent2"/>
              </a:solidFill>
              <a:latin typeface="Calibri"/>
              <a:ea typeface="Calibri"/>
              <a:cs typeface="Calibri"/>
              <a:sym typeface="Calibri"/>
            </a:endParaRPr>
          </a:p>
          <a:p>
            <a:pPr indent="-285750" lvl="0" marL="457200" rtl="0" algn="l">
              <a:spcBef>
                <a:spcPts val="0"/>
              </a:spcBef>
              <a:spcAft>
                <a:spcPts val="0"/>
              </a:spcAft>
              <a:buClr>
                <a:schemeClr val="accent2"/>
              </a:buClr>
              <a:buSzPts val="900"/>
              <a:buFont typeface="Calibri"/>
              <a:buChar char="-"/>
            </a:pPr>
            <a:r>
              <a:rPr lang="en" sz="900">
                <a:solidFill>
                  <a:schemeClr val="accent2"/>
                </a:solidFill>
                <a:latin typeface="Calibri"/>
                <a:ea typeface="Calibri"/>
                <a:cs typeface="Calibri"/>
                <a:sym typeface="Calibri"/>
              </a:rPr>
              <a:t>R^2 0.87, meaning that 86.8% of the variance is described by the model.</a:t>
            </a:r>
            <a:endParaRPr sz="900">
              <a:solidFill>
                <a:schemeClr val="accent2"/>
              </a:solidFill>
              <a:latin typeface="Calibri"/>
              <a:ea typeface="Calibri"/>
              <a:cs typeface="Calibri"/>
              <a:sym typeface="Calibri"/>
            </a:endParaRPr>
          </a:p>
          <a:p>
            <a:pPr indent="-285750" lvl="0" marL="457200" rtl="0" algn="l">
              <a:spcBef>
                <a:spcPts val="0"/>
              </a:spcBef>
              <a:spcAft>
                <a:spcPts val="0"/>
              </a:spcAft>
              <a:buClr>
                <a:schemeClr val="accent2"/>
              </a:buClr>
              <a:buSzPts val="900"/>
              <a:buFont typeface="Calibri"/>
              <a:buChar char="-"/>
            </a:pPr>
            <a:r>
              <a:rPr lang="en" sz="900">
                <a:solidFill>
                  <a:schemeClr val="accent2"/>
                </a:solidFill>
                <a:latin typeface="Calibri"/>
                <a:ea typeface="Calibri"/>
                <a:cs typeface="Calibri"/>
                <a:sym typeface="Calibri"/>
              </a:rPr>
              <a:t>MAE 2.1</a:t>
            </a:r>
            <a:endParaRPr sz="900">
              <a:solidFill>
                <a:schemeClr val="accent2"/>
              </a:solidFill>
              <a:latin typeface="Calibri"/>
              <a:ea typeface="Calibri"/>
              <a:cs typeface="Calibri"/>
              <a:sym typeface="Calibri"/>
            </a:endParaRPr>
          </a:p>
          <a:p>
            <a:pPr indent="-285750" lvl="0" marL="457200" rtl="0" algn="l">
              <a:spcBef>
                <a:spcPts val="0"/>
              </a:spcBef>
              <a:spcAft>
                <a:spcPts val="0"/>
              </a:spcAft>
              <a:buClr>
                <a:schemeClr val="accent2"/>
              </a:buClr>
              <a:buSzPts val="900"/>
              <a:buFont typeface="Calibri"/>
              <a:buChar char="-"/>
            </a:pPr>
            <a:r>
              <a:rPr lang="en" sz="900">
                <a:solidFill>
                  <a:schemeClr val="accent2"/>
                </a:solidFill>
                <a:latin typeface="Calibri"/>
                <a:ea typeface="Calibri"/>
                <a:cs typeface="Calibri"/>
                <a:sym typeface="Calibri"/>
              </a:rPr>
              <a:t>MSE: 14.36</a:t>
            </a:r>
            <a:endParaRPr sz="900">
              <a:solidFill>
                <a:schemeClr val="accent2"/>
              </a:solidFill>
              <a:latin typeface="Calibri"/>
              <a:ea typeface="Calibri"/>
              <a:cs typeface="Calibri"/>
              <a:sym typeface="Calibri"/>
            </a:endParaRPr>
          </a:p>
          <a:p>
            <a:pPr indent="-285750" lvl="0" marL="457200" rtl="0" algn="l">
              <a:spcBef>
                <a:spcPts val="0"/>
              </a:spcBef>
              <a:spcAft>
                <a:spcPts val="0"/>
              </a:spcAft>
              <a:buClr>
                <a:schemeClr val="accent2"/>
              </a:buClr>
              <a:buSzPts val="900"/>
              <a:buFont typeface="Calibri"/>
              <a:buChar char="-"/>
            </a:pPr>
            <a:r>
              <a:rPr lang="en" sz="900">
                <a:solidFill>
                  <a:schemeClr val="accent2"/>
                </a:solidFill>
                <a:latin typeface="Calibri"/>
                <a:ea typeface="Calibri"/>
                <a:cs typeface="Calibri"/>
                <a:sym typeface="Calibri"/>
              </a:rPr>
              <a:t>RMSE 3.8</a:t>
            </a:r>
            <a:endParaRPr sz="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