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d24033e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d24033e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d24033e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d24033e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d24033e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d24033e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08cf42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08cf42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yeoman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08cf42f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08cf42f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08cf42f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08cf42f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08cf42f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08cf42f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08cf42f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08cf42f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08cf42f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08cf42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08cf42f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e08cf42f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3e3ddd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3e3ddd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3e3ddd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3e3ddd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3e3ddd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3e3ddd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d2403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d2403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d24033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d24033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d24033e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d24033e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d24033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dd24033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d24033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d24033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Meiryo"/>
              <a:buChar char="●"/>
              <a:defRPr sz="2000">
                <a:latin typeface="Meiryo"/>
                <a:ea typeface="Meiryo"/>
                <a:cs typeface="Meiryo"/>
                <a:sym typeface="Meiryo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Meiryo"/>
              <a:buChar char="○"/>
              <a:defRPr sz="2000">
                <a:latin typeface="Meiryo"/>
                <a:ea typeface="Meiryo"/>
                <a:cs typeface="Meiryo"/>
                <a:sym typeface="Meiryo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Meiryo"/>
              <a:buChar char="■"/>
              <a:defRPr sz="2000">
                <a:latin typeface="Meiryo"/>
                <a:ea typeface="Meiryo"/>
                <a:cs typeface="Meiryo"/>
                <a:sym typeface="Meiryo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Meiryo"/>
              <a:buChar char="●"/>
              <a:defRPr sz="2000">
                <a:latin typeface="Meiryo"/>
                <a:ea typeface="Meiryo"/>
                <a:cs typeface="Meiryo"/>
                <a:sym typeface="Meiryo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Meiryo"/>
              <a:buChar char="○"/>
              <a:defRPr sz="2000">
                <a:latin typeface="Meiryo"/>
                <a:ea typeface="Meiryo"/>
                <a:cs typeface="Meiryo"/>
                <a:sym typeface="Meiryo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Meiryo"/>
              <a:buChar char="■"/>
              <a:defRPr sz="2000">
                <a:latin typeface="Meiryo"/>
                <a:ea typeface="Meiryo"/>
                <a:cs typeface="Meiryo"/>
                <a:sym typeface="Meiryo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Meiryo"/>
              <a:buChar char="●"/>
              <a:defRPr sz="2000">
                <a:latin typeface="Meiryo"/>
                <a:ea typeface="Meiryo"/>
                <a:cs typeface="Meiryo"/>
                <a:sym typeface="Meiryo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Meiryo"/>
              <a:buChar char="○"/>
              <a:defRPr sz="2000">
                <a:latin typeface="Meiryo"/>
                <a:ea typeface="Meiryo"/>
                <a:cs typeface="Meiryo"/>
                <a:sym typeface="Meiryo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Meiryo"/>
              <a:buChar char="■"/>
              <a:defRPr sz="2000"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ありそうでなかった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Doxygenをプレビューする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なにか</a:t>
            </a:r>
            <a:endParaRPr sz="36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34200"/>
            <a:ext cx="8839198" cy="1609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ファイル全体を見てみる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035425" y="1152475"/>
            <a:ext cx="579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This directory contains an example of how to use doxygen as an "source parsing engine" in an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あ、なんか使えそう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00" y="1152477"/>
            <a:ext cx="1136000" cy="37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150" y="1152478"/>
            <a:ext cx="1394275" cy="22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1604175" y="1434125"/>
            <a:ext cx="1351500" cy="35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doxyappの</a:t>
            </a:r>
            <a:r>
              <a:rPr lang="ja"/>
              <a:t>特徴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基本的な処理はdoxygen本体とほぼ同じ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/>
              <a:t>HTMLを作らないで、関数のリストだけ取り出している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ja"/>
              <a:t>briefとそれ以外のDocumentionに別れてて、briefは簡単に取り出せることがわかった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Doxyfileなしで動く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ファイルを個別に指定して解析できる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/>
              <a:t>バグってるので修正が必要だが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改造版doxyappを作った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Doxyfile</a:t>
            </a:r>
            <a:r>
              <a:rPr lang="ja"/>
              <a:t>なしで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ファイル単位で指定して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DoxygenのHTMLを作る</a:t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1626525" y="2488747"/>
            <a:ext cx="5634600" cy="783000"/>
          </a:xfrm>
          <a:prstGeom prst="rect">
            <a:avLst/>
          </a:prstGeom>
          <a:solidFill>
            <a:srgbClr val="C3F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これで作ったHTMLを利用してみよう</a:t>
            </a:r>
            <a:endParaRPr sz="2400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726" y="3756324"/>
            <a:ext cx="1841100" cy="121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3" name="Google Shape;133;p24"/>
          <p:cNvSpPr/>
          <p:nvPr/>
        </p:nvSpPr>
        <p:spPr>
          <a:xfrm>
            <a:off x="6436900" y="3389525"/>
            <a:ext cx="2627700" cy="783000"/>
          </a:xfrm>
          <a:prstGeom prst="wedgeRoundRectCallout">
            <a:avLst>
              <a:gd fmla="val -33001" name="adj1"/>
              <a:gd fmla="val 7373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実際にどうなるか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チェック</a:t>
            </a:r>
            <a:r>
              <a:rPr lang="ja" sz="1800"/>
              <a:t>できるかも！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VSCodeでDoxygenのHTMLを表示する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つまり</a:t>
            </a:r>
            <a:r>
              <a:rPr b="1" lang="ja"/>
              <a:t>VSCodeの拡張機能の開発を行う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ぐぐったら情報はそこそこ出てくる。</a:t>
            </a:r>
            <a:br>
              <a:rPr lang="ja"/>
            </a:br>
            <a:r>
              <a:rPr lang="ja"/>
              <a:t>（公式は英語で書式も</a:t>
            </a:r>
            <a:r>
              <a:rPr lang="ja" sz="1200"/>
              <a:t>Microsoftらしく</a:t>
            </a:r>
            <a:r>
              <a:rPr lang="ja"/>
              <a:t>わかりづらいけど）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要素: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/>
              <a:t>Nodejs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/>
              <a:t>TypeScript</a:t>
            </a:r>
            <a:br>
              <a:rPr lang="ja"/>
            </a:br>
            <a:r>
              <a:rPr lang="ja"/>
              <a:t>→ 今回扱うのがHTMLということもあり</a:t>
            </a:r>
            <a:br>
              <a:rPr lang="ja"/>
            </a:br>
            <a:r>
              <a:rPr lang="ja"/>
              <a:t>　Web系のかおりがある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環境のセットアップに関しては省略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145" y="1643945"/>
            <a:ext cx="1611150" cy="9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3331" y="445025"/>
            <a:ext cx="986786" cy="9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2538" y="2781952"/>
            <a:ext cx="1868368" cy="9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6">
            <a:alphaModFix/>
          </a:blip>
          <a:srcRect b="40695" l="0" r="0" t="0"/>
          <a:stretch/>
        </p:blipFill>
        <p:spPr>
          <a:xfrm>
            <a:off x="7377238" y="3874197"/>
            <a:ext cx="1298975" cy="1194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拡張機能「DoxygenPreviewer」の処理フロー</a:t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1055500" y="1868500"/>
            <a:ext cx="5928300" cy="502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現在処理しているファイル名を得る</a:t>
            </a:r>
            <a:endParaRPr sz="2000"/>
          </a:p>
        </p:txBody>
      </p:sp>
      <p:sp>
        <p:nvSpPr>
          <p:cNvPr id="150" name="Google Shape;150;p26"/>
          <p:cNvSpPr/>
          <p:nvPr/>
        </p:nvSpPr>
        <p:spPr>
          <a:xfrm>
            <a:off x="1055500" y="2508825"/>
            <a:ext cx="5928300" cy="502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doxyappを実行する</a:t>
            </a:r>
            <a:endParaRPr sz="2000"/>
          </a:p>
        </p:txBody>
      </p:sp>
      <p:sp>
        <p:nvSpPr>
          <p:cNvPr id="151" name="Google Shape;151;p26"/>
          <p:cNvSpPr/>
          <p:nvPr/>
        </p:nvSpPr>
        <p:spPr>
          <a:xfrm>
            <a:off x="1055500" y="3149150"/>
            <a:ext cx="5928300" cy="502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生成されたHTMLを改ざんしながら読み込む</a:t>
            </a:r>
            <a:endParaRPr sz="2000"/>
          </a:p>
        </p:txBody>
      </p:sp>
      <p:sp>
        <p:nvSpPr>
          <p:cNvPr id="152" name="Google Shape;152;p26"/>
          <p:cNvSpPr/>
          <p:nvPr/>
        </p:nvSpPr>
        <p:spPr>
          <a:xfrm>
            <a:off x="1055500" y="3789475"/>
            <a:ext cx="5928300" cy="502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Webveiw APIにHTMLをレンダリングしてもらう</a:t>
            </a:r>
            <a:endParaRPr sz="2000"/>
          </a:p>
        </p:txBody>
      </p:sp>
      <p:sp>
        <p:nvSpPr>
          <p:cNvPr id="153" name="Google Shape;153;p26"/>
          <p:cNvSpPr/>
          <p:nvPr/>
        </p:nvSpPr>
        <p:spPr>
          <a:xfrm>
            <a:off x="576075" y="1216500"/>
            <a:ext cx="5928300" cy="502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lt1"/>
                </a:solidFill>
              </a:rPr>
              <a:t>VSCodeから拡張機能が実行される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7135900" y="1581875"/>
            <a:ext cx="1835700" cy="572700"/>
          </a:xfrm>
          <a:prstGeom prst="wedgeRoundRectCallout">
            <a:avLst>
              <a:gd fmla="val -73442" name="adj1"/>
              <a:gd fmla="val 25546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VSCodeの機能</a:t>
            </a:r>
            <a:endParaRPr sz="1800"/>
          </a:p>
        </p:txBody>
      </p:sp>
      <p:sp>
        <p:nvSpPr>
          <p:cNvPr id="155" name="Google Shape;155;p26"/>
          <p:cNvSpPr/>
          <p:nvPr/>
        </p:nvSpPr>
        <p:spPr>
          <a:xfrm>
            <a:off x="7135900" y="2245275"/>
            <a:ext cx="1835700" cy="572700"/>
          </a:xfrm>
          <a:prstGeom prst="wedgeRoundRectCallout">
            <a:avLst>
              <a:gd fmla="val -73442" name="adj1"/>
              <a:gd fmla="val 25546" name="adj2"/>
              <a:gd fmla="val 0" name="adj3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nodejs</a:t>
            </a:r>
            <a:r>
              <a:rPr lang="ja" sz="1800"/>
              <a:t>の機能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700" y="3388574"/>
            <a:ext cx="1594819" cy="14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Webview API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Webview名前空間のWebViewPanelクラスにHTMLをセットしてやるとレンダリングしてくれる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便利だけどセキュリティに厳しい。有能だけど頑固。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/>
              <a:t>デフォルトではローカルのファイル（リソース）を一切読まない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ja"/>
              <a:t>CSSとかScriptがロードされないし実行もされない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ja"/>
              <a:t>HTMLは別途ファイルから文字列を取り出して渡す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/>
              <a:t>リンクも動かない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 flipH="1">
            <a:off x="2557891" y="3722025"/>
            <a:ext cx="4875984" cy="1297944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Webviews run in isolated contexts!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CSSを読み込ませる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使うリソースの場所を明示します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これに加えて、HTML側でもリソースに”vscode-resource:”の文字列をつけないと読んでくれません</a:t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311700" y="2387925"/>
            <a:ext cx="8437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&lt;link href="doxygen.css" rel="stylesheet" type="text/css"&gt;</a:t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311700" y="3464100"/>
            <a:ext cx="8437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&lt;link href="</a:t>
            </a:r>
            <a:r>
              <a:rPr b="1" lang="ja"/>
              <a:t>vscode-resource:</a:t>
            </a:r>
            <a:r>
              <a:rPr lang="ja"/>
              <a:t>/c:</a:t>
            </a:r>
            <a:r>
              <a:rPr lang="ja"/>
              <a:t>/Temp/</a:t>
            </a:r>
            <a:r>
              <a:rPr lang="ja"/>
              <a:t>DoxygenViewer/html/doxygen.css" rel="stylesheet" type="text/css"&gt;</a:t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3873525" y="3031050"/>
            <a:ext cx="1426500" cy="32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3721525" y="4247775"/>
            <a:ext cx="4922700" cy="742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HTMLを</a:t>
            </a:r>
            <a:r>
              <a:rPr lang="ja" sz="2000"/>
              <a:t>読むときに中身を解析しながら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置換するようにしました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リンクを動かす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もはや自力でブラウザの機能を再現します</a:t>
            </a:r>
            <a:br>
              <a:rPr lang="ja"/>
            </a:br>
            <a:r>
              <a:rPr lang="ja"/>
              <a:t>（ググったらそういう回答が出てきた）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25" y="1939850"/>
            <a:ext cx="6399074" cy="307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/>
          <p:nvPr/>
        </p:nvSpPr>
        <p:spPr>
          <a:xfrm>
            <a:off x="7311325" y="3190575"/>
            <a:ext cx="1754100" cy="572700"/>
          </a:xfrm>
          <a:prstGeom prst="wedgeRoundRectCallout">
            <a:avLst>
              <a:gd fmla="val -69332" name="adj1"/>
              <a:gd fmla="val 49057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VSCodeのAPI</a:t>
            </a:r>
            <a:endParaRPr sz="1800"/>
          </a:p>
        </p:txBody>
      </p:sp>
      <p:sp>
        <p:nvSpPr>
          <p:cNvPr id="182" name="Google Shape;182;p29"/>
          <p:cNvSpPr/>
          <p:nvPr/>
        </p:nvSpPr>
        <p:spPr>
          <a:xfrm>
            <a:off x="6458100" y="2285400"/>
            <a:ext cx="2221200" cy="572700"/>
          </a:xfrm>
          <a:prstGeom prst="wedgeRoundRectCallout">
            <a:avLst>
              <a:gd fmla="val -69332" name="adj1"/>
              <a:gd fmla="val 49057" name="adj2"/>
              <a:gd fmla="val 0" name="adj3"/>
            </a:avLst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普通のJavaScript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Doxygenの</a:t>
            </a:r>
            <a:r>
              <a:rPr lang="ja"/>
              <a:t>プログラムはやばかったです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VSCodeの拡張機能を作るのは簡単で</a:t>
            </a:r>
            <a:r>
              <a:rPr lang="ja"/>
              <a:t>す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/>
              <a:t>（公式リファレンスがややクソだけど）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/>
              <a:t>HTMLのレンダリング機能も便利だけどローカルのリソースを</a:t>
            </a:r>
            <a:br>
              <a:rPr lang="ja"/>
            </a:br>
            <a:r>
              <a:rPr lang="ja"/>
              <a:t>読んでくれなかったりリンクを飛ばなかったりします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ja"/>
              <a:t>そこでちまちまJavaScriptとかのテクニックを使います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ja"/>
              <a:t>JavaScriptはいろんなことができると改めて思いました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効果はあったのか？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まあ所詮目視での確認なので察してください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latin typeface="Meiryo"/>
                <a:ea typeface="Meiryo"/>
                <a:cs typeface="Meiryo"/>
                <a:sym typeface="Meiryo"/>
              </a:rPr>
              <a:t>なにをやったか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>
                <a:latin typeface="Meiryo"/>
                <a:ea typeface="Meiryo"/>
                <a:cs typeface="Meiryo"/>
                <a:sym typeface="Meiryo"/>
              </a:rPr>
              <a:t>なぜやったか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>
                <a:latin typeface="Meiryo"/>
                <a:ea typeface="Meiryo"/>
                <a:cs typeface="Meiryo"/>
                <a:sym typeface="Meiryo"/>
              </a:rPr>
              <a:t>やったこと詳細: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Meiryo"/>
              <a:buChar char="●"/>
            </a:pPr>
            <a:r>
              <a:rPr lang="ja" sz="2400">
                <a:latin typeface="Meiryo"/>
                <a:ea typeface="Meiryo"/>
                <a:cs typeface="Meiryo"/>
                <a:sym typeface="Meiryo"/>
              </a:rPr>
              <a:t>Doxygenの中身をちょっとだけ見てみた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iryo"/>
              <a:buChar char="●"/>
            </a:pPr>
            <a:r>
              <a:rPr lang="ja" sz="2400">
                <a:latin typeface="Meiryo"/>
                <a:ea typeface="Meiryo"/>
                <a:cs typeface="Meiryo"/>
                <a:sym typeface="Meiryo"/>
              </a:rPr>
              <a:t>VSCodeの拡張機能を作ってみた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400">
                <a:latin typeface="Meiryo"/>
                <a:ea typeface="Meiryo"/>
                <a:cs typeface="Meiryo"/>
                <a:sym typeface="Meiryo"/>
              </a:rPr>
              <a:t>まとめ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なにをやったか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iryo"/>
              <a:buChar char="●"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VSCodeでDoxygenのプレビューをできる拡張機能を作ってみた</a:t>
            </a:r>
            <a:endParaRPr>
              <a:latin typeface="Meiryo"/>
              <a:ea typeface="Meiryo"/>
              <a:cs typeface="Meiryo"/>
              <a:sym typeface="Meiry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Meiryo"/>
              <a:buChar char="○"/>
            </a:pPr>
            <a:r>
              <a:rPr lang="ja" sz="2000">
                <a:latin typeface="Meiryo"/>
                <a:ea typeface="Meiryo"/>
                <a:cs typeface="Meiryo"/>
                <a:sym typeface="Meiryo"/>
              </a:rPr>
              <a:t>現在編集中のソース/ヘッダーファイルからできるdoxygenをすぐに見ることができます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500" y="2273927"/>
            <a:ext cx="5222993" cy="28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なぜやったか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935" y="1152474"/>
            <a:ext cx="4812137" cy="37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510300" y="4251791"/>
            <a:ext cx="8123400" cy="79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Meiryo"/>
                <a:ea typeface="Meiryo"/>
                <a:cs typeface="Meiryo"/>
                <a:sym typeface="Meiryo"/>
              </a:rPr>
              <a:t>レビューでDoxygenコメントの突っ込みを受けたり突っ込みする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Meiryo"/>
                <a:ea typeface="Meiryo"/>
                <a:cs typeface="Meiryo"/>
                <a:sym typeface="Meiryo"/>
              </a:rPr>
              <a:t>時間を減らしたかった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考えた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363" y="1142625"/>
            <a:ext cx="487528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477675" y="1704650"/>
            <a:ext cx="2505000" cy="1113900"/>
          </a:xfrm>
          <a:prstGeom prst="wedgeRoundRectCallout">
            <a:avLst>
              <a:gd fmla="val 55685" name="adj1"/>
              <a:gd fmla="val 7222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doxygen</a:t>
            </a:r>
            <a:r>
              <a:rPr lang="ja" sz="1800"/>
              <a:t>コメントを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チェックするツール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とかないのかな</a:t>
            </a: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5905600" y="1390150"/>
            <a:ext cx="3039300" cy="1113900"/>
          </a:xfrm>
          <a:prstGeom prst="wedgeRoundRectCallout">
            <a:avLst>
              <a:gd fmla="val -64969" name="adj1"/>
              <a:gd fmla="val 1165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一生懸命書いてるけど、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実際にどうなるかチェック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できないからめんどいよね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調べた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Doxygenのコードを見てみる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/>
              <a:t>方針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/>
              <a:t>コメントを解析してHTMLにする流れを利用できないか探る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/>
              <a:t>解析ロジックを抽出できないか探る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main.cppを</a:t>
            </a:r>
            <a:r>
              <a:rPr lang="ja"/>
              <a:t>見てみる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000"/>
              <a:t>あ、なんかstaticな感じでデータを回してるんですね……</a:t>
            </a:r>
            <a:br>
              <a:rPr lang="ja" sz="2000"/>
            </a:br>
            <a:r>
              <a:rPr lang="ja" sz="2000"/>
              <a:t>（データ取り出すの難しそう）</a:t>
            </a:r>
            <a:endParaRPr sz="20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13" y="1362075"/>
            <a:ext cx="32289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さまよった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このデバッグ出力でそれっぽいデータが得られるが……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ja"/>
              <a:t>あ、無理です。構造複雑スギ。</a:t>
            </a:r>
            <a:endParaRPr b="1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1009650"/>
            <a:ext cx="60198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