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75" r:id="rId7"/>
    <p:sldId id="269" r:id="rId8"/>
    <p:sldId id="277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D992A-EE96-4C42-8B0B-520B38C26C7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80663-F4B4-1143-92BB-A732FC81852B}">
      <dgm:prSet/>
      <dgm:spPr/>
      <dgm:t>
        <a:bodyPr/>
        <a:lstStyle/>
        <a:p>
          <a:pPr rtl="0"/>
          <a:r>
            <a:rPr lang="en-US" dirty="0" smtClean="0"/>
            <a:t>Window's file system</a:t>
          </a:r>
          <a:endParaRPr lang="en-US" dirty="0"/>
        </a:p>
      </dgm:t>
    </dgm:pt>
    <dgm:pt modelId="{5877209F-71FD-4A42-8E65-50B943D40605}" type="parTrans" cxnId="{7EC16BB5-00F2-4B4C-8267-11F58A76832E}">
      <dgm:prSet/>
      <dgm:spPr/>
      <dgm:t>
        <a:bodyPr/>
        <a:lstStyle/>
        <a:p>
          <a:endParaRPr lang="en-US"/>
        </a:p>
      </dgm:t>
    </dgm:pt>
    <dgm:pt modelId="{7878AD1D-D01E-624F-8B5C-5E50F5F14624}" type="sibTrans" cxnId="{7EC16BB5-00F2-4B4C-8267-11F58A76832E}">
      <dgm:prSet/>
      <dgm:spPr/>
      <dgm:t>
        <a:bodyPr/>
        <a:lstStyle/>
        <a:p>
          <a:endParaRPr lang="en-US"/>
        </a:p>
      </dgm:t>
    </dgm:pt>
    <dgm:pt modelId="{508B1520-2894-324E-86B7-FE8C859F4C8E}">
      <dgm:prSet/>
      <dgm:spPr/>
      <dgm:t>
        <a:bodyPr/>
        <a:lstStyle/>
        <a:p>
          <a:r>
            <a:rPr lang="en-US" dirty="0" err="1" smtClean="0"/>
            <a:t>FileReader</a:t>
          </a:r>
          <a:endParaRPr lang="en-US" dirty="0"/>
        </a:p>
      </dgm:t>
    </dgm:pt>
    <dgm:pt modelId="{D8F29330-9110-054D-AC44-6E9E45BE2E1F}" type="parTrans" cxnId="{7013839F-A42D-2443-AA8B-9E2C292089F6}">
      <dgm:prSet/>
      <dgm:spPr/>
      <dgm:t>
        <a:bodyPr/>
        <a:lstStyle/>
        <a:p>
          <a:endParaRPr lang="en-US"/>
        </a:p>
      </dgm:t>
    </dgm:pt>
    <dgm:pt modelId="{DDDC7397-8A18-A544-8AC7-01ADFD5F8B9B}" type="sibTrans" cxnId="{7013839F-A42D-2443-AA8B-9E2C292089F6}">
      <dgm:prSet/>
      <dgm:spPr/>
      <dgm:t>
        <a:bodyPr/>
        <a:lstStyle/>
        <a:p>
          <a:endParaRPr lang="en-US"/>
        </a:p>
      </dgm:t>
    </dgm:pt>
    <dgm:pt modelId="{AC8B816F-AF1E-1E41-8055-DBF9D71BE320}">
      <dgm:prSet/>
      <dgm:spPr/>
      <dgm:t>
        <a:bodyPr/>
        <a:lstStyle/>
        <a:p>
          <a:r>
            <a:rPr lang="en-US" dirty="0" err="1" smtClean="0"/>
            <a:t>BufferedReader</a:t>
          </a:r>
          <a:r>
            <a:rPr lang="en-US" dirty="0" smtClean="0"/>
            <a:t>/Scanner</a:t>
          </a:r>
          <a:endParaRPr lang="en-US" dirty="0"/>
        </a:p>
      </dgm:t>
    </dgm:pt>
    <dgm:pt modelId="{D5CD69B8-ECAE-5146-A8AF-F72A41B6BE23}" type="parTrans" cxnId="{6F452388-51A7-DE4A-98F8-745CE057DB97}">
      <dgm:prSet/>
      <dgm:spPr/>
      <dgm:t>
        <a:bodyPr/>
        <a:lstStyle/>
        <a:p>
          <a:endParaRPr lang="en-US"/>
        </a:p>
      </dgm:t>
    </dgm:pt>
    <dgm:pt modelId="{36EC174A-9937-CE46-A9E5-7D727520D061}" type="sibTrans" cxnId="{6F452388-51A7-DE4A-98F8-745CE057DB97}">
      <dgm:prSet/>
      <dgm:spPr/>
      <dgm:t>
        <a:bodyPr/>
        <a:lstStyle/>
        <a:p>
          <a:endParaRPr lang="en-US"/>
        </a:p>
      </dgm:t>
    </dgm:pt>
    <dgm:pt modelId="{EC1DCA86-4BA1-EE41-B2D3-4B73AE919A6A}" type="pres">
      <dgm:prSet presAssocID="{654D992A-EE96-4C42-8B0B-520B38C26C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92B36-453D-D947-A6CB-149D3D164BBD}" type="pres">
      <dgm:prSet presAssocID="{D6180663-F4B4-1143-92BB-A732FC8185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9A8BA-4D5F-A948-AEC5-1CDEDD38899C}" type="pres">
      <dgm:prSet presAssocID="{7878AD1D-D01E-624F-8B5C-5E50F5F1462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D501C96-E99A-DB45-9F70-5637CC57C8F9}" type="pres">
      <dgm:prSet presAssocID="{7878AD1D-D01E-624F-8B5C-5E50F5F1462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B060127-3472-1840-9468-6C14C1394E8D}" type="pres">
      <dgm:prSet presAssocID="{508B1520-2894-324E-86B7-FE8C859F4C8E}" presName="node" presStyleLbl="node1" presStyleIdx="1" presStyleCnt="3" custLinFactNeighborX="-10740" custLinFactNeighborY="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6319F-E34B-D149-9263-2F9D19457C49}" type="pres">
      <dgm:prSet presAssocID="{DDDC7397-8A18-A544-8AC7-01ADFD5F8B9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C3E3CC-BFFE-9143-8012-3903918D01EF}" type="pres">
      <dgm:prSet presAssocID="{DDDC7397-8A18-A544-8AC7-01ADFD5F8B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CDCD80A-5F41-0149-BCCA-9258664B9652}" type="pres">
      <dgm:prSet presAssocID="{AC8B816F-AF1E-1E41-8055-DBF9D71BE3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4FA88-EEC6-F244-9D34-FEE5BF953768}" type="presOf" srcId="{508B1520-2894-324E-86B7-FE8C859F4C8E}" destId="{BB060127-3472-1840-9468-6C14C1394E8D}" srcOrd="0" destOrd="0" presId="urn:microsoft.com/office/officeart/2005/8/layout/process1"/>
    <dgm:cxn modelId="{6F452388-51A7-DE4A-98F8-745CE057DB97}" srcId="{654D992A-EE96-4C42-8B0B-520B38C26C7B}" destId="{AC8B816F-AF1E-1E41-8055-DBF9D71BE320}" srcOrd="2" destOrd="0" parTransId="{D5CD69B8-ECAE-5146-A8AF-F72A41B6BE23}" sibTransId="{36EC174A-9937-CE46-A9E5-7D727520D061}"/>
    <dgm:cxn modelId="{5CF3C124-E6CB-2440-9067-AF89813EC489}" type="presOf" srcId="{AC8B816F-AF1E-1E41-8055-DBF9D71BE320}" destId="{ACDCD80A-5F41-0149-BCCA-9258664B9652}" srcOrd="0" destOrd="0" presId="urn:microsoft.com/office/officeart/2005/8/layout/process1"/>
    <dgm:cxn modelId="{7BE32C8A-F19A-5D4C-B4D3-D6F9D9FC2916}" type="presOf" srcId="{7878AD1D-D01E-624F-8B5C-5E50F5F14624}" destId="{5D501C96-E99A-DB45-9F70-5637CC57C8F9}" srcOrd="1" destOrd="0" presId="urn:microsoft.com/office/officeart/2005/8/layout/process1"/>
    <dgm:cxn modelId="{7013839F-A42D-2443-AA8B-9E2C292089F6}" srcId="{654D992A-EE96-4C42-8B0B-520B38C26C7B}" destId="{508B1520-2894-324E-86B7-FE8C859F4C8E}" srcOrd="1" destOrd="0" parTransId="{D8F29330-9110-054D-AC44-6E9E45BE2E1F}" sibTransId="{DDDC7397-8A18-A544-8AC7-01ADFD5F8B9B}"/>
    <dgm:cxn modelId="{147057D5-8135-B841-B95F-9F7F6D2F9417}" type="presOf" srcId="{7878AD1D-D01E-624F-8B5C-5E50F5F14624}" destId="{A919A8BA-4D5F-A948-AEC5-1CDEDD38899C}" srcOrd="0" destOrd="0" presId="urn:microsoft.com/office/officeart/2005/8/layout/process1"/>
    <dgm:cxn modelId="{7EC16BB5-00F2-4B4C-8267-11F58A76832E}" srcId="{654D992A-EE96-4C42-8B0B-520B38C26C7B}" destId="{D6180663-F4B4-1143-92BB-A732FC81852B}" srcOrd="0" destOrd="0" parTransId="{5877209F-71FD-4A42-8E65-50B943D40605}" sibTransId="{7878AD1D-D01E-624F-8B5C-5E50F5F14624}"/>
    <dgm:cxn modelId="{13F8AF11-D40A-E142-BAE2-8E0AB29AE8A2}" type="presOf" srcId="{654D992A-EE96-4C42-8B0B-520B38C26C7B}" destId="{EC1DCA86-4BA1-EE41-B2D3-4B73AE919A6A}" srcOrd="0" destOrd="0" presId="urn:microsoft.com/office/officeart/2005/8/layout/process1"/>
    <dgm:cxn modelId="{2EC82CD4-0D13-E34F-B8E9-66EAC04E3240}" type="presOf" srcId="{DDDC7397-8A18-A544-8AC7-01ADFD5F8B9B}" destId="{5AC3E3CC-BFFE-9143-8012-3903918D01EF}" srcOrd="1" destOrd="0" presId="urn:microsoft.com/office/officeart/2005/8/layout/process1"/>
    <dgm:cxn modelId="{E60C18CC-FFCD-404F-A067-D7767B3F9B7C}" type="presOf" srcId="{DDDC7397-8A18-A544-8AC7-01ADFD5F8B9B}" destId="{93F6319F-E34B-D149-9263-2F9D19457C49}" srcOrd="0" destOrd="0" presId="urn:microsoft.com/office/officeart/2005/8/layout/process1"/>
    <dgm:cxn modelId="{89EA322C-55D7-DB4B-9211-8AE0C7D2193B}" type="presOf" srcId="{D6180663-F4B4-1143-92BB-A732FC81852B}" destId="{34F92B36-453D-D947-A6CB-149D3D164BBD}" srcOrd="0" destOrd="0" presId="urn:microsoft.com/office/officeart/2005/8/layout/process1"/>
    <dgm:cxn modelId="{B238DBE2-976A-8A42-93F1-5C30C91B467B}" type="presParOf" srcId="{EC1DCA86-4BA1-EE41-B2D3-4B73AE919A6A}" destId="{34F92B36-453D-D947-A6CB-149D3D164BBD}" srcOrd="0" destOrd="0" presId="urn:microsoft.com/office/officeart/2005/8/layout/process1"/>
    <dgm:cxn modelId="{35ADB603-385C-784B-BFF8-357F427D1D74}" type="presParOf" srcId="{EC1DCA86-4BA1-EE41-B2D3-4B73AE919A6A}" destId="{A919A8BA-4D5F-A948-AEC5-1CDEDD38899C}" srcOrd="1" destOrd="0" presId="urn:microsoft.com/office/officeart/2005/8/layout/process1"/>
    <dgm:cxn modelId="{7941CDB2-70EC-184D-9BC9-9A46438480C4}" type="presParOf" srcId="{A919A8BA-4D5F-A948-AEC5-1CDEDD38899C}" destId="{5D501C96-E99A-DB45-9F70-5637CC57C8F9}" srcOrd="0" destOrd="0" presId="urn:microsoft.com/office/officeart/2005/8/layout/process1"/>
    <dgm:cxn modelId="{540D1ECE-3EF7-C94F-9473-D71B10FB2086}" type="presParOf" srcId="{EC1DCA86-4BA1-EE41-B2D3-4B73AE919A6A}" destId="{BB060127-3472-1840-9468-6C14C1394E8D}" srcOrd="2" destOrd="0" presId="urn:microsoft.com/office/officeart/2005/8/layout/process1"/>
    <dgm:cxn modelId="{1506A0A0-FC38-0B4E-99B2-D6965BBC24FE}" type="presParOf" srcId="{EC1DCA86-4BA1-EE41-B2D3-4B73AE919A6A}" destId="{93F6319F-E34B-D149-9263-2F9D19457C49}" srcOrd="3" destOrd="0" presId="urn:microsoft.com/office/officeart/2005/8/layout/process1"/>
    <dgm:cxn modelId="{87879AF3-79DF-FD4C-8918-E7409E43480D}" type="presParOf" srcId="{93F6319F-E34B-D149-9263-2F9D19457C49}" destId="{5AC3E3CC-BFFE-9143-8012-3903918D01EF}" srcOrd="0" destOrd="0" presId="urn:microsoft.com/office/officeart/2005/8/layout/process1"/>
    <dgm:cxn modelId="{F1CDD57B-E3EC-7E4A-84D8-5AB0EE5CFFF3}" type="presParOf" srcId="{EC1DCA86-4BA1-EE41-B2D3-4B73AE919A6A}" destId="{ACDCD80A-5F41-0149-BCCA-9258664B96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92B36-453D-D947-A6CB-149D3D164BBD}">
      <dsp:nvSpPr>
        <dsp:cNvPr id="0" name=""/>
        <dsp:cNvSpPr/>
      </dsp:nvSpPr>
      <dsp:spPr>
        <a:xfrm>
          <a:off x="9242" y="0"/>
          <a:ext cx="2762398" cy="1246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Window's file system</a:t>
          </a:r>
          <a:endParaRPr lang="en-US" sz="1900" kern="1200" dirty="0"/>
        </a:p>
      </dsp:txBody>
      <dsp:txXfrm>
        <a:off x="45744" y="36502"/>
        <a:ext cx="2689394" cy="1173252"/>
      </dsp:txXfrm>
    </dsp:sp>
    <dsp:sp modelId="{A919A8BA-4D5F-A948-AEC5-1CDEDD38899C}">
      <dsp:nvSpPr>
        <dsp:cNvPr id="0" name=""/>
        <dsp:cNvSpPr/>
      </dsp:nvSpPr>
      <dsp:spPr>
        <a:xfrm>
          <a:off x="3018212" y="280590"/>
          <a:ext cx="522732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18212" y="417605"/>
        <a:ext cx="365912" cy="411044"/>
      </dsp:txXfrm>
    </dsp:sp>
    <dsp:sp modelId="{BB060127-3472-1840-9468-6C14C1394E8D}">
      <dsp:nvSpPr>
        <dsp:cNvPr id="0" name=""/>
        <dsp:cNvSpPr/>
      </dsp:nvSpPr>
      <dsp:spPr>
        <a:xfrm>
          <a:off x="3757927" y="0"/>
          <a:ext cx="2762398" cy="1246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FileReader</a:t>
          </a:r>
          <a:endParaRPr lang="en-US" sz="1900" kern="1200" dirty="0"/>
        </a:p>
      </dsp:txBody>
      <dsp:txXfrm>
        <a:off x="3794429" y="36502"/>
        <a:ext cx="2689394" cy="1173252"/>
      </dsp:txXfrm>
    </dsp:sp>
    <dsp:sp modelId="{93F6319F-E34B-D149-9263-2F9D19457C49}">
      <dsp:nvSpPr>
        <dsp:cNvPr id="0" name=""/>
        <dsp:cNvSpPr/>
      </dsp:nvSpPr>
      <dsp:spPr>
        <a:xfrm>
          <a:off x="6826234" y="280590"/>
          <a:ext cx="648525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826234" y="417605"/>
        <a:ext cx="453968" cy="411044"/>
      </dsp:txXfrm>
    </dsp:sp>
    <dsp:sp modelId="{ACDCD80A-5F41-0149-BCCA-9258664B9652}">
      <dsp:nvSpPr>
        <dsp:cNvPr id="0" name=""/>
        <dsp:cNvSpPr/>
      </dsp:nvSpPr>
      <dsp:spPr>
        <a:xfrm>
          <a:off x="7743958" y="0"/>
          <a:ext cx="2762398" cy="1246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BufferedReader</a:t>
          </a:r>
          <a:r>
            <a:rPr lang="en-US" sz="1900" kern="1200" dirty="0" smtClean="0"/>
            <a:t>/Scanner</a:t>
          </a:r>
          <a:endParaRPr lang="en-US" sz="1900" kern="1200" dirty="0"/>
        </a:p>
      </dsp:txBody>
      <dsp:txXfrm>
        <a:off x="7780460" y="36502"/>
        <a:ext cx="2689394" cy="117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60EE-64C9-614E-896A-1990E208A71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file and sorting them using Comparator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856" y="5670680"/>
            <a:ext cx="9144000" cy="1655762"/>
          </a:xfrm>
        </p:spPr>
        <p:txBody>
          <a:bodyPr/>
          <a:lstStyle/>
          <a:p>
            <a:r>
              <a:rPr lang="en-US" dirty="0" err="1" smtClean="0"/>
              <a:t>Khaliunaa</a:t>
            </a:r>
            <a:r>
              <a:rPr lang="en-US" dirty="0" smtClean="0"/>
              <a:t> </a:t>
            </a:r>
            <a:r>
              <a:rPr lang="en-US" dirty="0" err="1" smtClean="0"/>
              <a:t>Baasandorj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 smtClean="0"/>
              <a:t>Comparable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006"/>
            <a:ext cx="5336889" cy="36118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94" y="1973006"/>
            <a:ext cx="6188902" cy="36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7" y="1690688"/>
            <a:ext cx="11221019" cy="4816058"/>
          </a:xfrm>
        </p:spPr>
      </p:pic>
    </p:spTree>
    <p:extLst>
      <p:ext uri="{BB962C8B-B14F-4D97-AF65-F5344CB8AC3E}">
        <p14:creationId xmlns:p14="http://schemas.microsoft.com/office/powerpoint/2010/main" val="140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/>
              <a:t>Reading Text Files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Storing in Collection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Sorting them using Comparator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76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400" dirty="0" smtClean="0"/>
              <a:t>/different ways to read files/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>
              <a:buFont typeface="Wingdings" charset="2"/>
              <a:buChar char="Ø"/>
            </a:pPr>
            <a:r>
              <a:rPr lang="en-US" sz="3600" dirty="0" err="1" smtClean="0"/>
              <a:t>FileReader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charset="2"/>
              <a:buChar char="Ø"/>
            </a:pPr>
            <a:r>
              <a:rPr lang="en-US" sz="3600" dirty="0" err="1" smtClean="0"/>
              <a:t>BufferedReader</a:t>
            </a:r>
            <a:endParaRPr lang="en-US" sz="3600" smtClean="0"/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Scanner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25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US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1264"/>
              </p:ext>
            </p:extLst>
          </p:nvPr>
        </p:nvGraphicFramePr>
        <p:xfrm>
          <a:off x="1031822" y="2848131"/>
          <a:ext cx="10515600" cy="124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9689"/>
            <a:ext cx="8089900" cy="12319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346617" y="15268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3600" dirty="0" err="1" smtClean="0"/>
              <a:t>FileReader</a:t>
            </a:r>
            <a:endParaRPr lang="en-US" sz="3600" dirty="0" smtClean="0"/>
          </a:p>
          <a:p>
            <a:pPr>
              <a:buFont typeface="Wingdings" charset="2"/>
              <a:buChar char="Ø"/>
            </a:pPr>
            <a:endParaRPr lang="en-US" sz="3600" dirty="0" smtClean="0"/>
          </a:p>
          <a:p>
            <a:pPr marL="0" indent="0">
              <a:buFont typeface="Arial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0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err="1" smtClean="0"/>
              <a:t>BufferedReader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charset="2"/>
              <a:buChar char="Ø"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2" y="3119884"/>
            <a:ext cx="11290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err="1" smtClean="0"/>
              <a:t>BufferedReader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charset="2"/>
              <a:buChar char="Ø"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7" y="2317646"/>
            <a:ext cx="8788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/>
              <a:t>Scanner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charset="2"/>
              <a:buChar char="Ø"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29" y="3434621"/>
            <a:ext cx="972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/>
              <a:t>Scanner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charset="2"/>
              <a:buChar char="Ø"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67" y="2723629"/>
            <a:ext cx="7975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61" y="2688625"/>
            <a:ext cx="11453734" cy="1325563"/>
          </a:xfrm>
        </p:spPr>
        <p:txBody>
          <a:bodyPr/>
          <a:lstStyle/>
          <a:p>
            <a:pPr algn="ctr"/>
            <a:r>
              <a:rPr lang="en-US" sz="5400" dirty="0" smtClean="0"/>
              <a:t>Comparable vs Comparator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(summary of the class)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13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56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Reading file and sorting them using Comparator</vt:lpstr>
      <vt:lpstr>Outline</vt:lpstr>
      <vt:lpstr>Reading Text Files /different ways to read files/</vt:lpstr>
      <vt:lpstr>Reading Text Files </vt:lpstr>
      <vt:lpstr>Reading Text Files </vt:lpstr>
      <vt:lpstr>Reading Text Files </vt:lpstr>
      <vt:lpstr>Reading Text Files </vt:lpstr>
      <vt:lpstr>Reading Text Files </vt:lpstr>
      <vt:lpstr>Comparable vs Comparator (summary of the class)</vt:lpstr>
      <vt:lpstr>Comparable </vt:lpstr>
      <vt:lpstr>Comparator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2018-07-02T18:43:04Z</dcterms:created>
  <dcterms:modified xsi:type="dcterms:W3CDTF">2018-07-03T16:34:56Z</dcterms:modified>
</cp:coreProperties>
</file>