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9" r:id="rId3"/>
    <p:sldId id="289" r:id="rId4"/>
    <p:sldId id="288" r:id="rId5"/>
    <p:sldId id="282" r:id="rId6"/>
    <p:sldId id="284" r:id="rId7"/>
    <p:sldId id="287" r:id="rId8"/>
    <p:sldId id="286" r:id="rId9"/>
    <p:sldId id="285" r:id="rId10"/>
    <p:sldId id="271" r:id="rId11"/>
    <p:sldId id="28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3"/>
  </p:normalViewPr>
  <p:slideViewPr>
    <p:cSldViewPr snapToGrid="0" snapToObjects="1">
      <p:cViewPr varScale="1">
        <p:scale>
          <a:sx n="80" d="100"/>
          <a:sy n="80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60EE-64C9-614E-896A-1990E208A717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339A-9D21-CF45-B53C-CE673C6EC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br>
              <a:rPr lang="en-US" dirty="0" smtClean="0"/>
            </a:br>
            <a:r>
              <a:rPr lang="en-US" dirty="0" smtClean="0"/>
              <a:t>When do we need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856" y="5670680"/>
            <a:ext cx="9144000" cy="1655762"/>
          </a:xfrm>
        </p:spPr>
        <p:txBody>
          <a:bodyPr/>
          <a:lstStyle/>
          <a:p>
            <a:r>
              <a:rPr lang="en-US" dirty="0" err="1" smtClean="0"/>
              <a:t>Khaliunaa</a:t>
            </a:r>
            <a:r>
              <a:rPr lang="en-US" dirty="0" smtClean="0"/>
              <a:t> </a:t>
            </a:r>
            <a:r>
              <a:rPr lang="en-US" dirty="0" err="1" smtClean="0"/>
              <a:t>Baasandorj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61" y="2688625"/>
            <a:ext cx="11453734" cy="1325563"/>
          </a:xfrm>
        </p:spPr>
        <p:txBody>
          <a:bodyPr/>
          <a:lstStyle/>
          <a:p>
            <a:pPr algn="ctr"/>
            <a:r>
              <a:rPr lang="en-US" sz="5400" dirty="0" smtClean="0"/>
              <a:t>When do we need Map?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13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72" y="2332198"/>
            <a:ext cx="7986934" cy="3497334"/>
          </a:xfrm>
        </p:spPr>
      </p:pic>
      <p:cxnSp>
        <p:nvCxnSpPr>
          <p:cNvPr id="6" name="Straight Connector 5"/>
          <p:cNvCxnSpPr/>
          <p:nvPr/>
        </p:nvCxnSpPr>
        <p:spPr>
          <a:xfrm>
            <a:off x="3379808" y="2963118"/>
            <a:ext cx="2349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79808" y="3709787"/>
            <a:ext cx="1828800" cy="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79808" y="4467828"/>
            <a:ext cx="1551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79808" y="5231757"/>
            <a:ext cx="2089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8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3553142"/>
            <a:ext cx="8630920" cy="2252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8605"/>
            <a:ext cx="6111240" cy="32945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80" y="5853125"/>
            <a:ext cx="8506460" cy="5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94137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 smtClean="0"/>
              <a:t>What is Map Interface?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How to access its data?</a:t>
            </a:r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When do we need it?</a:t>
            </a:r>
          </a:p>
        </p:txBody>
      </p:sp>
    </p:spTree>
    <p:extLst>
      <p:ext uri="{BB962C8B-B14F-4D97-AF65-F5344CB8AC3E}">
        <p14:creationId xmlns:p14="http://schemas.microsoft.com/office/powerpoint/2010/main" val="2002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What is </a:t>
            </a:r>
            <a:r>
              <a:rPr lang="en-US" dirty="0" smtClean="0"/>
              <a:t>Map Interface?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8" y="1501739"/>
            <a:ext cx="5010922" cy="4675224"/>
          </a:xfrm>
        </p:spPr>
      </p:pic>
    </p:spTree>
    <p:extLst>
      <p:ext uri="{BB962C8B-B14F-4D97-AF65-F5344CB8AC3E}">
        <p14:creationId xmlns:p14="http://schemas.microsoft.com/office/powerpoint/2010/main" val="6384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What is Map </a:t>
            </a:r>
            <a:r>
              <a:rPr lang="en-US" dirty="0" smtClean="0"/>
              <a:t>Interface?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73" y="1825625"/>
            <a:ext cx="5235053" cy="4351338"/>
          </a:xfrm>
        </p:spPr>
      </p:pic>
      <p:sp>
        <p:nvSpPr>
          <p:cNvPr id="3" name="Right Arrow 2"/>
          <p:cNvSpPr/>
          <p:nvPr/>
        </p:nvSpPr>
        <p:spPr>
          <a:xfrm>
            <a:off x="4960883" y="4162097"/>
            <a:ext cx="409903" cy="1681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How to </a:t>
            </a:r>
            <a:r>
              <a:rPr lang="en-US" dirty="0"/>
              <a:t>access its </a:t>
            </a:r>
            <a:r>
              <a:rPr lang="en-US" dirty="0" smtClean="0"/>
              <a:t>data 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48" y="2021305"/>
            <a:ext cx="7155475" cy="3554455"/>
          </a:xfrm>
        </p:spPr>
      </p:pic>
    </p:spTree>
    <p:extLst>
      <p:ext uri="{BB962C8B-B14F-4D97-AF65-F5344CB8AC3E}">
        <p14:creationId xmlns:p14="http://schemas.microsoft.com/office/powerpoint/2010/main" val="460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How to </a:t>
            </a:r>
            <a:r>
              <a:rPr lang="en-US" dirty="0"/>
              <a:t>access its </a:t>
            </a:r>
            <a:r>
              <a:rPr lang="en-US" dirty="0" smtClean="0"/>
              <a:t>data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2087968"/>
            <a:ext cx="6463297" cy="4209353"/>
          </a:xfrm>
        </p:spPr>
      </p:pic>
    </p:spTree>
    <p:extLst>
      <p:ext uri="{BB962C8B-B14F-4D97-AF65-F5344CB8AC3E}">
        <p14:creationId xmlns:p14="http://schemas.microsoft.com/office/powerpoint/2010/main" val="3997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How to </a:t>
            </a:r>
            <a:r>
              <a:rPr lang="en-US" dirty="0"/>
              <a:t>access its </a:t>
            </a:r>
            <a:r>
              <a:rPr lang="en-US" dirty="0" smtClean="0"/>
              <a:t>data 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2060343"/>
            <a:ext cx="6882732" cy="4197541"/>
          </a:xfrm>
        </p:spPr>
      </p:pic>
    </p:spTree>
    <p:extLst>
      <p:ext uri="{BB962C8B-B14F-4D97-AF65-F5344CB8AC3E}">
        <p14:creationId xmlns:p14="http://schemas.microsoft.com/office/powerpoint/2010/main" val="17505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66" y="944730"/>
            <a:ext cx="4969510" cy="4906803"/>
          </a:xfrm>
        </p:spPr>
      </p:pic>
    </p:spTree>
    <p:extLst>
      <p:ext uri="{BB962C8B-B14F-4D97-AF65-F5344CB8AC3E}">
        <p14:creationId xmlns:p14="http://schemas.microsoft.com/office/powerpoint/2010/main" val="3086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How to </a:t>
            </a:r>
            <a:r>
              <a:rPr lang="en-US" dirty="0"/>
              <a:t>access its </a:t>
            </a:r>
            <a:r>
              <a:rPr lang="en-US" dirty="0" smtClean="0"/>
              <a:t>data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74" y="2315555"/>
            <a:ext cx="7889851" cy="3775962"/>
          </a:xfrm>
        </p:spPr>
      </p:pic>
    </p:spTree>
    <p:extLst>
      <p:ext uri="{BB962C8B-B14F-4D97-AF65-F5344CB8AC3E}">
        <p14:creationId xmlns:p14="http://schemas.microsoft.com/office/powerpoint/2010/main" val="20613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62</Words>
  <Application>Microsoft Macintosh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Arial</vt:lpstr>
      <vt:lpstr>Office Theme</vt:lpstr>
      <vt:lpstr>Map Interface When do we need it?</vt:lpstr>
      <vt:lpstr>Outline</vt:lpstr>
      <vt:lpstr>What is Map Interface?</vt:lpstr>
      <vt:lpstr>What is Map Interface?</vt:lpstr>
      <vt:lpstr>How to access its data 1</vt:lpstr>
      <vt:lpstr>How to access its data 2</vt:lpstr>
      <vt:lpstr>How to access its data 3</vt:lpstr>
      <vt:lpstr>PowerPoint Presentation</vt:lpstr>
      <vt:lpstr>How to access its data 2</vt:lpstr>
      <vt:lpstr>When do we need Map?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2018-07-02T18:43:04Z</dcterms:created>
  <dcterms:modified xsi:type="dcterms:W3CDTF">2018-07-10T14:07:50Z</dcterms:modified>
</cp:coreProperties>
</file>