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3AE72-A49E-B771-D6DF-E6D0903A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A0B02C-62EA-1A84-1A7E-3996D442A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B2B88A-F0D6-9D11-9BF6-58070CA3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54D08-E4D3-B760-6523-78575D51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8D6769-9814-1080-F5EB-B51EE6F5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71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18481-CF04-8AB7-8451-246883A2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B529EF-5161-B413-99C6-306A4B93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433AC-F2D1-F403-DF31-D5A88164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276592-5224-8746-904A-788F2A97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AAF38-022D-3C91-7A6E-DE7CB944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5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F8A2B4-3FB2-D1E4-BAE9-0FD069E91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83DE04-3A9C-DFC8-716A-7F0F2CDB4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8C0BE-961A-62F3-4955-715C427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036112-CA08-610B-EC58-3B82FEE3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3DC60-2C0E-33F7-4B65-1FC6FCA7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037EA-A302-6CF5-913E-46E544DC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8A1E7-25CA-FF97-3B52-BABB85B0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2EF77-4F48-2FF5-E780-F0210F0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F85AB-981D-AB19-9B24-A2228B00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BB42E-1562-18AB-4AA7-0448754F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2C9AE-7E95-AF9E-ABF3-F3146006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B526A7-A7A0-4971-85FC-F34B2B13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FA70D-F06E-C8E1-FEE0-512A5C0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982D7-E268-2F20-411A-238262CC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6E5D2-33BA-53DF-7262-F387B5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0C4C3-D030-4CBB-C7E2-6024B42D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5C66F-FEE2-2D06-5919-4FBD5EBD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536C11-8315-D6C5-4856-47EC7646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AA5D90-24D4-49B8-CA49-DACFEE8F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32DBDB-4B2A-C614-5783-622E837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214DF5-B99F-E877-441F-A17AB26C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5E966-36A5-41A2-2E55-539BBA60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433B06-016F-ECFD-9E96-BC363C78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95538A-1532-8D8C-ACAE-34775EA3C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90E143-07D0-3349-93B0-4F7B893D4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2A3D2C-D91F-4D29-23B1-946B36896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C96F66-DB14-6B35-A723-D772650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29C086-F7CD-C87A-EBD0-31F4F5E0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7BB6D0-A7FB-8432-949F-CCD17FA3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1E78C-61DC-87ED-D0C7-4A54CCB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63D6B2-627A-EC2D-CDC2-698907B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42D1FB-5E54-5CCC-B061-32277DD3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2A79EF-C471-2ED3-3382-B13001F0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5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A6945E-124F-D4CA-8CA0-6AB4376C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1BC516-754A-7A37-BA3B-89C0DFB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0E4D01-AA4C-592D-4A52-7A4586F7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26ED1-AE2B-9374-1F6F-86B8543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E7601-6545-33E0-440C-5162A4F2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2BA53B-B6E3-A8D8-9A5C-A4BC8835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DE2C38-5B02-CCDA-DB6F-9FEAA77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72A6FB-1C54-987D-8270-40368661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C67F9E-0950-B6D0-274A-8400B89C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5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03517-86B4-6F80-CFA3-D64718EF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ECF77C-C2C1-E330-CB5A-0A0CDB75A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17A674-CAF6-F298-FC45-AF5FD1A9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F5B80D-B98D-378F-3D1B-A2AD6D60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4B2BE6-31CD-2DC7-9F1A-DCF4CB85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8EC8D3-7131-1E88-FEBF-670B29AD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CF0FD0-6979-0C11-AF36-80DA9DC3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1E36A4-2990-E13B-577F-8CB80856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4DCE63-EDE3-F2CB-1590-18EAA4808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D132C-011D-47FF-BD04-64CEF1091BDE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AE04B0-88E1-71DD-CB0D-DA595ABA8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1B7F8-C433-746C-2D4B-5F449A792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F21FA-FA7F-495C-A83D-3D23F5DA0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svgsilh.com/image/169963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D5F2A67B-E53F-FEB2-6DE5-7302ACFF122B}"/>
              </a:ext>
            </a:extLst>
          </p:cNvPr>
          <p:cNvGrpSpPr/>
          <p:nvPr/>
        </p:nvGrpSpPr>
        <p:grpSpPr>
          <a:xfrm>
            <a:off x="1826714" y="543697"/>
            <a:ext cx="8932504" cy="4395397"/>
            <a:chOff x="291590" y="483627"/>
            <a:chExt cx="8932504" cy="4395397"/>
          </a:xfrm>
        </p:grpSpPr>
        <p:pic>
          <p:nvPicPr>
            <p:cNvPr id="5" name="圖形 4">
              <a:extLst>
                <a:ext uri="{FF2B5EF4-FFF2-40B4-BE49-F238E27FC236}">
                  <a16:creationId xmlns:a16="http://schemas.microsoft.com/office/drawing/2014/main" id="{93F73556-2F82-E45A-A77B-013735BD1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91590" y="3155743"/>
              <a:ext cx="546515" cy="546515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1A17FEB-F5DA-DDAD-162A-448886B17283}"/>
                </a:ext>
              </a:extLst>
            </p:cNvPr>
            <p:cNvGrpSpPr/>
            <p:nvPr/>
          </p:nvGrpSpPr>
          <p:grpSpPr>
            <a:xfrm>
              <a:off x="1737652" y="3198731"/>
              <a:ext cx="1456264" cy="460537"/>
              <a:chOff x="1387053" y="1811348"/>
              <a:chExt cx="1456264" cy="460537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8FAB67EA-F176-3661-02C8-AD4DDB67DE69}"/>
                  </a:ext>
                </a:extLst>
              </p:cNvPr>
              <p:cNvSpPr/>
              <p:nvPr/>
            </p:nvSpPr>
            <p:spPr>
              <a:xfrm>
                <a:off x="1387053" y="1811348"/>
                <a:ext cx="1456264" cy="46053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387FF99-C9CC-FD28-9C93-D9941D26D231}"/>
                  </a:ext>
                </a:extLst>
              </p:cNvPr>
              <p:cNvSpPr txBox="1"/>
              <p:nvPr/>
            </p:nvSpPr>
            <p:spPr>
              <a:xfrm>
                <a:off x="1429741" y="1926200"/>
                <a:ext cx="137088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Interface Subsystem</a:t>
                </a:r>
                <a:endParaRPr lang="zh-TW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AA7A6A0B-9827-2DC6-D99C-7D0439AD9AD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38105" y="3428999"/>
              <a:ext cx="8995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E28CDE5-4928-0FFE-7D91-F7D4CBBE66F4}"/>
                </a:ext>
              </a:extLst>
            </p:cNvPr>
            <p:cNvSpPr txBox="1"/>
            <p:nvPr/>
          </p:nvSpPr>
          <p:spPr>
            <a:xfrm>
              <a:off x="743498" y="3197886"/>
              <a:ext cx="9877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weight height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60E4773-FBC7-2783-55F8-7635B5298A31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3193916" y="3429000"/>
              <a:ext cx="490381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0906DE4-6566-F92D-8B50-870BF370E425}"/>
                </a:ext>
              </a:extLst>
            </p:cNvPr>
            <p:cNvGrpSpPr/>
            <p:nvPr/>
          </p:nvGrpSpPr>
          <p:grpSpPr>
            <a:xfrm>
              <a:off x="3684297" y="3198731"/>
              <a:ext cx="1638392" cy="460537"/>
              <a:chOff x="1387053" y="1811348"/>
              <a:chExt cx="1456264" cy="460537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02C56BFD-E36E-AC7E-C583-3A689636C6AD}"/>
                  </a:ext>
                </a:extLst>
              </p:cNvPr>
              <p:cNvSpPr/>
              <p:nvPr/>
            </p:nvSpPr>
            <p:spPr>
              <a:xfrm>
                <a:off x="1387053" y="1811348"/>
                <a:ext cx="1456264" cy="46053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D9F69F7-2D8D-2A6C-22F0-F536467FDB16}"/>
                  </a:ext>
                </a:extLst>
              </p:cNvPr>
              <p:cNvSpPr txBox="1"/>
              <p:nvPr/>
            </p:nvSpPr>
            <p:spPr>
              <a:xfrm>
                <a:off x="1429741" y="1926200"/>
                <a:ext cx="141357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Detection Subsystem</a:t>
                </a:r>
                <a:endParaRPr lang="zh-TW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DCBA189F-E133-40E1-6C8E-A12C6B6D31F9}"/>
                </a:ext>
              </a:extLst>
            </p:cNvPr>
            <p:cNvSpPr/>
            <p:nvPr/>
          </p:nvSpPr>
          <p:spPr>
            <a:xfrm>
              <a:off x="1648216" y="483627"/>
              <a:ext cx="7575878" cy="439539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F0B0FE4-F851-B890-F814-26ABD37564F1}"/>
                </a:ext>
              </a:extLst>
            </p:cNvPr>
            <p:cNvCxnSpPr>
              <a:cxnSpLocks/>
              <a:stCxn id="23" idx="3"/>
              <a:endCxn id="32" idx="1"/>
            </p:cNvCxnSpPr>
            <p:nvPr/>
          </p:nvCxnSpPr>
          <p:spPr>
            <a:xfrm>
              <a:off x="5322689" y="3428999"/>
              <a:ext cx="375093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03890172-0CA2-AA5B-FB43-DDEDDAF88685}"/>
                </a:ext>
              </a:extLst>
            </p:cNvPr>
            <p:cNvGrpSpPr/>
            <p:nvPr/>
          </p:nvGrpSpPr>
          <p:grpSpPr>
            <a:xfrm>
              <a:off x="5697782" y="3198730"/>
              <a:ext cx="1641472" cy="460537"/>
              <a:chOff x="1387053" y="1811348"/>
              <a:chExt cx="1517918" cy="460537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759EBB90-165A-2851-D4ED-21FAF296A64D}"/>
                  </a:ext>
                </a:extLst>
              </p:cNvPr>
              <p:cNvSpPr/>
              <p:nvPr/>
            </p:nvSpPr>
            <p:spPr>
              <a:xfrm>
                <a:off x="1387053" y="1811348"/>
                <a:ext cx="1456264" cy="46053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7C1EB62-EB7E-4BD6-F82C-36C6F85A84E4}"/>
                  </a:ext>
                </a:extLst>
              </p:cNvPr>
              <p:cNvSpPr txBox="1"/>
              <p:nvPr/>
            </p:nvSpPr>
            <p:spPr>
              <a:xfrm>
                <a:off x="1429741" y="1926200"/>
                <a:ext cx="14752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 Recognition Subsystem</a:t>
                </a:r>
                <a:endParaRPr lang="zh-TW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7328F85E-4A5F-2F55-8C27-08850C78E2F3}"/>
                </a:ext>
              </a:extLst>
            </p:cNvPr>
            <p:cNvGrpSpPr/>
            <p:nvPr/>
          </p:nvGrpSpPr>
          <p:grpSpPr>
            <a:xfrm>
              <a:off x="4339658" y="488215"/>
              <a:ext cx="2966294" cy="1352681"/>
              <a:chOff x="5717878" y="483627"/>
              <a:chExt cx="2966294" cy="1352681"/>
            </a:xfrm>
          </p:grpSpPr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08C9B22A-1114-EC63-848A-7FE6B1DAD7B0}"/>
                  </a:ext>
                </a:extLst>
              </p:cNvPr>
              <p:cNvGrpSpPr/>
              <p:nvPr/>
            </p:nvGrpSpPr>
            <p:grpSpPr>
              <a:xfrm>
                <a:off x="5717878" y="483627"/>
                <a:ext cx="914400" cy="1033707"/>
                <a:chOff x="5987427" y="1334056"/>
                <a:chExt cx="914400" cy="1033707"/>
              </a:xfrm>
            </p:grpSpPr>
            <p:pic>
              <p:nvPicPr>
                <p:cNvPr id="38" name="圖形 37" descr="資料庫 以實心填滿">
                  <a:extLst>
                    <a:ext uri="{FF2B5EF4-FFF2-40B4-BE49-F238E27FC236}">
                      <a16:creationId xmlns:a16="http://schemas.microsoft.com/office/drawing/2014/main" id="{16BB40B0-1BDD-0931-81AC-1B8DF1CF9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7427" y="133405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1649F84B-2DEC-8BAA-B287-29538696603E}"/>
                    </a:ext>
                  </a:extLst>
                </p:cNvPr>
                <p:cNvSpPr txBox="1"/>
                <p:nvPr/>
              </p:nvSpPr>
              <p:spPr>
                <a:xfrm>
                  <a:off x="5996427" y="2121542"/>
                  <a:ext cx="8963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 dataset</a:t>
                  </a:r>
                  <a:endParaRPr lang="zh-TW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701F70DB-D83B-9E4C-5CE0-798F79F1DFBF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6623277" y="937491"/>
                <a:ext cx="422503" cy="3336"/>
              </a:xfrm>
              <a:prstGeom prst="straightConnector1">
                <a:avLst/>
              </a:prstGeom>
              <a:ln>
                <a:prstDash val="sysDot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741557B8-B9BF-92F3-EE96-DFEE5EAA66BB}"/>
                  </a:ext>
                </a:extLst>
              </p:cNvPr>
              <p:cNvGrpSpPr/>
              <p:nvPr/>
            </p:nvGrpSpPr>
            <p:grpSpPr>
              <a:xfrm>
                <a:off x="7045780" y="707222"/>
                <a:ext cx="1638392" cy="460537"/>
                <a:chOff x="1387053" y="1811348"/>
                <a:chExt cx="1456264" cy="460537"/>
              </a:xfrm>
            </p:grpSpPr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0B233D8F-7AE3-A3E2-01E5-D201034226E7}"/>
                    </a:ext>
                  </a:extLst>
                </p:cNvPr>
                <p:cNvSpPr/>
                <p:nvPr/>
              </p:nvSpPr>
              <p:spPr>
                <a:xfrm>
                  <a:off x="1387053" y="1811348"/>
                  <a:ext cx="1456264" cy="460537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61E1FE0-D7DB-1446-37A1-8920E10CB72C}"/>
                    </a:ext>
                  </a:extLst>
                </p:cNvPr>
                <p:cNvSpPr txBox="1"/>
                <p:nvPr/>
              </p:nvSpPr>
              <p:spPr>
                <a:xfrm>
                  <a:off x="1420413" y="1926200"/>
                  <a:ext cx="141357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900" i="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 preprocessing or </a:t>
                  </a:r>
                  <a:r>
                    <a:rPr lang="en-US" altLang="zh-TW" sz="900" i="0" dirty="0" err="1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labing</a:t>
                  </a:r>
                  <a:endParaRPr lang="en-US" altLang="zh-TW" sz="9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B42AB731-7652-6FE9-30F4-2072CA9219A1}"/>
                  </a:ext>
                </a:extLst>
              </p:cNvPr>
              <p:cNvCxnSpPr>
                <a:cxnSpLocks/>
                <a:stCxn id="46" idx="2"/>
                <a:endCxn id="55" idx="0"/>
              </p:cNvCxnSpPr>
              <p:nvPr/>
            </p:nvCxnSpPr>
            <p:spPr>
              <a:xfrm>
                <a:off x="7864976" y="1167759"/>
                <a:ext cx="0" cy="208012"/>
              </a:xfrm>
              <a:prstGeom prst="straightConnector1">
                <a:avLst/>
              </a:prstGeom>
              <a:ln>
                <a:prstDash val="sysDot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3614A3D0-FBF2-ABDA-0C8B-5E4A1BDE775B}"/>
                  </a:ext>
                </a:extLst>
              </p:cNvPr>
              <p:cNvGrpSpPr/>
              <p:nvPr/>
            </p:nvGrpSpPr>
            <p:grpSpPr>
              <a:xfrm>
                <a:off x="7045780" y="1375771"/>
                <a:ext cx="1638392" cy="460537"/>
                <a:chOff x="1387053" y="1811348"/>
                <a:chExt cx="1456264" cy="460537"/>
              </a:xfrm>
            </p:grpSpPr>
            <p:sp>
              <p:nvSpPr>
                <p:cNvPr id="55" name="矩形: 圓角 54">
                  <a:extLst>
                    <a:ext uri="{FF2B5EF4-FFF2-40B4-BE49-F238E27FC236}">
                      <a16:creationId xmlns:a16="http://schemas.microsoft.com/office/drawing/2014/main" id="{EEF9DE67-80BC-299F-D5AB-62E509BEC71A}"/>
                    </a:ext>
                  </a:extLst>
                </p:cNvPr>
                <p:cNvSpPr/>
                <p:nvPr/>
              </p:nvSpPr>
              <p:spPr>
                <a:xfrm>
                  <a:off x="1387053" y="1811348"/>
                  <a:ext cx="1456264" cy="460537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4ABD647C-2A6F-DEAE-26C5-19AD90DE9416}"/>
                    </a:ext>
                  </a:extLst>
                </p:cNvPr>
                <p:cNvSpPr txBox="1"/>
                <p:nvPr/>
              </p:nvSpPr>
              <p:spPr>
                <a:xfrm>
                  <a:off x="1429741" y="1926200"/>
                  <a:ext cx="141357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900" i="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 a model using a dataset</a:t>
                  </a:r>
                </a:p>
              </p:txBody>
            </p:sp>
          </p:grp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D67A46FA-B12C-9916-60D4-FFA9DFA5E96E}"/>
                </a:ext>
              </a:extLst>
            </p:cNvPr>
            <p:cNvCxnSpPr>
              <a:cxnSpLocks/>
              <a:stCxn id="55" idx="2"/>
              <a:endCxn id="32" idx="0"/>
            </p:cNvCxnSpPr>
            <p:nvPr/>
          </p:nvCxnSpPr>
          <p:spPr>
            <a:xfrm flipH="1">
              <a:off x="6485182" y="1840896"/>
              <a:ext cx="1574" cy="135783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8D853691-DC48-9255-04A8-D503117D267E}"/>
                </a:ext>
              </a:extLst>
            </p:cNvPr>
            <p:cNvSpPr/>
            <p:nvPr/>
          </p:nvSpPr>
          <p:spPr>
            <a:xfrm>
              <a:off x="4269209" y="554517"/>
              <a:ext cx="3236402" cy="140151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F2A90B7-685F-7EE7-EAF2-D9A87D423367}"/>
                </a:ext>
              </a:extLst>
            </p:cNvPr>
            <p:cNvCxnSpPr>
              <a:cxnSpLocks/>
              <a:stCxn id="32" idx="2"/>
              <a:endCxn id="74" idx="0"/>
            </p:cNvCxnSpPr>
            <p:nvPr/>
          </p:nvCxnSpPr>
          <p:spPr>
            <a:xfrm>
              <a:off x="6485182" y="3659267"/>
              <a:ext cx="2535" cy="67884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4663CF65-FF5D-1C66-E9CC-EF491A474F04}"/>
                </a:ext>
              </a:extLst>
            </p:cNvPr>
            <p:cNvGrpSpPr/>
            <p:nvPr/>
          </p:nvGrpSpPr>
          <p:grpSpPr>
            <a:xfrm>
              <a:off x="5700317" y="4338111"/>
              <a:ext cx="1615823" cy="460537"/>
              <a:chOff x="1387053" y="1811348"/>
              <a:chExt cx="1494199" cy="460537"/>
            </a:xfrm>
          </p:grpSpPr>
          <p:sp>
            <p:nvSpPr>
              <p:cNvPr id="74" name="矩形: 圓角 73">
                <a:extLst>
                  <a:ext uri="{FF2B5EF4-FFF2-40B4-BE49-F238E27FC236}">
                    <a16:creationId xmlns:a16="http://schemas.microsoft.com/office/drawing/2014/main" id="{6007DFEE-CF14-0DA2-0FFE-189847E6CA76}"/>
                  </a:ext>
                </a:extLst>
              </p:cNvPr>
              <p:cNvSpPr/>
              <p:nvPr/>
            </p:nvSpPr>
            <p:spPr>
              <a:xfrm>
                <a:off x="1387053" y="1811348"/>
                <a:ext cx="1456264" cy="46053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1FFC0FB3-B931-168F-C305-B22C274F96B5}"/>
                  </a:ext>
                </a:extLst>
              </p:cNvPr>
              <p:cNvSpPr txBox="1"/>
              <p:nvPr/>
            </p:nvSpPr>
            <p:spPr>
              <a:xfrm>
                <a:off x="1429741" y="1926200"/>
                <a:ext cx="14515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Nutrition Analysis Subsystem</a:t>
                </a:r>
                <a:endParaRPr lang="zh-TW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8F51EAE0-1534-795E-4884-6EEFBFAAA66A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>
              <a:off x="2465784" y="4568380"/>
              <a:ext cx="3234533" cy="198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C76E2D3-A31A-4B54-DAFC-447D8201623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465784" y="3659268"/>
              <a:ext cx="0" cy="92897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D58DB6B4-5EC3-AA26-150B-41AB46D3E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241" y="3565628"/>
              <a:ext cx="9424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B53CA5C-196D-1CEC-A890-7463F4A6E611}"/>
                </a:ext>
              </a:extLst>
            </p:cNvPr>
            <p:cNvSpPr txBox="1"/>
            <p:nvPr/>
          </p:nvSpPr>
          <p:spPr>
            <a:xfrm>
              <a:off x="893648" y="3594535"/>
              <a:ext cx="7072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Show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65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柏叡 林</dc:creator>
  <cp:lastModifiedBy>柏叡 林</cp:lastModifiedBy>
  <cp:revision>1</cp:revision>
  <dcterms:created xsi:type="dcterms:W3CDTF">2024-11-25T17:08:56Z</dcterms:created>
  <dcterms:modified xsi:type="dcterms:W3CDTF">2024-11-25T17:36:49Z</dcterms:modified>
</cp:coreProperties>
</file>