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An		</a:t>
            </a:r>
            <a:r>
              <a:rPr lang="en-US" dirty="0" err="1"/>
              <a:t>Wenya</a:t>
            </a:r>
            <a:r>
              <a:rPr lang="en-US" dirty="0"/>
              <a:t> Chen		Rui Wan</a:t>
            </a:r>
          </a:p>
        </p:txBody>
      </p:sp>
    </p:spTree>
    <p:extLst>
      <p:ext uri="{BB962C8B-B14F-4D97-AF65-F5344CB8AC3E}">
        <p14:creationId xmlns:p14="http://schemas.microsoft.com/office/powerpoint/2010/main" val="396582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Feed-Forward Neural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Time Series Prediction (Stocks, Weather, etc.)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Pattern Recognition (Digit/handwriting recognition)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765123"/>
            <a:ext cx="4912907" cy="35055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258998"/>
            <a:ext cx="4680404" cy="19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 (non-feed-forward)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Self-Driving Cars (ALVINN)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Long Short-Term Memory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715496"/>
            <a:ext cx="4686132" cy="373810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3440072"/>
            <a:ext cx="4705874" cy="26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5276144" cy="36783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Recall the Back Propagation Algorithm:</a:t>
                </a:r>
              </a:p>
              <a:p>
                <a:r>
                  <a:rPr lang="en-US" dirty="0"/>
                  <a:t>Forward Pass: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Backward Pass: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Update: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5276144" cy="3678303"/>
              </a:xfrm>
              <a:blipFill>
                <a:blip r:embed="rId2"/>
                <a:stretch>
                  <a:fillRect l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7435970" y="3433051"/>
                <a:ext cx="1173192" cy="11731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70" y="3433051"/>
                <a:ext cx="1173192" cy="11731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6581955" y="2767091"/>
            <a:ext cx="1025825" cy="83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6495691" y="4019647"/>
            <a:ext cx="9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6581955" y="4434433"/>
            <a:ext cx="1025825" cy="88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</p:cNvCxnSpPr>
          <p:nvPr/>
        </p:nvCxnSpPr>
        <p:spPr>
          <a:xfrm>
            <a:off x="8609162" y="4019647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47483" y="2838459"/>
                <a:ext cx="518347" cy="38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83" y="2838459"/>
                <a:ext cx="518347" cy="382028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47483" y="3637618"/>
                <a:ext cx="513025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83" y="3637618"/>
                <a:ext cx="513025" cy="379719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95691" y="4655996"/>
                <a:ext cx="518347" cy="380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91" y="4655996"/>
                <a:ext cx="518347" cy="380297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755429" y="3638216"/>
                <a:ext cx="726994" cy="38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29" y="3638216"/>
                <a:ext cx="726994" cy="382028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723624" y="362265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" name="Straight Arrow Connector 5"/>
          <p:cNvCxnSpPr>
            <a:stCxn id="26" idx="6"/>
            <a:endCxn id="4" idx="2"/>
          </p:cNvCxnSpPr>
          <p:nvPr/>
        </p:nvCxnSpPr>
        <p:spPr>
          <a:xfrm>
            <a:off x="4432537" y="3980786"/>
            <a:ext cx="1291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733798" y="362265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.05</a:t>
            </a:r>
          </a:p>
        </p:txBody>
      </p:sp>
      <p:sp>
        <p:nvSpPr>
          <p:cNvPr id="28" name="Oval 27"/>
          <p:cNvSpPr/>
          <p:nvPr/>
        </p:nvSpPr>
        <p:spPr>
          <a:xfrm>
            <a:off x="3719716" y="512077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.10</a:t>
            </a:r>
          </a:p>
        </p:txBody>
      </p:sp>
      <p:sp>
        <p:nvSpPr>
          <p:cNvPr id="31" name="Oval 30"/>
          <p:cNvSpPr/>
          <p:nvPr/>
        </p:nvSpPr>
        <p:spPr>
          <a:xfrm>
            <a:off x="5723623" y="512077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7" name="Straight Arrow Connector 36"/>
          <p:cNvCxnSpPr>
            <a:stCxn id="26" idx="6"/>
            <a:endCxn id="31" idx="2"/>
          </p:cNvCxnSpPr>
          <p:nvPr/>
        </p:nvCxnSpPr>
        <p:spPr>
          <a:xfrm>
            <a:off x="4432537" y="3980786"/>
            <a:ext cx="129108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31" idx="2"/>
          </p:cNvCxnSpPr>
          <p:nvPr/>
        </p:nvCxnSpPr>
        <p:spPr>
          <a:xfrm>
            <a:off x="4418455" y="5478906"/>
            <a:ext cx="130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4" idx="2"/>
          </p:cNvCxnSpPr>
          <p:nvPr/>
        </p:nvCxnSpPr>
        <p:spPr>
          <a:xfrm flipV="1">
            <a:off x="4418455" y="3980786"/>
            <a:ext cx="1305169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3448" y="362265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7713447" y="512077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5" name="Straight Arrow Connector 44"/>
          <p:cNvCxnSpPr>
            <a:stCxn id="4" idx="6"/>
            <a:endCxn id="42" idx="2"/>
          </p:cNvCxnSpPr>
          <p:nvPr/>
        </p:nvCxnSpPr>
        <p:spPr>
          <a:xfrm>
            <a:off x="6422363" y="3980786"/>
            <a:ext cx="129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3" idx="2"/>
          </p:cNvCxnSpPr>
          <p:nvPr/>
        </p:nvCxnSpPr>
        <p:spPr>
          <a:xfrm>
            <a:off x="6422362" y="5478906"/>
            <a:ext cx="129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43" idx="2"/>
          </p:cNvCxnSpPr>
          <p:nvPr/>
        </p:nvCxnSpPr>
        <p:spPr>
          <a:xfrm>
            <a:off x="6422363" y="3980786"/>
            <a:ext cx="1291084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42" idx="2"/>
          </p:cNvCxnSpPr>
          <p:nvPr/>
        </p:nvCxnSpPr>
        <p:spPr>
          <a:xfrm flipV="1">
            <a:off x="6422362" y="3980786"/>
            <a:ext cx="129108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19715" y="2074083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5723622" y="2071552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Arrow Connector 54"/>
          <p:cNvCxnSpPr>
            <a:stCxn id="52" idx="6"/>
            <a:endCxn id="31" idx="2"/>
          </p:cNvCxnSpPr>
          <p:nvPr/>
        </p:nvCxnSpPr>
        <p:spPr>
          <a:xfrm>
            <a:off x="4418454" y="2432210"/>
            <a:ext cx="1305169" cy="304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6"/>
            <a:endCxn id="4" idx="2"/>
          </p:cNvCxnSpPr>
          <p:nvPr/>
        </p:nvCxnSpPr>
        <p:spPr>
          <a:xfrm>
            <a:off x="4418454" y="2432210"/>
            <a:ext cx="1305170" cy="15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42" idx="2"/>
          </p:cNvCxnSpPr>
          <p:nvPr/>
        </p:nvCxnSpPr>
        <p:spPr>
          <a:xfrm>
            <a:off x="6422361" y="2429679"/>
            <a:ext cx="1291087" cy="15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6"/>
            <a:endCxn id="43" idx="2"/>
          </p:cNvCxnSpPr>
          <p:nvPr/>
        </p:nvCxnSpPr>
        <p:spPr>
          <a:xfrm>
            <a:off x="6422361" y="2429679"/>
            <a:ext cx="1291086" cy="30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ket 61"/>
          <p:cNvSpPr/>
          <p:nvPr/>
        </p:nvSpPr>
        <p:spPr>
          <a:xfrm>
            <a:off x="3344452" y="3536612"/>
            <a:ext cx="295028" cy="238646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410653" y="4406679"/>
            <a:ext cx="107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Input</a:t>
            </a:r>
          </a:p>
        </p:txBody>
      </p:sp>
      <p:sp>
        <p:nvSpPr>
          <p:cNvPr id="64" name="Right Bracket 63"/>
          <p:cNvSpPr/>
          <p:nvPr/>
        </p:nvSpPr>
        <p:spPr>
          <a:xfrm>
            <a:off x="9713339" y="3416060"/>
            <a:ext cx="241540" cy="25070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030216" y="4406679"/>
            <a:ext cx="107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Output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23622" y="6025555"/>
            <a:ext cx="107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147053" y="2826290"/>
                <a:ext cx="145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intercepts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053" y="2826290"/>
                <a:ext cx="1450333" cy="369332"/>
              </a:xfrm>
              <a:prstGeom prst="rect">
                <a:avLst/>
              </a:prstGeom>
              <a:blipFill>
                <a:blip r:embed="rId2"/>
                <a:stretch>
                  <a:fillRect t="-10000" r="-37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420045" y="2234242"/>
                <a:ext cx="2190763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045" y="2234242"/>
                <a:ext cx="2190763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>
            <a:stCxn id="42" idx="6"/>
            <a:endCxn id="74" idx="1"/>
          </p:cNvCxnSpPr>
          <p:nvPr/>
        </p:nvCxnSpPr>
        <p:spPr>
          <a:xfrm>
            <a:off x="8412187" y="3980786"/>
            <a:ext cx="587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999648" y="3721776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0.01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99648" y="5219896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0.99</a:t>
            </a:r>
          </a:p>
        </p:txBody>
      </p:sp>
      <p:cxnSp>
        <p:nvCxnSpPr>
          <p:cNvPr id="79" name="Straight Arrow Connector 78"/>
          <p:cNvCxnSpPr>
            <a:stCxn id="43" idx="6"/>
            <a:endCxn id="77" idx="1"/>
          </p:cNvCxnSpPr>
          <p:nvPr/>
        </p:nvCxnSpPr>
        <p:spPr>
          <a:xfrm>
            <a:off x="8412186" y="5478906"/>
            <a:ext cx="58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8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Initial Weights</a:t>
            </a:r>
          </a:p>
        </p:txBody>
      </p:sp>
      <p:sp>
        <p:nvSpPr>
          <p:cNvPr id="4" name="Oval 3"/>
          <p:cNvSpPr/>
          <p:nvPr/>
        </p:nvSpPr>
        <p:spPr>
          <a:xfrm>
            <a:off x="5371199" y="362265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" name="Straight Arrow Connector 5"/>
          <p:cNvCxnSpPr>
            <a:stCxn id="26" idx="6"/>
            <a:endCxn id="4" idx="2"/>
          </p:cNvCxnSpPr>
          <p:nvPr/>
        </p:nvCxnSpPr>
        <p:spPr>
          <a:xfrm>
            <a:off x="1823413" y="3980786"/>
            <a:ext cx="354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24674" y="362265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.05</a:t>
            </a:r>
          </a:p>
        </p:txBody>
      </p:sp>
      <p:sp>
        <p:nvSpPr>
          <p:cNvPr id="28" name="Oval 27"/>
          <p:cNvSpPr/>
          <p:nvPr/>
        </p:nvSpPr>
        <p:spPr>
          <a:xfrm>
            <a:off x="1110592" y="512077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.10</a:t>
            </a:r>
          </a:p>
        </p:txBody>
      </p:sp>
      <p:sp>
        <p:nvSpPr>
          <p:cNvPr id="31" name="Oval 30"/>
          <p:cNvSpPr/>
          <p:nvPr/>
        </p:nvSpPr>
        <p:spPr>
          <a:xfrm>
            <a:off x="5371198" y="512077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7" name="Straight Arrow Connector 36"/>
          <p:cNvCxnSpPr>
            <a:stCxn id="26" idx="6"/>
            <a:endCxn id="31" idx="2"/>
          </p:cNvCxnSpPr>
          <p:nvPr/>
        </p:nvCxnSpPr>
        <p:spPr>
          <a:xfrm>
            <a:off x="1823413" y="3980786"/>
            <a:ext cx="3547785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31" idx="2"/>
          </p:cNvCxnSpPr>
          <p:nvPr/>
        </p:nvCxnSpPr>
        <p:spPr>
          <a:xfrm>
            <a:off x="1809331" y="5478906"/>
            <a:ext cx="356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4" idx="2"/>
          </p:cNvCxnSpPr>
          <p:nvPr/>
        </p:nvCxnSpPr>
        <p:spPr>
          <a:xfrm flipV="1">
            <a:off x="1809331" y="3980786"/>
            <a:ext cx="3561868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319217" y="362265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9319216" y="5120779"/>
            <a:ext cx="698739" cy="71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5" name="Straight Arrow Connector 44"/>
          <p:cNvCxnSpPr>
            <a:stCxn id="4" idx="6"/>
            <a:endCxn id="42" idx="2"/>
          </p:cNvCxnSpPr>
          <p:nvPr/>
        </p:nvCxnSpPr>
        <p:spPr>
          <a:xfrm>
            <a:off x="6069938" y="3980786"/>
            <a:ext cx="324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3" idx="2"/>
          </p:cNvCxnSpPr>
          <p:nvPr/>
        </p:nvCxnSpPr>
        <p:spPr>
          <a:xfrm>
            <a:off x="6069937" y="5478906"/>
            <a:ext cx="324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43" idx="2"/>
          </p:cNvCxnSpPr>
          <p:nvPr/>
        </p:nvCxnSpPr>
        <p:spPr>
          <a:xfrm>
            <a:off x="6069938" y="3980786"/>
            <a:ext cx="3249278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42" idx="2"/>
          </p:cNvCxnSpPr>
          <p:nvPr/>
        </p:nvCxnSpPr>
        <p:spPr>
          <a:xfrm flipV="1">
            <a:off x="6069937" y="3980786"/>
            <a:ext cx="3249280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10591" y="2074083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5371197" y="2071552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Arrow Connector 54"/>
          <p:cNvCxnSpPr>
            <a:stCxn id="52" idx="6"/>
            <a:endCxn id="31" idx="2"/>
          </p:cNvCxnSpPr>
          <p:nvPr/>
        </p:nvCxnSpPr>
        <p:spPr>
          <a:xfrm>
            <a:off x="1809330" y="2432210"/>
            <a:ext cx="3561868" cy="304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6"/>
            <a:endCxn id="4" idx="2"/>
          </p:cNvCxnSpPr>
          <p:nvPr/>
        </p:nvCxnSpPr>
        <p:spPr>
          <a:xfrm>
            <a:off x="1809330" y="2432210"/>
            <a:ext cx="3561869" cy="15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42" idx="2"/>
          </p:cNvCxnSpPr>
          <p:nvPr/>
        </p:nvCxnSpPr>
        <p:spPr>
          <a:xfrm>
            <a:off x="6069936" y="2429679"/>
            <a:ext cx="3249281" cy="15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6"/>
            <a:endCxn id="43" idx="2"/>
          </p:cNvCxnSpPr>
          <p:nvPr/>
        </p:nvCxnSpPr>
        <p:spPr>
          <a:xfrm>
            <a:off x="6069936" y="2429679"/>
            <a:ext cx="3249280" cy="30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02922" y="3608824"/>
                <a:ext cx="1141082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22" y="3608824"/>
                <a:ext cx="1141082" cy="371961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02922" y="4171904"/>
                <a:ext cx="1141082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22" y="4171904"/>
                <a:ext cx="1141082" cy="372474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02922" y="4825405"/>
                <a:ext cx="1141082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22" y="4825405"/>
                <a:ext cx="1141082" cy="373885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02922" y="5431772"/>
                <a:ext cx="1141082" cy="37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22" y="5431772"/>
                <a:ext cx="1141082" cy="371705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98843" y="2849962"/>
                <a:ext cx="114108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43" y="2849962"/>
                <a:ext cx="1141082" cy="374205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72752" y="3546668"/>
                <a:ext cx="1146019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52" y="3546668"/>
                <a:ext cx="1146019" cy="372538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772752" y="4109748"/>
                <a:ext cx="1146019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52" y="4109748"/>
                <a:ext cx="1146019" cy="37305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72752" y="4763249"/>
                <a:ext cx="1146018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52" y="4763249"/>
                <a:ext cx="1146018" cy="374461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72752" y="5369616"/>
                <a:ext cx="1146019" cy="372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52" y="5369616"/>
                <a:ext cx="1146019" cy="372281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68673" y="2787806"/>
                <a:ext cx="1146019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73" y="2787806"/>
                <a:ext cx="1146019" cy="374783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6"/>
            <a:endCxn id="48" idx="1"/>
          </p:cNvCxnSpPr>
          <p:nvPr/>
        </p:nvCxnSpPr>
        <p:spPr>
          <a:xfrm flipV="1">
            <a:off x="10017956" y="3980785"/>
            <a:ext cx="602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620029" y="3721775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0.01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620029" y="5219896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0.99</a:t>
            </a:r>
          </a:p>
        </p:txBody>
      </p:sp>
      <p:cxnSp>
        <p:nvCxnSpPr>
          <p:cNvPr id="54" name="Straight Arrow Connector 53"/>
          <p:cNvCxnSpPr>
            <a:stCxn id="43" idx="6"/>
            <a:endCxn id="50" idx="1"/>
          </p:cNvCxnSpPr>
          <p:nvPr/>
        </p:nvCxnSpPr>
        <p:spPr>
          <a:xfrm>
            <a:off x="10017955" y="5478906"/>
            <a:ext cx="602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29200" y="3249951"/>
                <a:ext cx="1396818" cy="14318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=0.593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249951"/>
                <a:ext cx="1396818" cy="14318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6" idx="6"/>
            <a:endCxn id="4" idx="2"/>
          </p:cNvCxnSpPr>
          <p:nvPr/>
        </p:nvCxnSpPr>
        <p:spPr>
          <a:xfrm flipV="1">
            <a:off x="1823413" y="3965866"/>
            <a:ext cx="3205787" cy="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24674" y="362265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.05</a:t>
            </a:r>
          </a:p>
        </p:txBody>
      </p:sp>
      <p:sp>
        <p:nvSpPr>
          <p:cNvPr id="28" name="Oval 27"/>
          <p:cNvSpPr/>
          <p:nvPr/>
        </p:nvSpPr>
        <p:spPr>
          <a:xfrm>
            <a:off x="1110592" y="512077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5015119" y="4755775"/>
                <a:ext cx="1410898" cy="144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597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19" y="4755775"/>
                <a:ext cx="1410898" cy="14462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6" idx="6"/>
            <a:endCxn id="31" idx="2"/>
          </p:cNvCxnSpPr>
          <p:nvPr/>
        </p:nvCxnSpPr>
        <p:spPr>
          <a:xfrm>
            <a:off x="1823413" y="3980786"/>
            <a:ext cx="319170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31" idx="2"/>
          </p:cNvCxnSpPr>
          <p:nvPr/>
        </p:nvCxnSpPr>
        <p:spPr>
          <a:xfrm>
            <a:off x="1809331" y="5478906"/>
            <a:ext cx="3205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4" idx="2"/>
          </p:cNvCxnSpPr>
          <p:nvPr/>
        </p:nvCxnSpPr>
        <p:spPr>
          <a:xfrm flipV="1">
            <a:off x="1809331" y="3965866"/>
            <a:ext cx="3219869" cy="15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8984733" y="3279791"/>
                <a:ext cx="1367708" cy="1401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0.751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33" y="3279791"/>
                <a:ext cx="1367708" cy="1401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63138" y="4755775"/>
                <a:ext cx="1410896" cy="144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773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38" y="4755775"/>
                <a:ext cx="1410896" cy="14462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" idx="6"/>
            <a:endCxn id="42" idx="2"/>
          </p:cNvCxnSpPr>
          <p:nvPr/>
        </p:nvCxnSpPr>
        <p:spPr>
          <a:xfrm>
            <a:off x="6426018" y="3965866"/>
            <a:ext cx="2558715" cy="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3" idx="2"/>
          </p:cNvCxnSpPr>
          <p:nvPr/>
        </p:nvCxnSpPr>
        <p:spPr>
          <a:xfrm>
            <a:off x="6426017" y="5478906"/>
            <a:ext cx="253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43" idx="2"/>
          </p:cNvCxnSpPr>
          <p:nvPr/>
        </p:nvCxnSpPr>
        <p:spPr>
          <a:xfrm>
            <a:off x="6426018" y="3965866"/>
            <a:ext cx="2537120" cy="15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42" idx="2"/>
          </p:cNvCxnSpPr>
          <p:nvPr/>
        </p:nvCxnSpPr>
        <p:spPr>
          <a:xfrm flipV="1">
            <a:off x="6426017" y="3980786"/>
            <a:ext cx="255871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10591" y="2074083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5371197" y="2071552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Arrow Connector 54"/>
          <p:cNvCxnSpPr>
            <a:stCxn id="52" idx="6"/>
            <a:endCxn id="31" idx="2"/>
          </p:cNvCxnSpPr>
          <p:nvPr/>
        </p:nvCxnSpPr>
        <p:spPr>
          <a:xfrm>
            <a:off x="1809330" y="2432210"/>
            <a:ext cx="3205789" cy="304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6"/>
            <a:endCxn id="4" idx="2"/>
          </p:cNvCxnSpPr>
          <p:nvPr/>
        </p:nvCxnSpPr>
        <p:spPr>
          <a:xfrm>
            <a:off x="1809330" y="2432210"/>
            <a:ext cx="3219870" cy="153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42" idx="2"/>
          </p:cNvCxnSpPr>
          <p:nvPr/>
        </p:nvCxnSpPr>
        <p:spPr>
          <a:xfrm>
            <a:off x="6069936" y="2429679"/>
            <a:ext cx="2914797" cy="15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6"/>
            <a:endCxn id="43" idx="2"/>
          </p:cNvCxnSpPr>
          <p:nvPr/>
        </p:nvCxnSpPr>
        <p:spPr>
          <a:xfrm>
            <a:off x="6069936" y="2429679"/>
            <a:ext cx="2893202" cy="30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09329" y="3590898"/>
                <a:ext cx="927370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29" y="3590898"/>
                <a:ext cx="927370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09329" y="4143491"/>
                <a:ext cx="927370" cy="31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29" y="4143491"/>
                <a:ext cx="927370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8926" y="4958973"/>
                <a:ext cx="927370" cy="311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26" y="4958973"/>
                <a:ext cx="927370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8926" y="5539063"/>
                <a:ext cx="927370" cy="3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=.30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26" y="5539063"/>
                <a:ext cx="927370" cy="309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38351" y="2624709"/>
                <a:ext cx="927370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51" y="2624709"/>
                <a:ext cx="927370" cy="3114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7002" y="3613343"/>
                <a:ext cx="931216" cy="310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=.40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3613343"/>
                <a:ext cx="931216" cy="310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7002" y="4081173"/>
                <a:ext cx="931217" cy="310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4081173"/>
                <a:ext cx="931217" cy="3105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87002" y="5020424"/>
                <a:ext cx="931217" cy="311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=.45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5020424"/>
                <a:ext cx="931217" cy="311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7002" y="5474391"/>
                <a:ext cx="931216" cy="31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=.55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5474391"/>
                <a:ext cx="931216" cy="3100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87002" y="2653742"/>
                <a:ext cx="931216" cy="31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=.60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2653742"/>
                <a:ext cx="931216" cy="31194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6"/>
            <a:endCxn id="48" idx="1"/>
          </p:cNvCxnSpPr>
          <p:nvPr/>
        </p:nvCxnSpPr>
        <p:spPr>
          <a:xfrm flipV="1">
            <a:off x="10352441" y="3980785"/>
            <a:ext cx="267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620029" y="3721775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0.01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620029" y="5219896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0.99</a:t>
            </a:r>
          </a:p>
        </p:txBody>
      </p:sp>
      <p:cxnSp>
        <p:nvCxnSpPr>
          <p:cNvPr id="54" name="Straight Arrow Connector 53"/>
          <p:cNvCxnSpPr>
            <a:stCxn id="43" idx="6"/>
            <a:endCxn id="50" idx="1"/>
          </p:cNvCxnSpPr>
          <p:nvPr/>
        </p:nvCxnSpPr>
        <p:spPr>
          <a:xfrm>
            <a:off x="10374034" y="5478906"/>
            <a:ext cx="245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81192" y="6217250"/>
                <a:ext cx="4657814" cy="34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∗.05+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∗.10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(.35+ .01+.03)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6217250"/>
                <a:ext cx="4657814" cy="342914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/>
          <p:nvPr/>
        </p:nvCxnSpPr>
        <p:spPr>
          <a:xfrm flipV="1">
            <a:off x="4733925" y="5669014"/>
            <a:ext cx="637272" cy="57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426306" y="6248399"/>
            <a:ext cx="1736244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08175" y="5513131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908175" y="4142683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910188" y="2605327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069936" y="6228309"/>
                <a:ext cx="4049635" cy="34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(1.224558)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936" y="6228309"/>
                <a:ext cx="4049635" cy="343427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/>
          <p:cNvSpPr/>
          <p:nvPr/>
        </p:nvSpPr>
        <p:spPr>
          <a:xfrm>
            <a:off x="6576260" y="5465302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01704" y="5318508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282014" y="3824823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576259" y="4065835"/>
            <a:ext cx="288629" cy="3354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576895" y="2610119"/>
            <a:ext cx="288629" cy="3354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840418" y="6218173"/>
            <a:ext cx="1189407" cy="3354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8984733" y="5630273"/>
            <a:ext cx="368817" cy="58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1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29200" y="3249951"/>
                <a:ext cx="1396818" cy="14318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=0.593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=.00877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249951"/>
                <a:ext cx="1396818" cy="14318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6" idx="6"/>
            <a:endCxn id="4" idx="2"/>
          </p:cNvCxnSpPr>
          <p:nvPr/>
        </p:nvCxnSpPr>
        <p:spPr>
          <a:xfrm flipV="1">
            <a:off x="1823413" y="3965866"/>
            <a:ext cx="3205787" cy="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24674" y="362265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.05</a:t>
            </a:r>
          </a:p>
        </p:txBody>
      </p:sp>
      <p:sp>
        <p:nvSpPr>
          <p:cNvPr id="28" name="Oval 27"/>
          <p:cNvSpPr/>
          <p:nvPr/>
        </p:nvSpPr>
        <p:spPr>
          <a:xfrm>
            <a:off x="1110592" y="512077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5015119" y="4755775"/>
                <a:ext cx="1410898" cy="144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597</m:t>
                      </m:r>
                    </m:oMath>
                  </m:oMathPara>
                </a14:m>
                <a:endParaRPr lang="en-US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=.01003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19" y="4755775"/>
                <a:ext cx="1410898" cy="14462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6" idx="6"/>
            <a:endCxn id="31" idx="2"/>
          </p:cNvCxnSpPr>
          <p:nvPr/>
        </p:nvCxnSpPr>
        <p:spPr>
          <a:xfrm>
            <a:off x="1823413" y="3980786"/>
            <a:ext cx="319170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31" idx="2"/>
          </p:cNvCxnSpPr>
          <p:nvPr/>
        </p:nvCxnSpPr>
        <p:spPr>
          <a:xfrm>
            <a:off x="1809331" y="5478906"/>
            <a:ext cx="3205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4" idx="2"/>
          </p:cNvCxnSpPr>
          <p:nvPr/>
        </p:nvCxnSpPr>
        <p:spPr>
          <a:xfrm flipV="1">
            <a:off x="1809331" y="3965866"/>
            <a:ext cx="3219869" cy="15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8984733" y="3279791"/>
                <a:ext cx="1367708" cy="1401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0.751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33" y="3279791"/>
                <a:ext cx="1367708" cy="1401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63138" y="4755775"/>
                <a:ext cx="1410896" cy="144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773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.038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38" y="4755775"/>
                <a:ext cx="1410896" cy="14462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" idx="6"/>
            <a:endCxn id="42" idx="2"/>
          </p:cNvCxnSpPr>
          <p:nvPr/>
        </p:nvCxnSpPr>
        <p:spPr>
          <a:xfrm>
            <a:off x="6426018" y="3965866"/>
            <a:ext cx="2558715" cy="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3" idx="2"/>
          </p:cNvCxnSpPr>
          <p:nvPr/>
        </p:nvCxnSpPr>
        <p:spPr>
          <a:xfrm>
            <a:off x="6426017" y="5478906"/>
            <a:ext cx="253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43" idx="2"/>
          </p:cNvCxnSpPr>
          <p:nvPr/>
        </p:nvCxnSpPr>
        <p:spPr>
          <a:xfrm>
            <a:off x="6426018" y="3965866"/>
            <a:ext cx="2537120" cy="15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42" idx="2"/>
          </p:cNvCxnSpPr>
          <p:nvPr/>
        </p:nvCxnSpPr>
        <p:spPr>
          <a:xfrm flipV="1">
            <a:off x="6426017" y="3980786"/>
            <a:ext cx="255871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10591" y="2074083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5371197" y="2071552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Arrow Connector 54"/>
          <p:cNvCxnSpPr>
            <a:stCxn id="52" idx="6"/>
            <a:endCxn id="31" idx="2"/>
          </p:cNvCxnSpPr>
          <p:nvPr/>
        </p:nvCxnSpPr>
        <p:spPr>
          <a:xfrm>
            <a:off x="1809330" y="2432210"/>
            <a:ext cx="3205789" cy="304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6"/>
            <a:endCxn id="4" idx="2"/>
          </p:cNvCxnSpPr>
          <p:nvPr/>
        </p:nvCxnSpPr>
        <p:spPr>
          <a:xfrm>
            <a:off x="1809330" y="2432210"/>
            <a:ext cx="3219870" cy="153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42" idx="2"/>
          </p:cNvCxnSpPr>
          <p:nvPr/>
        </p:nvCxnSpPr>
        <p:spPr>
          <a:xfrm>
            <a:off x="6069936" y="2429679"/>
            <a:ext cx="2914797" cy="15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6"/>
            <a:endCxn id="43" idx="2"/>
          </p:cNvCxnSpPr>
          <p:nvPr/>
        </p:nvCxnSpPr>
        <p:spPr>
          <a:xfrm>
            <a:off x="6069936" y="2429679"/>
            <a:ext cx="2893202" cy="30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09329" y="3590898"/>
                <a:ext cx="927370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29" y="3590898"/>
                <a:ext cx="927370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09329" y="4143491"/>
                <a:ext cx="927370" cy="31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29" y="4143491"/>
                <a:ext cx="927370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8926" y="4958973"/>
                <a:ext cx="927370" cy="311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26" y="4958973"/>
                <a:ext cx="927370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8926" y="5539063"/>
                <a:ext cx="927370" cy="3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=.30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26" y="5539063"/>
                <a:ext cx="927370" cy="309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38351" y="2624709"/>
                <a:ext cx="927370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51" y="2624709"/>
                <a:ext cx="927370" cy="3114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7002" y="3613343"/>
                <a:ext cx="931216" cy="310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=.40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3613343"/>
                <a:ext cx="931216" cy="310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7002" y="4081173"/>
                <a:ext cx="931217" cy="310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4081173"/>
                <a:ext cx="931217" cy="3105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87002" y="5020424"/>
                <a:ext cx="931217" cy="311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=.45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5020424"/>
                <a:ext cx="931217" cy="311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7002" y="5474391"/>
                <a:ext cx="931216" cy="31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=.55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5474391"/>
                <a:ext cx="931216" cy="3100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87002" y="2653742"/>
                <a:ext cx="931216" cy="31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=.60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2653742"/>
                <a:ext cx="931216" cy="31194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6"/>
            <a:endCxn id="48" idx="1"/>
          </p:cNvCxnSpPr>
          <p:nvPr/>
        </p:nvCxnSpPr>
        <p:spPr>
          <a:xfrm flipV="1">
            <a:off x="10352441" y="3980785"/>
            <a:ext cx="267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620029" y="3721775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0.01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620029" y="5219896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0.99</a:t>
            </a:r>
          </a:p>
        </p:txBody>
      </p:sp>
      <p:cxnSp>
        <p:nvCxnSpPr>
          <p:cNvPr id="54" name="Straight Arrow Connector 53"/>
          <p:cNvCxnSpPr>
            <a:stCxn id="43" idx="6"/>
            <a:endCxn id="50" idx="1"/>
          </p:cNvCxnSpPr>
          <p:nvPr/>
        </p:nvCxnSpPr>
        <p:spPr>
          <a:xfrm>
            <a:off x="10374034" y="5478906"/>
            <a:ext cx="245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576260" y="5465302"/>
            <a:ext cx="288629" cy="3117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214048" y="5466296"/>
            <a:ext cx="288629" cy="2010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245168" y="3963691"/>
            <a:ext cx="288629" cy="20756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576259" y="5026310"/>
            <a:ext cx="288629" cy="3354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313045" y="5274295"/>
            <a:ext cx="288629" cy="2442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37396" y="2726539"/>
                <a:ext cx="2671052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0.01−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396" y="2726539"/>
                <a:ext cx="2671052" cy="438005"/>
              </a:xfrm>
              <a:prstGeom prst="rect">
                <a:avLst/>
              </a:prstGeom>
              <a:blipFill>
                <a:blip r:embed="rId1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10025472" y="3164544"/>
            <a:ext cx="847450" cy="81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47489" y="3781408"/>
            <a:ext cx="288629" cy="1958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746159" y="3809983"/>
            <a:ext cx="394351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604300" y="2789658"/>
            <a:ext cx="2511500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34410" y="6324674"/>
                <a:ext cx="3548600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.2406(.0626−.0209)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10" y="6324674"/>
                <a:ext cx="3548600" cy="539571"/>
              </a:xfrm>
              <a:prstGeom prst="rect">
                <a:avLst/>
              </a:prstGeom>
              <a:blipFill>
                <a:blip r:embed="rId17"/>
                <a:stretch>
                  <a:fillRect t="-117045" b="-16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851754" y="6400873"/>
            <a:ext cx="3311171" cy="35762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72075" y="5737916"/>
            <a:ext cx="199122" cy="66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7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Update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29200" y="3249951"/>
                <a:ext cx="1396818" cy="14318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=0.593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=.00877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249951"/>
                <a:ext cx="1396818" cy="143183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6" idx="6"/>
            <a:endCxn id="4" idx="2"/>
          </p:cNvCxnSpPr>
          <p:nvPr/>
        </p:nvCxnSpPr>
        <p:spPr>
          <a:xfrm flipV="1">
            <a:off x="1823413" y="3965866"/>
            <a:ext cx="3205787" cy="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24674" y="362265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.05</a:t>
            </a:r>
          </a:p>
        </p:txBody>
      </p:sp>
      <p:sp>
        <p:nvSpPr>
          <p:cNvPr id="28" name="Oval 27"/>
          <p:cNvSpPr/>
          <p:nvPr/>
        </p:nvSpPr>
        <p:spPr>
          <a:xfrm>
            <a:off x="1110592" y="5120779"/>
            <a:ext cx="698739" cy="7162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5015119" y="4755775"/>
                <a:ext cx="1410898" cy="144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597</m:t>
                      </m:r>
                    </m:oMath>
                  </m:oMathPara>
                </a14:m>
                <a:endParaRPr lang="en-US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=.01003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19" y="4755775"/>
                <a:ext cx="1410898" cy="14462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6" idx="6"/>
            <a:endCxn id="31" idx="2"/>
          </p:cNvCxnSpPr>
          <p:nvPr/>
        </p:nvCxnSpPr>
        <p:spPr>
          <a:xfrm>
            <a:off x="1823413" y="3980786"/>
            <a:ext cx="319170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31" idx="2"/>
          </p:cNvCxnSpPr>
          <p:nvPr/>
        </p:nvCxnSpPr>
        <p:spPr>
          <a:xfrm>
            <a:off x="1809331" y="5478906"/>
            <a:ext cx="3205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4" idx="2"/>
          </p:cNvCxnSpPr>
          <p:nvPr/>
        </p:nvCxnSpPr>
        <p:spPr>
          <a:xfrm flipV="1">
            <a:off x="1809331" y="3965866"/>
            <a:ext cx="3219869" cy="15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8984733" y="3279791"/>
                <a:ext cx="1367708" cy="1401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0.751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33" y="3279791"/>
                <a:ext cx="1367708" cy="1401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63138" y="4755775"/>
                <a:ext cx="1410896" cy="1446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773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.038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38" y="4755775"/>
                <a:ext cx="1410896" cy="14462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" idx="6"/>
            <a:endCxn id="42" idx="2"/>
          </p:cNvCxnSpPr>
          <p:nvPr/>
        </p:nvCxnSpPr>
        <p:spPr>
          <a:xfrm>
            <a:off x="6426018" y="3965866"/>
            <a:ext cx="2558715" cy="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3" idx="2"/>
          </p:cNvCxnSpPr>
          <p:nvPr/>
        </p:nvCxnSpPr>
        <p:spPr>
          <a:xfrm>
            <a:off x="6426017" y="5478906"/>
            <a:ext cx="253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43" idx="2"/>
          </p:cNvCxnSpPr>
          <p:nvPr/>
        </p:nvCxnSpPr>
        <p:spPr>
          <a:xfrm>
            <a:off x="6426018" y="3965866"/>
            <a:ext cx="2537120" cy="15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42" idx="2"/>
          </p:cNvCxnSpPr>
          <p:nvPr/>
        </p:nvCxnSpPr>
        <p:spPr>
          <a:xfrm flipV="1">
            <a:off x="6426017" y="3980786"/>
            <a:ext cx="2558716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10591" y="2074083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5371197" y="2071552"/>
            <a:ext cx="698739" cy="7162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Arrow Connector 54"/>
          <p:cNvCxnSpPr>
            <a:stCxn id="52" idx="6"/>
            <a:endCxn id="31" idx="2"/>
          </p:cNvCxnSpPr>
          <p:nvPr/>
        </p:nvCxnSpPr>
        <p:spPr>
          <a:xfrm>
            <a:off x="1809330" y="2432210"/>
            <a:ext cx="3205789" cy="304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6"/>
            <a:endCxn id="4" idx="2"/>
          </p:cNvCxnSpPr>
          <p:nvPr/>
        </p:nvCxnSpPr>
        <p:spPr>
          <a:xfrm>
            <a:off x="1809330" y="2432210"/>
            <a:ext cx="3219870" cy="153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42" idx="2"/>
          </p:cNvCxnSpPr>
          <p:nvPr/>
        </p:nvCxnSpPr>
        <p:spPr>
          <a:xfrm>
            <a:off x="6069936" y="2429679"/>
            <a:ext cx="2914797" cy="15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6"/>
            <a:endCxn id="43" idx="2"/>
          </p:cNvCxnSpPr>
          <p:nvPr/>
        </p:nvCxnSpPr>
        <p:spPr>
          <a:xfrm>
            <a:off x="6069936" y="2429679"/>
            <a:ext cx="2893202" cy="30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09329" y="3590898"/>
                <a:ext cx="927370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29" y="3590898"/>
                <a:ext cx="927370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09329" y="4143491"/>
                <a:ext cx="927370" cy="31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29" y="4143491"/>
                <a:ext cx="927370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8926" y="4958973"/>
                <a:ext cx="927370" cy="311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26" y="4958973"/>
                <a:ext cx="927370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8926" y="5539063"/>
                <a:ext cx="927370" cy="3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=.30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26" y="5539063"/>
                <a:ext cx="927370" cy="309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38351" y="2624709"/>
                <a:ext cx="927370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51" y="2624709"/>
                <a:ext cx="927370" cy="3114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7002" y="3613343"/>
                <a:ext cx="1129988" cy="310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.3588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3613343"/>
                <a:ext cx="1129988" cy="310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7002" y="4081173"/>
                <a:ext cx="931217" cy="310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4081173"/>
                <a:ext cx="931217" cy="3105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87002" y="5020424"/>
                <a:ext cx="931217" cy="311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=.45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5020424"/>
                <a:ext cx="931217" cy="311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7002" y="5474391"/>
                <a:ext cx="931216" cy="31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=.55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5474391"/>
                <a:ext cx="931216" cy="3100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87002" y="2653742"/>
                <a:ext cx="931216" cy="31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=.60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02" y="2653742"/>
                <a:ext cx="931216" cy="31194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6"/>
            <a:endCxn id="48" idx="1"/>
          </p:cNvCxnSpPr>
          <p:nvPr/>
        </p:nvCxnSpPr>
        <p:spPr>
          <a:xfrm flipV="1">
            <a:off x="10352441" y="3980785"/>
            <a:ext cx="267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620029" y="3721775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0.01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620029" y="5219896"/>
            <a:ext cx="638354" cy="51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0.99</a:t>
            </a:r>
          </a:p>
        </p:txBody>
      </p:sp>
      <p:cxnSp>
        <p:nvCxnSpPr>
          <p:cNvPr id="54" name="Straight Arrow Connector 53"/>
          <p:cNvCxnSpPr>
            <a:stCxn id="43" idx="6"/>
            <a:endCxn id="50" idx="1"/>
          </p:cNvCxnSpPr>
          <p:nvPr/>
        </p:nvCxnSpPr>
        <p:spPr>
          <a:xfrm>
            <a:off x="10374034" y="5478906"/>
            <a:ext cx="245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18218" y="2188567"/>
                <a:ext cx="3345852" cy="310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=.4−.5∗.593∗.139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218" y="2188567"/>
                <a:ext cx="3345852" cy="310213"/>
              </a:xfrm>
              <a:prstGeom prst="rect">
                <a:avLst/>
              </a:prstGeom>
              <a:blipFill>
                <a:blip r:embed="rId1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7280201" y="2498780"/>
            <a:ext cx="1810943" cy="11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18914" y="3943333"/>
            <a:ext cx="288629" cy="1958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81102" y="2187791"/>
            <a:ext cx="3205947" cy="311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260938" y="3784929"/>
            <a:ext cx="288629" cy="1958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70463" y="3659394"/>
            <a:ext cx="288629" cy="1958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16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216</TotalTime>
  <Words>1017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Gill Sans MT</vt:lpstr>
      <vt:lpstr>Wingdings 2</vt:lpstr>
      <vt:lpstr>Dividend</vt:lpstr>
      <vt:lpstr>Neural Network Lecture Review</vt:lpstr>
      <vt:lpstr>Architecture</vt:lpstr>
      <vt:lpstr>Learning</vt:lpstr>
      <vt:lpstr>Example</vt:lpstr>
      <vt:lpstr>Example</vt:lpstr>
      <vt:lpstr>Example: Initial Weights</vt:lpstr>
      <vt:lpstr>Example: Forward Pass</vt:lpstr>
      <vt:lpstr>Example: Backward Pass</vt:lpstr>
      <vt:lpstr>Example: Update Weights</vt:lpstr>
      <vt:lpstr>Applications of Feed-Forward Neural Net</vt:lpstr>
      <vt:lpstr>Advanced Applications (non-feed-forward)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Lecture Review</dc:title>
  <dc:creator>Paul An</dc:creator>
  <cp:lastModifiedBy>Paul An</cp:lastModifiedBy>
  <cp:revision>25</cp:revision>
  <dcterms:created xsi:type="dcterms:W3CDTF">2017-03-18T06:28:10Z</dcterms:created>
  <dcterms:modified xsi:type="dcterms:W3CDTF">2017-03-18T19:29:57Z</dcterms:modified>
</cp:coreProperties>
</file>