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58" r:id="rId6"/>
    <p:sldId id="260" r:id="rId7"/>
    <p:sldId id="262" r:id="rId8"/>
    <p:sldId id="263" r:id="rId9"/>
    <p:sldId id="264" r:id="rId10"/>
    <p:sldId id="277" r:id="rId11"/>
    <p:sldId id="278" r:id="rId12"/>
    <p:sldId id="286" r:id="rId13"/>
    <p:sldId id="268" r:id="rId14"/>
    <p:sldId id="270" r:id="rId15"/>
    <p:sldId id="271" r:id="rId16"/>
    <p:sldId id="280" r:id="rId17"/>
    <p:sldId id="281" r:id="rId18"/>
    <p:sldId id="279" r:id="rId19"/>
    <p:sldId id="282" r:id="rId20"/>
    <p:sldId id="283" r:id="rId21"/>
    <p:sldId id="266" r:id="rId22"/>
    <p:sldId id="267" r:id="rId23"/>
    <p:sldId id="285" r:id="rId24"/>
    <p:sldId id="269" r:id="rId25"/>
    <p:sldId id="273" r:id="rId26"/>
    <p:sldId id="276" r:id="rId27"/>
    <p:sldId id="27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9966"/>
    <a:srgbClr val="FFFFCC"/>
    <a:srgbClr val="FF7C80"/>
    <a:srgbClr val="FF9933"/>
    <a:srgbClr val="FFCC99"/>
    <a:srgbClr val="FF99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9AF1D-A0B1-4F70-B3F4-56722DEE3661}" v="1539" dt="2024-06-17T09:13:48.939"/>
    <p1510:client id="{FD1332CE-8FE7-4206-A14C-C6EFF0E012C4}" v="7593" dt="2024-06-17T09:03:35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CIUOGLIO SALVATORE" userId="7ccf5409-f3de-4ed5-b5c4-5b55cd26e469" providerId="ADAL" clId="{FD1332CE-8FE7-4206-A14C-C6EFF0E012C4}"/>
    <pc:docChg chg="undo redo custSel addSld delSld modSld sldOrd">
      <pc:chgData name="TRISCIUOGLIO SALVATORE" userId="7ccf5409-f3de-4ed5-b5c4-5b55cd26e469" providerId="ADAL" clId="{FD1332CE-8FE7-4206-A14C-C6EFF0E012C4}" dt="2024-06-17T09:03:35.542" v="8854" actId="1035"/>
      <pc:docMkLst>
        <pc:docMk/>
      </pc:docMkLst>
      <pc:sldChg chg="modSp mod modNotesTx">
        <pc:chgData name="TRISCIUOGLIO SALVATORE" userId="7ccf5409-f3de-4ed5-b5c4-5b55cd26e469" providerId="ADAL" clId="{FD1332CE-8FE7-4206-A14C-C6EFF0E012C4}" dt="2024-06-16T14:54:02.550" v="8692"/>
        <pc:sldMkLst>
          <pc:docMk/>
          <pc:sldMk cId="1644618248" sldId="256"/>
        </pc:sldMkLst>
        <pc:spChg chg="mod">
          <ac:chgData name="TRISCIUOGLIO SALVATORE" userId="7ccf5409-f3de-4ed5-b5c4-5b55cd26e469" providerId="ADAL" clId="{FD1332CE-8FE7-4206-A14C-C6EFF0E012C4}" dt="2024-06-16T14:54:02.550" v="8692"/>
          <ac:spMkLst>
            <pc:docMk/>
            <pc:sldMk cId="1644618248" sldId="256"/>
            <ac:spMk id="9" creationId="{88E5392A-2D56-479F-9C46-2055A853B8E0}"/>
          </ac:spMkLst>
        </pc:spChg>
        <pc:picChg chg="mod">
          <ac:chgData name="TRISCIUOGLIO SALVATORE" userId="7ccf5409-f3de-4ed5-b5c4-5b55cd26e469" providerId="ADAL" clId="{FD1332CE-8FE7-4206-A14C-C6EFF0E012C4}" dt="2024-06-11T19:32:43.292" v="3" actId="1076"/>
          <ac:picMkLst>
            <pc:docMk/>
            <pc:sldMk cId="1644618248" sldId="256"/>
            <ac:picMk id="5" creationId="{7F009644-60CB-F77B-853A-36174E716DC9}"/>
          </ac:picMkLst>
        </pc:picChg>
      </pc:sldChg>
      <pc:sldChg chg="modSp">
        <pc:chgData name="TRISCIUOGLIO SALVATORE" userId="7ccf5409-f3de-4ed5-b5c4-5b55cd26e469" providerId="ADAL" clId="{FD1332CE-8FE7-4206-A14C-C6EFF0E012C4}" dt="2024-06-16T14:49:38.380" v="8539" actId="20577"/>
        <pc:sldMkLst>
          <pc:docMk/>
          <pc:sldMk cId="2003682194" sldId="258"/>
        </pc:sldMkLst>
        <pc:graphicFrameChg chg="mod">
          <ac:chgData name="TRISCIUOGLIO SALVATORE" userId="7ccf5409-f3de-4ed5-b5c4-5b55cd26e469" providerId="ADAL" clId="{FD1332CE-8FE7-4206-A14C-C6EFF0E012C4}" dt="2024-06-16T14:49:38.380" v="8539" actId="20577"/>
          <ac:graphicFrameMkLst>
            <pc:docMk/>
            <pc:sldMk cId="2003682194" sldId="258"/>
            <ac:graphicFrameMk id="5" creationId="{A42F9A66-7C1A-DE5A-FF9D-E25D916E1B99}"/>
          </ac:graphicFrameMkLst>
        </pc:graphicFrameChg>
      </pc:sldChg>
      <pc:sldChg chg="del">
        <pc:chgData name="TRISCIUOGLIO SALVATORE" userId="7ccf5409-f3de-4ed5-b5c4-5b55cd26e469" providerId="ADAL" clId="{FD1332CE-8FE7-4206-A14C-C6EFF0E012C4}" dt="2024-06-11T19:33:25.430" v="9" actId="47"/>
        <pc:sldMkLst>
          <pc:docMk/>
          <pc:sldMk cId="739979112" sldId="259"/>
        </pc:sldMkLst>
      </pc:sldChg>
      <pc:sldChg chg="addSp delSp modSp add mod ord setBg setClrOvrMap">
        <pc:chgData name="TRISCIUOGLIO SALVATORE" userId="7ccf5409-f3de-4ed5-b5c4-5b55cd26e469" providerId="ADAL" clId="{FD1332CE-8FE7-4206-A14C-C6EFF0E012C4}" dt="2024-06-11T19:41:18.013" v="89" actId="21"/>
        <pc:sldMkLst>
          <pc:docMk/>
          <pc:sldMk cId="3559373577" sldId="260"/>
        </pc:sldMkLst>
        <pc:spChg chg="mod ord">
          <ac:chgData name="TRISCIUOGLIO SALVATORE" userId="7ccf5409-f3de-4ed5-b5c4-5b55cd26e469" providerId="ADAL" clId="{FD1332CE-8FE7-4206-A14C-C6EFF0E012C4}" dt="2024-06-11T19:41:18.013" v="89" actId="21"/>
          <ac:spMkLst>
            <pc:docMk/>
            <pc:sldMk cId="3559373577" sldId="260"/>
            <ac:spMk id="2" creationId="{00000000-0000-0000-0000-000000000000}"/>
          </ac:spMkLst>
        </pc:spChg>
        <pc:spChg chg="add del mod ord">
          <ac:chgData name="TRISCIUOGLIO SALVATORE" userId="7ccf5409-f3de-4ed5-b5c4-5b55cd26e469" providerId="ADAL" clId="{FD1332CE-8FE7-4206-A14C-C6EFF0E012C4}" dt="2024-06-11T19:40:53.806" v="78"/>
          <ac:spMkLst>
            <pc:docMk/>
            <pc:sldMk cId="3559373577" sldId="260"/>
            <ac:spMk id="15" creationId="{00000000-0000-0000-0000-000000000000}"/>
          </ac:spMkLst>
        </pc:spChg>
        <pc:spChg chg="add del">
          <ac:chgData name="TRISCIUOGLIO SALVATORE" userId="7ccf5409-f3de-4ed5-b5c4-5b55cd26e469" providerId="ADAL" clId="{FD1332CE-8FE7-4206-A14C-C6EFF0E012C4}" dt="2024-06-11T19:34:20.394" v="12" actId="26606"/>
          <ac:spMkLst>
            <pc:docMk/>
            <pc:sldMk cId="3559373577" sldId="260"/>
            <ac:spMk id="22" creationId="{BACC6370-2D7E-4714-9D71-7542949D7D5D}"/>
          </ac:spMkLst>
        </pc:spChg>
        <pc:spChg chg="add del">
          <ac:chgData name="TRISCIUOGLIO SALVATORE" userId="7ccf5409-f3de-4ed5-b5c4-5b55cd26e469" providerId="ADAL" clId="{FD1332CE-8FE7-4206-A14C-C6EFF0E012C4}" dt="2024-06-11T19:34:20.394" v="12" actId="26606"/>
          <ac:spMkLst>
            <pc:docMk/>
            <pc:sldMk cId="3559373577" sldId="260"/>
            <ac:spMk id="24" creationId="{F68B3F68-107C-434F-AA38-110D5EA91B85}"/>
          </ac:spMkLst>
        </pc:spChg>
        <pc:spChg chg="add del">
          <ac:chgData name="TRISCIUOGLIO SALVATORE" userId="7ccf5409-f3de-4ed5-b5c4-5b55cd26e469" providerId="ADAL" clId="{FD1332CE-8FE7-4206-A14C-C6EFF0E012C4}" dt="2024-06-11T19:34:20.394" v="12" actId="26606"/>
          <ac:spMkLst>
            <pc:docMk/>
            <pc:sldMk cId="3559373577" sldId="260"/>
            <ac:spMk id="26" creationId="{AAD0DBB9-1A4B-4391-81D4-CB19F9AB918A}"/>
          </ac:spMkLst>
        </pc:spChg>
        <pc:spChg chg="add del">
          <ac:chgData name="TRISCIUOGLIO SALVATORE" userId="7ccf5409-f3de-4ed5-b5c4-5b55cd26e469" providerId="ADAL" clId="{FD1332CE-8FE7-4206-A14C-C6EFF0E012C4}" dt="2024-06-11T19:34:20.394" v="12" actId="26606"/>
          <ac:spMkLst>
            <pc:docMk/>
            <pc:sldMk cId="3559373577" sldId="260"/>
            <ac:spMk id="28" creationId="{063BBA22-50EA-4C4D-BE05-F1CE4E63AA56}"/>
          </ac:spMkLst>
        </pc:spChg>
        <pc:spChg chg="add del">
          <ac:chgData name="TRISCIUOGLIO SALVATORE" userId="7ccf5409-f3de-4ed5-b5c4-5b55cd26e469" providerId="ADAL" clId="{FD1332CE-8FE7-4206-A14C-C6EFF0E012C4}" dt="2024-06-11T19:38:33.475" v="36" actId="26606"/>
          <ac:spMkLst>
            <pc:docMk/>
            <pc:sldMk cId="3559373577" sldId="260"/>
            <ac:spMk id="33" creationId="{AE5A632B-B15A-489E-8337-BC0F40DBC21F}"/>
          </ac:spMkLst>
        </pc:spChg>
        <pc:spChg chg="add del">
          <ac:chgData name="TRISCIUOGLIO SALVATORE" userId="7ccf5409-f3de-4ed5-b5c4-5b55cd26e469" providerId="ADAL" clId="{FD1332CE-8FE7-4206-A14C-C6EFF0E012C4}" dt="2024-06-11T19:38:33.475" v="36" actId="26606"/>
          <ac:spMkLst>
            <pc:docMk/>
            <pc:sldMk cId="3559373577" sldId="260"/>
            <ac:spMk id="35" creationId="{6E895C8D-1379-40B8-8B1B-B6F5AEAF0A6C}"/>
          </ac:spMkLst>
        </pc:spChg>
        <pc:spChg chg="add del">
          <ac:chgData name="TRISCIUOGLIO SALVATORE" userId="7ccf5409-f3de-4ed5-b5c4-5b55cd26e469" providerId="ADAL" clId="{FD1332CE-8FE7-4206-A14C-C6EFF0E012C4}" dt="2024-06-11T19:37:31.567" v="21" actId="26606"/>
          <ac:spMkLst>
            <pc:docMk/>
            <pc:sldMk cId="3559373577" sldId="260"/>
            <ac:spMk id="37" creationId="{21ED5FCA-9564-42B4-9F52-2CCED8ED60CA}"/>
          </ac:spMkLst>
        </pc:spChg>
        <pc:spChg chg="add del">
          <ac:chgData name="TRISCIUOGLIO SALVATORE" userId="7ccf5409-f3de-4ed5-b5c4-5b55cd26e469" providerId="ADAL" clId="{FD1332CE-8FE7-4206-A14C-C6EFF0E012C4}" dt="2024-06-11T19:37:31.567" v="21" actId="26606"/>
          <ac:spMkLst>
            <pc:docMk/>
            <pc:sldMk cId="3559373577" sldId="260"/>
            <ac:spMk id="38" creationId="{081E4A58-353D-44AE-B2FC-2A74E2E400F7}"/>
          </ac:spMkLst>
        </pc:spChg>
        <pc:spChg chg="add del">
          <ac:chgData name="TRISCIUOGLIO SALVATORE" userId="7ccf5409-f3de-4ed5-b5c4-5b55cd26e469" providerId="ADAL" clId="{FD1332CE-8FE7-4206-A14C-C6EFF0E012C4}" dt="2024-06-11T19:37:58.816" v="23" actId="26606"/>
          <ac:spMkLst>
            <pc:docMk/>
            <pc:sldMk cId="3559373577" sldId="260"/>
            <ac:spMk id="39" creationId="{09CFCDAF-46CE-4056-866C-5EE9122FDCAB}"/>
          </ac:spMkLst>
        </pc:spChg>
        <pc:spChg chg="add del">
          <ac:chgData name="TRISCIUOGLIO SALVATORE" userId="7ccf5409-f3de-4ed5-b5c4-5b55cd26e469" providerId="ADAL" clId="{FD1332CE-8FE7-4206-A14C-C6EFF0E012C4}" dt="2024-06-11T19:37:23.522" v="19" actId="26606"/>
          <ac:spMkLst>
            <pc:docMk/>
            <pc:sldMk cId="3559373577" sldId="260"/>
            <ac:spMk id="40" creationId="{BACC6370-2D7E-4714-9D71-7542949D7D5D}"/>
          </ac:spMkLst>
        </pc:spChg>
        <pc:spChg chg="add del">
          <ac:chgData name="TRISCIUOGLIO SALVATORE" userId="7ccf5409-f3de-4ed5-b5c4-5b55cd26e469" providerId="ADAL" clId="{FD1332CE-8FE7-4206-A14C-C6EFF0E012C4}" dt="2024-06-11T19:37:58.816" v="23" actId="26606"/>
          <ac:spMkLst>
            <pc:docMk/>
            <pc:sldMk cId="3559373577" sldId="260"/>
            <ac:spMk id="41" creationId="{9F587EB1-1674-4B8B-88AD-2A81FFFB5F36}"/>
          </ac:spMkLst>
        </pc:spChg>
        <pc:spChg chg="add del">
          <ac:chgData name="TRISCIUOGLIO SALVATORE" userId="7ccf5409-f3de-4ed5-b5c4-5b55cd26e469" providerId="ADAL" clId="{FD1332CE-8FE7-4206-A14C-C6EFF0E012C4}" dt="2024-06-11T19:37:23.522" v="19" actId="26606"/>
          <ac:spMkLst>
            <pc:docMk/>
            <pc:sldMk cId="3559373577" sldId="260"/>
            <ac:spMk id="42" creationId="{F68B3F68-107C-434F-AA38-110D5EA91B85}"/>
          </ac:spMkLst>
        </pc:spChg>
        <pc:spChg chg="add del">
          <ac:chgData name="TRISCIUOGLIO SALVATORE" userId="7ccf5409-f3de-4ed5-b5c4-5b55cd26e469" providerId="ADAL" clId="{FD1332CE-8FE7-4206-A14C-C6EFF0E012C4}" dt="2024-06-11T19:37:23.522" v="19" actId="26606"/>
          <ac:spMkLst>
            <pc:docMk/>
            <pc:sldMk cId="3559373577" sldId="260"/>
            <ac:spMk id="44" creationId="{AAD0DBB9-1A4B-4391-81D4-CB19F9AB918A}"/>
          </ac:spMkLst>
        </pc:spChg>
        <pc:spChg chg="add del">
          <ac:chgData name="TRISCIUOGLIO SALVATORE" userId="7ccf5409-f3de-4ed5-b5c4-5b55cd26e469" providerId="ADAL" clId="{FD1332CE-8FE7-4206-A14C-C6EFF0E012C4}" dt="2024-06-11T19:37:58.816" v="23" actId="26606"/>
          <ac:spMkLst>
            <pc:docMk/>
            <pc:sldMk cId="3559373577" sldId="260"/>
            <ac:spMk id="45" creationId="{6CB927A4-E432-4310-9CD5-E89FF5063179}"/>
          </ac:spMkLst>
        </pc:spChg>
        <pc:spChg chg="add del">
          <ac:chgData name="TRISCIUOGLIO SALVATORE" userId="7ccf5409-f3de-4ed5-b5c4-5b55cd26e469" providerId="ADAL" clId="{FD1332CE-8FE7-4206-A14C-C6EFF0E012C4}" dt="2024-06-11T19:37:23.522" v="19" actId="26606"/>
          <ac:spMkLst>
            <pc:docMk/>
            <pc:sldMk cId="3559373577" sldId="260"/>
            <ac:spMk id="46" creationId="{063BBA22-50EA-4C4D-BE05-F1CE4E63AA56}"/>
          </ac:spMkLst>
        </pc:spChg>
        <pc:spChg chg="add del">
          <ac:chgData name="TRISCIUOGLIO SALVATORE" userId="7ccf5409-f3de-4ed5-b5c4-5b55cd26e469" providerId="ADAL" clId="{FD1332CE-8FE7-4206-A14C-C6EFF0E012C4}" dt="2024-06-11T19:38:19.638" v="27" actId="26606"/>
          <ac:spMkLst>
            <pc:docMk/>
            <pc:sldMk cId="3559373577" sldId="260"/>
            <ac:spMk id="47" creationId="{AB8C311F-7253-4AED-9701-7FC0708C41C7}"/>
          </ac:spMkLst>
        </pc:spChg>
        <pc:spChg chg="add del">
          <ac:chgData name="TRISCIUOGLIO SALVATORE" userId="7ccf5409-f3de-4ed5-b5c4-5b55cd26e469" providerId="ADAL" clId="{FD1332CE-8FE7-4206-A14C-C6EFF0E012C4}" dt="2024-06-11T19:37:58.816" v="23" actId="26606"/>
          <ac:spMkLst>
            <pc:docMk/>
            <pc:sldMk cId="3559373577" sldId="260"/>
            <ac:spMk id="48" creationId="{E3020543-B24B-4EC4-8FFC-8DD88EEA91A8}"/>
          </ac:spMkLst>
        </pc:spChg>
        <pc:spChg chg="add del">
          <ac:chgData name="TRISCIUOGLIO SALVATORE" userId="7ccf5409-f3de-4ed5-b5c4-5b55cd26e469" providerId="ADAL" clId="{FD1332CE-8FE7-4206-A14C-C6EFF0E012C4}" dt="2024-06-11T19:38:19.638" v="27" actId="26606"/>
          <ac:spMkLst>
            <pc:docMk/>
            <pc:sldMk cId="3559373577" sldId="260"/>
            <ac:spMk id="49" creationId="{E2384209-CB15-4CDF-9D31-C44FD9A3F20D}"/>
          </ac:spMkLst>
        </pc:spChg>
        <pc:spChg chg="add del">
          <ac:chgData name="TRISCIUOGLIO SALVATORE" userId="7ccf5409-f3de-4ed5-b5c4-5b55cd26e469" providerId="ADAL" clId="{FD1332CE-8FE7-4206-A14C-C6EFF0E012C4}" dt="2024-06-11T19:37:58.816" v="23" actId="26606"/>
          <ac:spMkLst>
            <pc:docMk/>
            <pc:sldMk cId="3559373577" sldId="260"/>
            <ac:spMk id="50" creationId="{1453BF6C-B012-48B7-B4E8-6D7AC7C27D02}"/>
          </ac:spMkLst>
        </pc:spChg>
        <pc:spChg chg="add del">
          <ac:chgData name="TRISCIUOGLIO SALVATORE" userId="7ccf5409-f3de-4ed5-b5c4-5b55cd26e469" providerId="ADAL" clId="{FD1332CE-8FE7-4206-A14C-C6EFF0E012C4}" dt="2024-06-11T19:38:19.638" v="27" actId="26606"/>
          <ac:spMkLst>
            <pc:docMk/>
            <pc:sldMk cId="3559373577" sldId="260"/>
            <ac:spMk id="51" creationId="{2633B3B5-CC90-43F0-8714-D31D1F3F0209}"/>
          </ac:spMkLst>
        </pc:spChg>
        <pc:spChg chg="add del">
          <ac:chgData name="TRISCIUOGLIO SALVATORE" userId="7ccf5409-f3de-4ed5-b5c4-5b55cd26e469" providerId="ADAL" clId="{FD1332CE-8FE7-4206-A14C-C6EFF0E012C4}" dt="2024-06-11T19:38:19.638" v="27" actId="26606"/>
          <ac:spMkLst>
            <pc:docMk/>
            <pc:sldMk cId="3559373577" sldId="260"/>
            <ac:spMk id="52" creationId="{A8D57A06-A426-446D-B02C-A2DC6B62E45E}"/>
          </ac:spMkLst>
        </pc:spChg>
        <pc:spChg chg="add del">
          <ac:chgData name="TRISCIUOGLIO SALVATORE" userId="7ccf5409-f3de-4ed5-b5c4-5b55cd26e469" providerId="ADAL" clId="{FD1332CE-8FE7-4206-A14C-C6EFF0E012C4}" dt="2024-06-11T19:38:29.580" v="31" actId="26606"/>
          <ac:spMkLst>
            <pc:docMk/>
            <pc:sldMk cId="3559373577" sldId="260"/>
            <ac:spMk id="53" creationId="{BACC6370-2D7E-4714-9D71-7542949D7D5D}"/>
          </ac:spMkLst>
        </pc:spChg>
        <pc:spChg chg="add del">
          <ac:chgData name="TRISCIUOGLIO SALVATORE" userId="7ccf5409-f3de-4ed5-b5c4-5b55cd26e469" providerId="ADAL" clId="{FD1332CE-8FE7-4206-A14C-C6EFF0E012C4}" dt="2024-06-11T19:38:29.580" v="31" actId="26606"/>
          <ac:spMkLst>
            <pc:docMk/>
            <pc:sldMk cId="3559373577" sldId="260"/>
            <ac:spMk id="54" creationId="{F68B3F68-107C-434F-AA38-110D5EA91B85}"/>
          </ac:spMkLst>
        </pc:spChg>
        <pc:spChg chg="add del">
          <ac:chgData name="TRISCIUOGLIO SALVATORE" userId="7ccf5409-f3de-4ed5-b5c4-5b55cd26e469" providerId="ADAL" clId="{FD1332CE-8FE7-4206-A14C-C6EFF0E012C4}" dt="2024-06-11T19:38:29.580" v="31" actId="26606"/>
          <ac:spMkLst>
            <pc:docMk/>
            <pc:sldMk cId="3559373577" sldId="260"/>
            <ac:spMk id="55" creationId="{AAD0DBB9-1A4B-4391-81D4-CB19F9AB918A}"/>
          </ac:spMkLst>
        </pc:spChg>
        <pc:spChg chg="add del">
          <ac:chgData name="TRISCIUOGLIO SALVATORE" userId="7ccf5409-f3de-4ed5-b5c4-5b55cd26e469" providerId="ADAL" clId="{FD1332CE-8FE7-4206-A14C-C6EFF0E012C4}" dt="2024-06-11T19:38:29.580" v="31" actId="26606"/>
          <ac:spMkLst>
            <pc:docMk/>
            <pc:sldMk cId="3559373577" sldId="260"/>
            <ac:spMk id="56" creationId="{063BBA22-50EA-4C4D-BE05-F1CE4E63AA56}"/>
          </ac:spMkLst>
        </pc:spChg>
        <pc:spChg chg="add del">
          <ac:chgData name="TRISCIUOGLIO SALVATORE" userId="7ccf5409-f3de-4ed5-b5c4-5b55cd26e469" providerId="ADAL" clId="{FD1332CE-8FE7-4206-A14C-C6EFF0E012C4}" dt="2024-06-11T19:38:33.451" v="35" actId="26606"/>
          <ac:spMkLst>
            <pc:docMk/>
            <pc:sldMk cId="3559373577" sldId="260"/>
            <ac:spMk id="57" creationId="{5C8908E2-EE49-44D2-9428-A28D2312A8D5}"/>
          </ac:spMkLst>
        </pc:spChg>
        <pc:spChg chg="add del">
          <ac:chgData name="TRISCIUOGLIO SALVATORE" userId="7ccf5409-f3de-4ed5-b5c4-5b55cd26e469" providerId="ADAL" clId="{FD1332CE-8FE7-4206-A14C-C6EFF0E012C4}" dt="2024-06-11T19:38:30.615" v="33" actId="26606"/>
          <ac:spMkLst>
            <pc:docMk/>
            <pc:sldMk cId="3559373577" sldId="260"/>
            <ac:spMk id="59" creationId="{B50AB553-2A96-4A92-96F2-93548E096954}"/>
          </ac:spMkLst>
        </pc:spChg>
        <pc:spChg chg="add del">
          <ac:chgData name="TRISCIUOGLIO SALVATORE" userId="7ccf5409-f3de-4ed5-b5c4-5b55cd26e469" providerId="ADAL" clId="{FD1332CE-8FE7-4206-A14C-C6EFF0E012C4}" dt="2024-06-11T19:38:33.451" v="35" actId="26606"/>
          <ac:spMkLst>
            <pc:docMk/>
            <pc:sldMk cId="3559373577" sldId="260"/>
            <ac:spMk id="63" creationId="{7449A6C7-D15F-4AA5-BFA5-71A404B47016}"/>
          </ac:spMkLst>
        </pc:spChg>
        <pc:spChg chg="add del">
          <ac:chgData name="TRISCIUOGLIO SALVATORE" userId="7ccf5409-f3de-4ed5-b5c4-5b55cd26e469" providerId="ADAL" clId="{FD1332CE-8FE7-4206-A14C-C6EFF0E012C4}" dt="2024-06-11T19:38:33.451" v="35" actId="26606"/>
          <ac:spMkLst>
            <pc:docMk/>
            <pc:sldMk cId="3559373577" sldId="260"/>
            <ac:spMk id="64" creationId="{ED888B23-07FA-482A-96DF-47E31AF1A603}"/>
          </ac:spMkLst>
        </pc:spChg>
        <pc:spChg chg="add">
          <ac:chgData name="TRISCIUOGLIO SALVATORE" userId="7ccf5409-f3de-4ed5-b5c4-5b55cd26e469" providerId="ADAL" clId="{FD1332CE-8FE7-4206-A14C-C6EFF0E012C4}" dt="2024-06-11T19:38:33.475" v="36" actId="26606"/>
          <ac:spMkLst>
            <pc:docMk/>
            <pc:sldMk cId="3559373577" sldId="260"/>
            <ac:spMk id="66" creationId="{BACC6370-2D7E-4714-9D71-7542949D7D5D}"/>
          </ac:spMkLst>
        </pc:spChg>
        <pc:spChg chg="add">
          <ac:chgData name="TRISCIUOGLIO SALVATORE" userId="7ccf5409-f3de-4ed5-b5c4-5b55cd26e469" providerId="ADAL" clId="{FD1332CE-8FE7-4206-A14C-C6EFF0E012C4}" dt="2024-06-11T19:38:33.475" v="36" actId="26606"/>
          <ac:spMkLst>
            <pc:docMk/>
            <pc:sldMk cId="3559373577" sldId="260"/>
            <ac:spMk id="67" creationId="{F68B3F68-107C-434F-AA38-110D5EA91B85}"/>
          </ac:spMkLst>
        </pc:spChg>
        <pc:spChg chg="add">
          <ac:chgData name="TRISCIUOGLIO SALVATORE" userId="7ccf5409-f3de-4ed5-b5c4-5b55cd26e469" providerId="ADAL" clId="{FD1332CE-8FE7-4206-A14C-C6EFF0E012C4}" dt="2024-06-11T19:38:33.475" v="36" actId="26606"/>
          <ac:spMkLst>
            <pc:docMk/>
            <pc:sldMk cId="3559373577" sldId="260"/>
            <ac:spMk id="68" creationId="{AAD0DBB9-1A4B-4391-81D4-CB19F9AB918A}"/>
          </ac:spMkLst>
        </pc:spChg>
        <pc:spChg chg="add">
          <ac:chgData name="TRISCIUOGLIO SALVATORE" userId="7ccf5409-f3de-4ed5-b5c4-5b55cd26e469" providerId="ADAL" clId="{FD1332CE-8FE7-4206-A14C-C6EFF0E012C4}" dt="2024-06-11T19:38:33.475" v="36" actId="26606"/>
          <ac:spMkLst>
            <pc:docMk/>
            <pc:sldMk cId="3559373577" sldId="260"/>
            <ac:spMk id="69" creationId="{063BBA22-50EA-4C4D-BE05-F1CE4E63AA56}"/>
          </ac:spMkLst>
        </pc:spChg>
        <pc:grpChg chg="add del">
          <ac:chgData name="TRISCIUOGLIO SALVATORE" userId="7ccf5409-f3de-4ed5-b5c4-5b55cd26e469" providerId="ADAL" clId="{FD1332CE-8FE7-4206-A14C-C6EFF0E012C4}" dt="2024-06-11T19:38:33.451" v="35" actId="26606"/>
          <ac:grpSpMkLst>
            <pc:docMk/>
            <pc:sldMk cId="3559373577" sldId="260"/>
            <ac:grpSpMk id="60" creationId="{05314994-6337-4875-8CF5-652CAFE8342C}"/>
          </ac:grpSpMkLst>
        </pc:grpChg>
        <pc:graphicFrameChg chg="mod modGraphic">
          <ac:chgData name="TRISCIUOGLIO SALVATORE" userId="7ccf5409-f3de-4ed5-b5c4-5b55cd26e469" providerId="ADAL" clId="{FD1332CE-8FE7-4206-A14C-C6EFF0E012C4}" dt="2024-06-11T19:41:13.431" v="84"/>
          <ac:graphicFrameMkLst>
            <pc:docMk/>
            <pc:sldMk cId="3559373577" sldId="260"/>
            <ac:graphicFrameMk id="17" creationId="{3BCFEA62-3A84-0C32-0A66-C0CFC9D93D20}"/>
          </ac:graphicFrameMkLst>
        </pc:graphicFrameChg>
        <pc:picChg chg="add del">
          <ac:chgData name="TRISCIUOGLIO SALVATORE" userId="7ccf5409-f3de-4ed5-b5c4-5b55cd26e469" providerId="ADAL" clId="{FD1332CE-8FE7-4206-A14C-C6EFF0E012C4}" dt="2024-06-11T19:38:30.615" v="33" actId="26606"/>
          <ac:picMkLst>
            <pc:docMk/>
            <pc:sldMk cId="3559373577" sldId="260"/>
            <ac:picMk id="58" creationId="{F31FC8B9-D6C4-0996-1E30-4A09596EF84D}"/>
          </ac:picMkLst>
        </pc:picChg>
        <pc:cxnChg chg="add del">
          <ac:chgData name="TRISCIUOGLIO SALVATORE" userId="7ccf5409-f3de-4ed5-b5c4-5b55cd26e469" providerId="ADAL" clId="{FD1332CE-8FE7-4206-A14C-C6EFF0E012C4}" dt="2024-06-11T19:37:58.816" v="23" actId="26606"/>
          <ac:cxnSpMkLst>
            <pc:docMk/>
            <pc:sldMk cId="3559373577" sldId="260"/>
            <ac:cxnSpMk id="43" creationId="{C49DA8F6-BCC1-4447-B54C-57856834B94B}"/>
          </ac:cxnSpMkLst>
        </pc:cxnChg>
      </pc:sldChg>
      <pc:sldChg chg="addSp delSp modSp add del mod ord setBg">
        <pc:chgData name="TRISCIUOGLIO SALVATORE" userId="7ccf5409-f3de-4ed5-b5c4-5b55cd26e469" providerId="ADAL" clId="{FD1332CE-8FE7-4206-A14C-C6EFF0E012C4}" dt="2024-06-11T19:42:06.333" v="94" actId="2696"/>
        <pc:sldMkLst>
          <pc:docMk/>
          <pc:sldMk cId="2102887679" sldId="261"/>
        </pc:sldMkLst>
        <pc:spChg chg="mod">
          <ac:chgData name="TRISCIUOGLIO SALVATORE" userId="7ccf5409-f3de-4ed5-b5c4-5b55cd26e469" providerId="ADAL" clId="{FD1332CE-8FE7-4206-A14C-C6EFF0E012C4}" dt="2024-06-11T19:41:16.735" v="88"/>
          <ac:spMkLst>
            <pc:docMk/>
            <pc:sldMk cId="2102887679" sldId="261"/>
            <ac:spMk id="2" creationId="{00000000-0000-0000-0000-000000000000}"/>
          </ac:spMkLst>
        </pc:spChg>
        <pc:spChg chg="add del mod">
          <ac:chgData name="TRISCIUOGLIO SALVATORE" userId="7ccf5409-f3de-4ed5-b5c4-5b55cd26e469" providerId="ADAL" clId="{FD1332CE-8FE7-4206-A14C-C6EFF0E012C4}" dt="2024-06-11T19:39:57.932" v="50" actId="26606"/>
          <ac:spMkLst>
            <pc:docMk/>
            <pc:sldMk cId="2102887679" sldId="261"/>
            <ac:spMk id="3" creationId="{00000000-0000-0000-0000-000000000000}"/>
          </ac:spMkLst>
        </pc:spChg>
        <pc:spChg chg="ord">
          <ac:chgData name="TRISCIUOGLIO SALVATORE" userId="7ccf5409-f3de-4ed5-b5c4-5b55cd26e469" providerId="ADAL" clId="{FD1332CE-8FE7-4206-A14C-C6EFF0E012C4}" dt="2024-06-11T19:39:57.932" v="50" actId="26606"/>
          <ac:spMkLst>
            <pc:docMk/>
            <pc:sldMk cId="2102887679" sldId="261"/>
            <ac:spMk id="15" creationId="{00000000-0000-0000-0000-000000000000}"/>
          </ac:spMkLst>
        </pc:spChg>
        <pc:spChg chg="add del">
          <ac:chgData name="TRISCIUOGLIO SALVATORE" userId="7ccf5409-f3de-4ed5-b5c4-5b55cd26e469" providerId="ADAL" clId="{FD1332CE-8FE7-4206-A14C-C6EFF0E012C4}" dt="2024-06-11T19:39:50.226" v="47" actId="26606"/>
          <ac:spMkLst>
            <pc:docMk/>
            <pc:sldMk cId="2102887679" sldId="261"/>
            <ac:spMk id="21" creationId="{F944E337-3E5D-4A1F-A5A1-2057F25B8A7B}"/>
          </ac:spMkLst>
        </pc:spChg>
        <pc:spChg chg="add">
          <ac:chgData name="TRISCIUOGLIO SALVATORE" userId="7ccf5409-f3de-4ed5-b5c4-5b55cd26e469" providerId="ADAL" clId="{FD1332CE-8FE7-4206-A14C-C6EFF0E012C4}" dt="2024-06-11T19:39:57.932" v="50" actId="26606"/>
          <ac:spMkLst>
            <pc:docMk/>
            <pc:sldMk cId="2102887679" sldId="261"/>
            <ac:spMk id="22" creationId="{245A9F99-D9B1-4094-A2E2-B90AC1DB7B9C}"/>
          </ac:spMkLst>
        </pc:spChg>
        <pc:spChg chg="add del">
          <ac:chgData name="TRISCIUOGLIO SALVATORE" userId="7ccf5409-f3de-4ed5-b5c4-5b55cd26e469" providerId="ADAL" clId="{FD1332CE-8FE7-4206-A14C-C6EFF0E012C4}" dt="2024-06-11T19:39:50.226" v="47" actId="26606"/>
          <ac:spMkLst>
            <pc:docMk/>
            <pc:sldMk cId="2102887679" sldId="261"/>
            <ac:spMk id="23" creationId="{4DA50D69-7CF7-4844-B844-A2B821C77F24}"/>
          </ac:spMkLst>
        </pc:spChg>
        <pc:spChg chg="add">
          <ac:chgData name="TRISCIUOGLIO SALVATORE" userId="7ccf5409-f3de-4ed5-b5c4-5b55cd26e469" providerId="ADAL" clId="{FD1332CE-8FE7-4206-A14C-C6EFF0E012C4}" dt="2024-06-11T19:39:57.932" v="50" actId="26606"/>
          <ac:spMkLst>
            <pc:docMk/>
            <pc:sldMk cId="2102887679" sldId="261"/>
            <ac:spMk id="24" creationId="{B7FAF607-473A-4A43-A23D-BBFF5C4117BB}"/>
          </ac:spMkLst>
        </pc:spChg>
        <pc:spChg chg="add mod">
          <ac:chgData name="TRISCIUOGLIO SALVATORE" userId="7ccf5409-f3de-4ed5-b5c4-5b55cd26e469" providerId="ADAL" clId="{FD1332CE-8FE7-4206-A14C-C6EFF0E012C4}" dt="2024-06-11T19:41:21.451" v="90" actId="20577"/>
          <ac:spMkLst>
            <pc:docMk/>
            <pc:sldMk cId="2102887679" sldId="261"/>
            <ac:spMk id="30" creationId="{00000000-0000-0000-0000-000000000000}"/>
          </ac:spMkLst>
        </pc:spChg>
        <pc:grpChg chg="add">
          <ac:chgData name="TRISCIUOGLIO SALVATORE" userId="7ccf5409-f3de-4ed5-b5c4-5b55cd26e469" providerId="ADAL" clId="{FD1332CE-8FE7-4206-A14C-C6EFF0E012C4}" dt="2024-06-11T19:39:57.932" v="50" actId="26606"/>
          <ac:grpSpMkLst>
            <pc:docMk/>
            <pc:sldMk cId="2102887679" sldId="261"/>
            <ac:grpSpMk id="26" creationId="{C5F6476F-D303-44D3-B30F-1BA348F0F64A}"/>
          </ac:grpSpMkLst>
        </pc:grpChg>
        <pc:graphicFrameChg chg="add del">
          <ac:chgData name="TRISCIUOGLIO SALVATORE" userId="7ccf5409-f3de-4ed5-b5c4-5b55cd26e469" providerId="ADAL" clId="{FD1332CE-8FE7-4206-A14C-C6EFF0E012C4}" dt="2024-06-11T19:39:57.916" v="49" actId="26606"/>
          <ac:graphicFrameMkLst>
            <pc:docMk/>
            <pc:sldMk cId="2102887679" sldId="261"/>
            <ac:graphicFrameMk id="25" creationId="{AF6712AE-0294-A71B-8E4C-7F973851C9DC}"/>
          </ac:graphicFrameMkLst>
        </pc:graphicFrameChg>
        <pc:picChg chg="add del">
          <ac:chgData name="TRISCIUOGLIO SALVATORE" userId="7ccf5409-f3de-4ed5-b5c4-5b55cd26e469" providerId="ADAL" clId="{FD1332CE-8FE7-4206-A14C-C6EFF0E012C4}" dt="2024-06-11T19:39:50.226" v="47" actId="26606"/>
          <ac:picMkLst>
            <pc:docMk/>
            <pc:sldMk cId="2102887679" sldId="261"/>
            <ac:picMk id="17" creationId="{CE644188-ECF5-15A3-AE41-583EA7903ED8}"/>
          </ac:picMkLst>
        </pc:picChg>
        <pc:picChg chg="add">
          <ac:chgData name="TRISCIUOGLIO SALVATORE" userId="7ccf5409-f3de-4ed5-b5c4-5b55cd26e469" providerId="ADAL" clId="{FD1332CE-8FE7-4206-A14C-C6EFF0E012C4}" dt="2024-06-11T19:39:57.932" v="50" actId="26606"/>
          <ac:picMkLst>
            <pc:docMk/>
            <pc:sldMk cId="2102887679" sldId="261"/>
            <ac:picMk id="19" creationId="{D7F0DA57-48CF-5529-0A48-8BA515D66463}"/>
          </ac:picMkLst>
        </pc:picChg>
      </pc:sldChg>
      <pc:sldChg chg="delSp modSp mod ord modNotesTx">
        <pc:chgData name="TRISCIUOGLIO SALVATORE" userId="7ccf5409-f3de-4ed5-b5c4-5b55cd26e469" providerId="ADAL" clId="{FD1332CE-8FE7-4206-A14C-C6EFF0E012C4}" dt="2024-06-16T14:50:12.702" v="8557"/>
        <pc:sldMkLst>
          <pc:docMk/>
          <pc:sldMk cId="233579774" sldId="262"/>
        </pc:sldMkLst>
        <pc:spChg chg="del">
          <ac:chgData name="TRISCIUOGLIO SALVATORE" userId="7ccf5409-f3de-4ed5-b5c4-5b55cd26e469" providerId="ADAL" clId="{FD1332CE-8FE7-4206-A14C-C6EFF0E012C4}" dt="2024-06-15T11:34:41.247" v="3163" actId="478"/>
          <ac:spMkLst>
            <pc:docMk/>
            <pc:sldMk cId="233579774" sldId="262"/>
            <ac:spMk id="15" creationId="{00000000-0000-0000-0000-000000000000}"/>
          </ac:spMkLst>
        </pc:spChg>
        <pc:spChg chg="mod">
          <ac:chgData name="TRISCIUOGLIO SALVATORE" userId="7ccf5409-f3de-4ed5-b5c4-5b55cd26e469" providerId="ADAL" clId="{FD1332CE-8FE7-4206-A14C-C6EFF0E012C4}" dt="2024-06-16T14:50:12.702" v="8557"/>
          <ac:spMkLst>
            <pc:docMk/>
            <pc:sldMk cId="233579774" sldId="262"/>
            <ac:spMk id="30" creationId="{00000000-0000-0000-0000-000000000000}"/>
          </ac:spMkLst>
        </pc:spChg>
      </pc:sldChg>
      <pc:sldChg chg="add del">
        <pc:chgData name="TRISCIUOGLIO SALVATORE" userId="7ccf5409-f3de-4ed5-b5c4-5b55cd26e469" providerId="ADAL" clId="{FD1332CE-8FE7-4206-A14C-C6EFF0E012C4}" dt="2024-06-11T19:33:26.132" v="10" actId="47"/>
        <pc:sldMkLst>
          <pc:docMk/>
          <pc:sldMk cId="610094966" sldId="262"/>
        </pc:sldMkLst>
      </pc:sldChg>
      <pc:sldChg chg="add del">
        <pc:chgData name="TRISCIUOGLIO SALVATORE" userId="7ccf5409-f3de-4ed5-b5c4-5b55cd26e469" providerId="ADAL" clId="{FD1332CE-8FE7-4206-A14C-C6EFF0E012C4}" dt="2024-06-11T19:44:19.041" v="123" actId="2696"/>
        <pc:sldMkLst>
          <pc:docMk/>
          <pc:sldMk cId="147489394" sldId="263"/>
        </pc:sldMkLst>
      </pc:sldChg>
      <pc:sldChg chg="addSp modSp new mod modNotesTx">
        <pc:chgData name="TRISCIUOGLIO SALVATORE" userId="7ccf5409-f3de-4ed5-b5c4-5b55cd26e469" providerId="ADAL" clId="{FD1332CE-8FE7-4206-A14C-C6EFF0E012C4}" dt="2024-06-16T09:49:17.838" v="7907" actId="255"/>
        <pc:sldMkLst>
          <pc:docMk/>
          <pc:sldMk cId="3660592455" sldId="263"/>
        </pc:sldMkLst>
        <pc:spChg chg="mod">
          <ac:chgData name="TRISCIUOGLIO SALVATORE" userId="7ccf5409-f3de-4ed5-b5c4-5b55cd26e469" providerId="ADAL" clId="{FD1332CE-8FE7-4206-A14C-C6EFF0E012C4}" dt="2024-06-12T07:57:53.175" v="398" actId="1076"/>
          <ac:spMkLst>
            <pc:docMk/>
            <pc:sldMk cId="3660592455" sldId="263"/>
            <ac:spMk id="2" creationId="{8B9BB8C6-AB8C-F243-A09B-01A455C972FE}"/>
          </ac:spMkLst>
        </pc:spChg>
        <pc:spChg chg="mod">
          <ac:chgData name="TRISCIUOGLIO SALVATORE" userId="7ccf5409-f3de-4ed5-b5c4-5b55cd26e469" providerId="ADAL" clId="{FD1332CE-8FE7-4206-A14C-C6EFF0E012C4}" dt="2024-06-12T09:46:39.418" v="1156" actId="14100"/>
          <ac:spMkLst>
            <pc:docMk/>
            <pc:sldMk cId="3660592455" sldId="263"/>
            <ac:spMk id="3" creationId="{697BE4AA-12BB-35C9-CADB-F429AF5FA71C}"/>
          </ac:spMkLst>
        </pc:spChg>
        <pc:spChg chg="add mod">
          <ac:chgData name="TRISCIUOGLIO SALVATORE" userId="7ccf5409-f3de-4ed5-b5c4-5b55cd26e469" providerId="ADAL" clId="{FD1332CE-8FE7-4206-A14C-C6EFF0E012C4}" dt="2024-06-12T09:47:02.862" v="1162" actId="1076"/>
          <ac:spMkLst>
            <pc:docMk/>
            <pc:sldMk cId="3660592455" sldId="263"/>
            <ac:spMk id="4" creationId="{D816E7F1-CCB7-18F3-3B46-782F0FBD8C0A}"/>
          </ac:spMkLst>
        </pc:spChg>
        <pc:spChg chg="add mod">
          <ac:chgData name="TRISCIUOGLIO SALVATORE" userId="7ccf5409-f3de-4ed5-b5c4-5b55cd26e469" providerId="ADAL" clId="{FD1332CE-8FE7-4206-A14C-C6EFF0E012C4}" dt="2024-06-12T09:46:49.132" v="1161" actId="14100"/>
          <ac:spMkLst>
            <pc:docMk/>
            <pc:sldMk cId="3660592455" sldId="263"/>
            <ac:spMk id="5" creationId="{439B0697-137D-E7AB-C40D-BB693769846F}"/>
          </ac:spMkLst>
        </pc:spChg>
        <pc:spChg chg="add mod">
          <ac:chgData name="TRISCIUOGLIO SALVATORE" userId="7ccf5409-f3de-4ed5-b5c4-5b55cd26e469" providerId="ADAL" clId="{FD1332CE-8FE7-4206-A14C-C6EFF0E012C4}" dt="2024-06-12T09:47:05.565" v="1163" actId="1076"/>
          <ac:spMkLst>
            <pc:docMk/>
            <pc:sldMk cId="3660592455" sldId="263"/>
            <ac:spMk id="6" creationId="{C9CEEE49-1F67-88FB-EF02-78D5C956CB43}"/>
          </ac:spMkLst>
        </pc:spChg>
        <pc:spChg chg="add mod">
          <ac:chgData name="TRISCIUOGLIO SALVATORE" userId="7ccf5409-f3de-4ed5-b5c4-5b55cd26e469" providerId="ADAL" clId="{FD1332CE-8FE7-4206-A14C-C6EFF0E012C4}" dt="2024-06-16T09:49:17.838" v="7907" actId="255"/>
          <ac:spMkLst>
            <pc:docMk/>
            <pc:sldMk cId="3660592455" sldId="263"/>
            <ac:spMk id="7" creationId="{E9F1C1C3-D058-B115-F360-EDC927EAB523}"/>
          </ac:spMkLst>
        </pc:spChg>
        <pc:spChg chg="add mod">
          <ac:chgData name="TRISCIUOGLIO SALVATORE" userId="7ccf5409-f3de-4ed5-b5c4-5b55cd26e469" providerId="ADAL" clId="{FD1332CE-8FE7-4206-A14C-C6EFF0E012C4}" dt="2024-06-16T09:48:45.269" v="7902" actId="20577"/>
          <ac:spMkLst>
            <pc:docMk/>
            <pc:sldMk cId="3660592455" sldId="263"/>
            <ac:spMk id="8" creationId="{FC6B1D19-C766-29F2-66EF-C9F276168B02}"/>
          </ac:spMkLst>
        </pc:spChg>
      </pc:sldChg>
      <pc:sldChg chg="addSp delSp modSp add mod ord setBg delDesignElem">
        <pc:chgData name="TRISCIUOGLIO SALVATORE" userId="7ccf5409-f3de-4ed5-b5c4-5b55cd26e469" providerId="ADAL" clId="{FD1332CE-8FE7-4206-A14C-C6EFF0E012C4}" dt="2024-06-15T11:40:19.277" v="3199" actId="14100"/>
        <pc:sldMkLst>
          <pc:docMk/>
          <pc:sldMk cId="355318071" sldId="264"/>
        </pc:sldMkLst>
        <pc:spChg chg="mod">
          <ac:chgData name="TRISCIUOGLIO SALVATORE" userId="7ccf5409-f3de-4ed5-b5c4-5b55cd26e469" providerId="ADAL" clId="{FD1332CE-8FE7-4206-A14C-C6EFF0E012C4}" dt="2024-06-12T08:04:37.291" v="515" actId="14100"/>
          <ac:spMkLst>
            <pc:docMk/>
            <pc:sldMk cId="355318071" sldId="264"/>
            <ac:spMk id="2" creationId="{00000000-0000-0000-0000-000000000000}"/>
          </ac:spMkLst>
        </pc:spChg>
        <pc:spChg chg="del">
          <ac:chgData name="TRISCIUOGLIO SALVATORE" userId="7ccf5409-f3de-4ed5-b5c4-5b55cd26e469" providerId="ADAL" clId="{FD1332CE-8FE7-4206-A14C-C6EFF0E012C4}" dt="2024-06-12T08:00:14.551" v="427"/>
          <ac:spMkLst>
            <pc:docMk/>
            <pc:sldMk cId="355318071" sldId="264"/>
            <ac:spMk id="22" creationId="{245A9F99-D9B1-4094-A2E2-B90AC1DB7B9C}"/>
          </ac:spMkLst>
        </pc:spChg>
        <pc:spChg chg="del">
          <ac:chgData name="TRISCIUOGLIO SALVATORE" userId="7ccf5409-f3de-4ed5-b5c4-5b55cd26e469" providerId="ADAL" clId="{FD1332CE-8FE7-4206-A14C-C6EFF0E012C4}" dt="2024-06-12T08:00:14.551" v="427"/>
          <ac:spMkLst>
            <pc:docMk/>
            <pc:sldMk cId="355318071" sldId="264"/>
            <ac:spMk id="24" creationId="{B7FAF607-473A-4A43-A23D-BBFF5C4117BB}"/>
          </ac:spMkLst>
        </pc:spChg>
        <pc:spChg chg="mod">
          <ac:chgData name="TRISCIUOGLIO SALVATORE" userId="7ccf5409-f3de-4ed5-b5c4-5b55cd26e469" providerId="ADAL" clId="{FD1332CE-8FE7-4206-A14C-C6EFF0E012C4}" dt="2024-06-15T11:40:19.277" v="3199" actId="14100"/>
          <ac:spMkLst>
            <pc:docMk/>
            <pc:sldMk cId="355318071" sldId="264"/>
            <ac:spMk id="30" creationId="{00000000-0000-0000-0000-000000000000}"/>
          </ac:spMkLst>
        </pc:spChg>
        <pc:spChg chg="add del">
          <ac:chgData name="TRISCIUOGLIO SALVATORE" userId="7ccf5409-f3de-4ed5-b5c4-5b55cd26e469" providerId="ADAL" clId="{FD1332CE-8FE7-4206-A14C-C6EFF0E012C4}" dt="2024-06-12T08:02:53.019" v="482" actId="26606"/>
          <ac:spMkLst>
            <pc:docMk/>
            <pc:sldMk cId="355318071" sldId="264"/>
            <ac:spMk id="35" creationId="{C2554CA6-288E-4202-BC52-2E5A8F0C0AED}"/>
          </ac:spMkLst>
        </pc:spChg>
        <pc:spChg chg="add del">
          <ac:chgData name="TRISCIUOGLIO SALVATORE" userId="7ccf5409-f3de-4ed5-b5c4-5b55cd26e469" providerId="ADAL" clId="{FD1332CE-8FE7-4206-A14C-C6EFF0E012C4}" dt="2024-06-12T08:03:00.991" v="484" actId="26606"/>
          <ac:spMkLst>
            <pc:docMk/>
            <pc:sldMk cId="355318071" sldId="264"/>
            <ac:spMk id="36" creationId="{C0763A76-9F1C-4FC5-82B7-DD475DA461B2}"/>
          </ac:spMkLst>
        </pc:spChg>
        <pc:spChg chg="add del">
          <ac:chgData name="TRISCIUOGLIO SALVATORE" userId="7ccf5409-f3de-4ed5-b5c4-5b55cd26e469" providerId="ADAL" clId="{FD1332CE-8FE7-4206-A14C-C6EFF0E012C4}" dt="2024-06-12T08:02:53.019" v="482" actId="26606"/>
          <ac:spMkLst>
            <pc:docMk/>
            <pc:sldMk cId="355318071" sldId="264"/>
            <ac:spMk id="37" creationId="{B10BB131-AC8E-4A8E-A5D1-36260F720C3B}"/>
          </ac:spMkLst>
        </pc:spChg>
        <pc:spChg chg="add del">
          <ac:chgData name="TRISCIUOGLIO SALVATORE" userId="7ccf5409-f3de-4ed5-b5c4-5b55cd26e469" providerId="ADAL" clId="{FD1332CE-8FE7-4206-A14C-C6EFF0E012C4}" dt="2024-06-12T08:03:00.991" v="484" actId="26606"/>
          <ac:spMkLst>
            <pc:docMk/>
            <pc:sldMk cId="355318071" sldId="264"/>
            <ac:spMk id="38" creationId="{E81BF4F6-F2CF-4984-9D14-D6966D92F99F}"/>
          </ac:spMkLst>
        </pc:spChg>
        <pc:spChg chg="add del">
          <ac:chgData name="TRISCIUOGLIO SALVATORE" userId="7ccf5409-f3de-4ed5-b5c4-5b55cd26e469" providerId="ADAL" clId="{FD1332CE-8FE7-4206-A14C-C6EFF0E012C4}" dt="2024-06-12T08:02:53.019" v="482" actId="26606"/>
          <ac:spMkLst>
            <pc:docMk/>
            <pc:sldMk cId="355318071" sldId="264"/>
            <ac:spMk id="39" creationId="{5B7778FC-632E-4DCA-A7CB-0D7731CCF970}"/>
          </ac:spMkLst>
        </pc:spChg>
        <pc:spChg chg="add del">
          <ac:chgData name="TRISCIUOGLIO SALVATORE" userId="7ccf5409-f3de-4ed5-b5c4-5b55cd26e469" providerId="ADAL" clId="{FD1332CE-8FE7-4206-A14C-C6EFF0E012C4}" dt="2024-06-12T08:03:05.280" v="486" actId="26606"/>
          <ac:spMkLst>
            <pc:docMk/>
            <pc:sldMk cId="355318071" sldId="264"/>
            <ac:spMk id="40" creationId="{D0300FD3-5AF1-6305-15FA-9078072672E2}"/>
          </ac:spMkLst>
        </pc:spChg>
        <pc:spChg chg="add del">
          <ac:chgData name="TRISCIUOGLIO SALVATORE" userId="7ccf5409-f3de-4ed5-b5c4-5b55cd26e469" providerId="ADAL" clId="{FD1332CE-8FE7-4206-A14C-C6EFF0E012C4}" dt="2024-06-12T08:02:53.019" v="482" actId="26606"/>
          <ac:spMkLst>
            <pc:docMk/>
            <pc:sldMk cId="355318071" sldId="264"/>
            <ac:spMk id="41" creationId="{FA23A907-97FB-4A8F-880A-DD77401C4296}"/>
          </ac:spMkLst>
        </pc:spChg>
        <pc:spChg chg="add del">
          <ac:chgData name="TRISCIUOGLIO SALVATORE" userId="7ccf5409-f3de-4ed5-b5c4-5b55cd26e469" providerId="ADAL" clId="{FD1332CE-8FE7-4206-A14C-C6EFF0E012C4}" dt="2024-06-12T08:03:05.280" v="486" actId="26606"/>
          <ac:spMkLst>
            <pc:docMk/>
            <pc:sldMk cId="355318071" sldId="264"/>
            <ac:spMk id="42" creationId="{9F7D5CDA-D291-4307-BF55-1381FED29634}"/>
          </ac:spMkLst>
        </pc:spChg>
        <pc:spChg chg="add del">
          <ac:chgData name="TRISCIUOGLIO SALVATORE" userId="7ccf5409-f3de-4ed5-b5c4-5b55cd26e469" providerId="ADAL" clId="{FD1332CE-8FE7-4206-A14C-C6EFF0E012C4}" dt="2024-06-12T08:03:05.280" v="486" actId="26606"/>
          <ac:spMkLst>
            <pc:docMk/>
            <pc:sldMk cId="355318071" sldId="264"/>
            <ac:spMk id="44" creationId="{59B296B9-C5A5-4E4F-9B60-C907B5F1466C}"/>
          </ac:spMkLst>
        </pc:spChg>
        <pc:spChg chg="add del">
          <ac:chgData name="TRISCIUOGLIO SALVATORE" userId="7ccf5409-f3de-4ed5-b5c4-5b55cd26e469" providerId="ADAL" clId="{FD1332CE-8FE7-4206-A14C-C6EFF0E012C4}" dt="2024-06-12T08:03:09.466" v="488" actId="26606"/>
          <ac:spMkLst>
            <pc:docMk/>
            <pc:sldMk cId="355318071" sldId="264"/>
            <ac:spMk id="46" creationId="{18873D23-2DCF-4B31-A009-95721C06E8E1}"/>
          </ac:spMkLst>
        </pc:spChg>
        <pc:spChg chg="add del">
          <ac:chgData name="TRISCIUOGLIO SALVATORE" userId="7ccf5409-f3de-4ed5-b5c4-5b55cd26e469" providerId="ADAL" clId="{FD1332CE-8FE7-4206-A14C-C6EFF0E012C4}" dt="2024-06-12T08:03:09.466" v="488" actId="26606"/>
          <ac:spMkLst>
            <pc:docMk/>
            <pc:sldMk cId="355318071" sldId="264"/>
            <ac:spMk id="47" creationId="{C13EF075-D4EF-4929-ADBC-91B27DA19955}"/>
          </ac:spMkLst>
        </pc:spChg>
        <pc:spChg chg="add del">
          <ac:chgData name="TRISCIUOGLIO SALVATORE" userId="7ccf5409-f3de-4ed5-b5c4-5b55cd26e469" providerId="ADAL" clId="{FD1332CE-8FE7-4206-A14C-C6EFF0E012C4}" dt="2024-06-12T08:03:15.252" v="490" actId="26606"/>
          <ac:spMkLst>
            <pc:docMk/>
            <pc:sldMk cId="355318071" sldId="264"/>
            <ac:spMk id="54" creationId="{3ECBE1F1-D69B-4AFA-ABD5-8E41720EF6DE}"/>
          </ac:spMkLst>
        </pc:spChg>
        <pc:spChg chg="add del">
          <ac:chgData name="TRISCIUOGLIO SALVATORE" userId="7ccf5409-f3de-4ed5-b5c4-5b55cd26e469" providerId="ADAL" clId="{FD1332CE-8FE7-4206-A14C-C6EFF0E012C4}" dt="2024-06-12T08:03:15.252" v="490" actId="26606"/>
          <ac:spMkLst>
            <pc:docMk/>
            <pc:sldMk cId="355318071" sldId="264"/>
            <ac:spMk id="56" creationId="{603A6265-E10C-4B85-9C20-E75FCAF9CC63}"/>
          </ac:spMkLst>
        </pc:spChg>
        <pc:spChg chg="add del">
          <ac:chgData name="TRISCIUOGLIO SALVATORE" userId="7ccf5409-f3de-4ed5-b5c4-5b55cd26e469" providerId="ADAL" clId="{FD1332CE-8FE7-4206-A14C-C6EFF0E012C4}" dt="2024-06-12T08:03:17.812" v="492" actId="26606"/>
          <ac:spMkLst>
            <pc:docMk/>
            <pc:sldMk cId="355318071" sldId="264"/>
            <ac:spMk id="58" creationId="{C2554CA6-288E-4202-BC52-2E5A8F0C0AED}"/>
          </ac:spMkLst>
        </pc:spChg>
        <pc:spChg chg="add del">
          <ac:chgData name="TRISCIUOGLIO SALVATORE" userId="7ccf5409-f3de-4ed5-b5c4-5b55cd26e469" providerId="ADAL" clId="{FD1332CE-8FE7-4206-A14C-C6EFF0E012C4}" dt="2024-06-12T08:03:17.812" v="492" actId="26606"/>
          <ac:spMkLst>
            <pc:docMk/>
            <pc:sldMk cId="355318071" sldId="264"/>
            <ac:spMk id="59" creationId="{B10BB131-AC8E-4A8E-A5D1-36260F720C3B}"/>
          </ac:spMkLst>
        </pc:spChg>
        <pc:spChg chg="add del">
          <ac:chgData name="TRISCIUOGLIO SALVATORE" userId="7ccf5409-f3de-4ed5-b5c4-5b55cd26e469" providerId="ADAL" clId="{FD1332CE-8FE7-4206-A14C-C6EFF0E012C4}" dt="2024-06-12T08:03:17.812" v="492" actId="26606"/>
          <ac:spMkLst>
            <pc:docMk/>
            <pc:sldMk cId="355318071" sldId="264"/>
            <ac:spMk id="60" creationId="{5B7778FC-632E-4DCA-A7CB-0D7731CCF970}"/>
          </ac:spMkLst>
        </pc:spChg>
        <pc:spChg chg="add del">
          <ac:chgData name="TRISCIUOGLIO SALVATORE" userId="7ccf5409-f3de-4ed5-b5c4-5b55cd26e469" providerId="ADAL" clId="{FD1332CE-8FE7-4206-A14C-C6EFF0E012C4}" dt="2024-06-12T08:03:17.812" v="492" actId="26606"/>
          <ac:spMkLst>
            <pc:docMk/>
            <pc:sldMk cId="355318071" sldId="264"/>
            <ac:spMk id="61" creationId="{FA23A907-97FB-4A8F-880A-DD77401C4296}"/>
          </ac:spMkLst>
        </pc:spChg>
        <pc:spChg chg="add del">
          <ac:chgData name="TRISCIUOGLIO SALVATORE" userId="7ccf5409-f3de-4ed5-b5c4-5b55cd26e469" providerId="ADAL" clId="{FD1332CE-8FE7-4206-A14C-C6EFF0E012C4}" dt="2024-06-12T08:03:25.163" v="494" actId="26606"/>
          <ac:spMkLst>
            <pc:docMk/>
            <pc:sldMk cId="355318071" sldId="264"/>
            <ac:spMk id="63" creationId="{18873D23-2DCF-4B31-A009-95721C06E8E1}"/>
          </ac:spMkLst>
        </pc:spChg>
        <pc:spChg chg="add del">
          <ac:chgData name="TRISCIUOGLIO SALVATORE" userId="7ccf5409-f3de-4ed5-b5c4-5b55cd26e469" providerId="ADAL" clId="{FD1332CE-8FE7-4206-A14C-C6EFF0E012C4}" dt="2024-06-12T08:03:25.163" v="494" actId="26606"/>
          <ac:spMkLst>
            <pc:docMk/>
            <pc:sldMk cId="355318071" sldId="264"/>
            <ac:spMk id="64" creationId="{C13EF075-D4EF-4929-ADBC-91B27DA19955}"/>
          </ac:spMkLst>
        </pc:spChg>
        <pc:spChg chg="add del">
          <ac:chgData name="TRISCIUOGLIO SALVATORE" userId="7ccf5409-f3de-4ed5-b5c4-5b55cd26e469" providerId="ADAL" clId="{FD1332CE-8FE7-4206-A14C-C6EFF0E012C4}" dt="2024-06-12T08:03:32.985" v="496" actId="26606"/>
          <ac:spMkLst>
            <pc:docMk/>
            <pc:sldMk cId="355318071" sldId="264"/>
            <ac:spMk id="71" creationId="{C2554CA6-288E-4202-BC52-2E5A8F0C0AED}"/>
          </ac:spMkLst>
        </pc:spChg>
        <pc:spChg chg="add del">
          <ac:chgData name="TRISCIUOGLIO SALVATORE" userId="7ccf5409-f3de-4ed5-b5c4-5b55cd26e469" providerId="ADAL" clId="{FD1332CE-8FE7-4206-A14C-C6EFF0E012C4}" dt="2024-06-12T08:03:32.985" v="496" actId="26606"/>
          <ac:spMkLst>
            <pc:docMk/>
            <pc:sldMk cId="355318071" sldId="264"/>
            <ac:spMk id="72" creationId="{B10BB131-AC8E-4A8E-A5D1-36260F720C3B}"/>
          </ac:spMkLst>
        </pc:spChg>
        <pc:spChg chg="add del">
          <ac:chgData name="TRISCIUOGLIO SALVATORE" userId="7ccf5409-f3de-4ed5-b5c4-5b55cd26e469" providerId="ADAL" clId="{FD1332CE-8FE7-4206-A14C-C6EFF0E012C4}" dt="2024-06-12T08:03:32.985" v="496" actId="26606"/>
          <ac:spMkLst>
            <pc:docMk/>
            <pc:sldMk cId="355318071" sldId="264"/>
            <ac:spMk id="73" creationId="{5B7778FC-632E-4DCA-A7CB-0D7731CCF970}"/>
          </ac:spMkLst>
        </pc:spChg>
        <pc:spChg chg="add del">
          <ac:chgData name="TRISCIUOGLIO SALVATORE" userId="7ccf5409-f3de-4ed5-b5c4-5b55cd26e469" providerId="ADAL" clId="{FD1332CE-8FE7-4206-A14C-C6EFF0E012C4}" dt="2024-06-12T08:03:32.985" v="496" actId="26606"/>
          <ac:spMkLst>
            <pc:docMk/>
            <pc:sldMk cId="355318071" sldId="264"/>
            <ac:spMk id="74" creationId="{FA23A907-97FB-4A8F-880A-DD77401C4296}"/>
          </ac:spMkLst>
        </pc:spChg>
        <pc:spChg chg="add del">
          <ac:chgData name="TRISCIUOGLIO SALVATORE" userId="7ccf5409-f3de-4ed5-b5c4-5b55cd26e469" providerId="ADAL" clId="{FD1332CE-8FE7-4206-A14C-C6EFF0E012C4}" dt="2024-06-12T08:03:57.554" v="504" actId="26606"/>
          <ac:spMkLst>
            <pc:docMk/>
            <pc:sldMk cId="355318071" sldId="264"/>
            <ac:spMk id="85" creationId="{889C5E17-24D0-4696-A3C5-A2261FB455FA}"/>
          </ac:spMkLst>
        </pc:spChg>
        <pc:spChg chg="add del">
          <ac:chgData name="TRISCIUOGLIO SALVATORE" userId="7ccf5409-f3de-4ed5-b5c4-5b55cd26e469" providerId="ADAL" clId="{FD1332CE-8FE7-4206-A14C-C6EFF0E012C4}" dt="2024-06-12T08:03:57.554" v="504" actId="26606"/>
          <ac:spMkLst>
            <pc:docMk/>
            <pc:sldMk cId="355318071" sldId="264"/>
            <ac:spMk id="86" creationId="{6929B58F-2358-44CC-ACE5-EF1BD3C6C824}"/>
          </ac:spMkLst>
        </pc:spChg>
        <pc:spChg chg="add del">
          <ac:chgData name="TRISCIUOGLIO SALVATORE" userId="7ccf5409-f3de-4ed5-b5c4-5b55cd26e469" providerId="ADAL" clId="{FD1332CE-8FE7-4206-A14C-C6EFF0E012C4}" dt="2024-06-12T08:04:07.303" v="508" actId="26606"/>
          <ac:spMkLst>
            <pc:docMk/>
            <pc:sldMk cId="355318071" sldId="264"/>
            <ac:spMk id="95" creationId="{B65C0385-5E30-4D2E-AF9F-4639659D34E9}"/>
          </ac:spMkLst>
        </pc:spChg>
        <pc:spChg chg="add del">
          <ac:chgData name="TRISCIUOGLIO SALVATORE" userId="7ccf5409-f3de-4ed5-b5c4-5b55cd26e469" providerId="ADAL" clId="{FD1332CE-8FE7-4206-A14C-C6EFF0E012C4}" dt="2024-06-12T08:04:07.303" v="508" actId="26606"/>
          <ac:spMkLst>
            <pc:docMk/>
            <pc:sldMk cId="355318071" sldId="264"/>
            <ac:spMk id="97" creationId="{E335820B-3A29-42C5-AA8D-10ECA43CD985}"/>
          </ac:spMkLst>
        </pc:spChg>
        <pc:grpChg chg="del">
          <ac:chgData name="TRISCIUOGLIO SALVATORE" userId="7ccf5409-f3de-4ed5-b5c4-5b55cd26e469" providerId="ADAL" clId="{FD1332CE-8FE7-4206-A14C-C6EFF0E012C4}" dt="2024-06-12T08:00:14.551" v="427"/>
          <ac:grpSpMkLst>
            <pc:docMk/>
            <pc:sldMk cId="355318071" sldId="264"/>
            <ac:grpSpMk id="26" creationId="{C5F6476F-D303-44D3-B30F-1BA348F0F64A}"/>
          </ac:grpSpMkLst>
        </pc:grpChg>
        <pc:grpChg chg="add del">
          <ac:chgData name="TRISCIUOGLIO SALVATORE" userId="7ccf5409-f3de-4ed5-b5c4-5b55cd26e469" providerId="ADAL" clId="{FD1332CE-8FE7-4206-A14C-C6EFF0E012C4}" dt="2024-06-12T08:03:09.466" v="488" actId="26606"/>
          <ac:grpSpMkLst>
            <pc:docMk/>
            <pc:sldMk cId="355318071" sldId="264"/>
            <ac:grpSpMk id="48" creationId="{DAA26DFA-AAB2-4973-9C17-16D587C7B198}"/>
          </ac:grpSpMkLst>
        </pc:grpChg>
        <pc:grpChg chg="add del">
          <ac:chgData name="TRISCIUOGLIO SALVATORE" userId="7ccf5409-f3de-4ed5-b5c4-5b55cd26e469" providerId="ADAL" clId="{FD1332CE-8FE7-4206-A14C-C6EFF0E012C4}" dt="2024-06-12T08:03:25.163" v="494" actId="26606"/>
          <ac:grpSpMkLst>
            <pc:docMk/>
            <pc:sldMk cId="355318071" sldId="264"/>
            <ac:grpSpMk id="65" creationId="{DAA26DFA-AAB2-4973-9C17-16D587C7B198}"/>
          </ac:grpSpMkLst>
        </pc:grpChg>
        <pc:grpChg chg="add del">
          <ac:chgData name="TRISCIUOGLIO SALVATORE" userId="7ccf5409-f3de-4ed5-b5c4-5b55cd26e469" providerId="ADAL" clId="{FD1332CE-8FE7-4206-A14C-C6EFF0E012C4}" dt="2024-06-12T08:03:57.554" v="504" actId="26606"/>
          <ac:grpSpMkLst>
            <pc:docMk/>
            <pc:sldMk cId="355318071" sldId="264"/>
            <ac:grpSpMk id="87" creationId="{09DA5303-A1AF-4830-806C-51FCD96188B7}"/>
          </ac:grpSpMkLst>
        </pc:grpChg>
        <pc:picChg chg="add del">
          <ac:chgData name="TRISCIUOGLIO SALVATORE" userId="7ccf5409-f3de-4ed5-b5c4-5b55cd26e469" providerId="ADAL" clId="{FD1332CE-8FE7-4206-A14C-C6EFF0E012C4}" dt="2024-06-12T08:02:39.014" v="480" actId="478"/>
          <ac:picMkLst>
            <pc:docMk/>
            <pc:sldMk cId="355318071" sldId="264"/>
            <ac:picMk id="19" creationId="{D7F0DA57-48CF-5529-0A48-8BA515D66463}"/>
          </ac:picMkLst>
        </pc:picChg>
        <pc:picChg chg="add del">
          <ac:chgData name="TRISCIUOGLIO SALVATORE" userId="7ccf5409-f3de-4ed5-b5c4-5b55cd26e469" providerId="ADAL" clId="{FD1332CE-8FE7-4206-A14C-C6EFF0E012C4}" dt="2024-06-12T08:03:00.991" v="484" actId="26606"/>
          <ac:picMkLst>
            <pc:docMk/>
            <pc:sldMk cId="355318071" sldId="264"/>
            <ac:picMk id="32" creationId="{8E95979B-6260-F0FA-D5C9-4E4317982AA3}"/>
          </ac:picMkLst>
        </pc:picChg>
        <pc:picChg chg="add del">
          <ac:chgData name="TRISCIUOGLIO SALVATORE" userId="7ccf5409-f3de-4ed5-b5c4-5b55cd26e469" providerId="ADAL" clId="{FD1332CE-8FE7-4206-A14C-C6EFF0E012C4}" dt="2024-06-12T08:03:05.280" v="486" actId="26606"/>
          <ac:picMkLst>
            <pc:docMk/>
            <pc:sldMk cId="355318071" sldId="264"/>
            <ac:picMk id="43" creationId="{C452D3F5-7FF9-E85A-7AF0-FA59F0EAF315}"/>
          </ac:picMkLst>
        </pc:picChg>
        <pc:picChg chg="add del">
          <ac:chgData name="TRISCIUOGLIO SALVATORE" userId="7ccf5409-f3de-4ed5-b5c4-5b55cd26e469" providerId="ADAL" clId="{FD1332CE-8FE7-4206-A14C-C6EFF0E012C4}" dt="2024-06-12T08:03:15.252" v="490" actId="26606"/>
          <ac:picMkLst>
            <pc:docMk/>
            <pc:sldMk cId="355318071" sldId="264"/>
            <ac:picMk id="55" creationId="{3B3B8190-0723-A34F-59BE-A4BC64377E9E}"/>
          </ac:picMkLst>
        </pc:picChg>
        <pc:picChg chg="add del">
          <ac:chgData name="TRISCIUOGLIO SALVATORE" userId="7ccf5409-f3de-4ed5-b5c4-5b55cd26e469" providerId="ADAL" clId="{FD1332CE-8FE7-4206-A14C-C6EFF0E012C4}" dt="2024-06-12T08:03:39.059" v="498" actId="26606"/>
          <ac:picMkLst>
            <pc:docMk/>
            <pc:sldMk cId="355318071" sldId="264"/>
            <ac:picMk id="76" creationId="{0A5C4B4D-5B05-BACC-2450-B746594A1A88}"/>
          </ac:picMkLst>
        </pc:picChg>
        <pc:picChg chg="add del">
          <ac:chgData name="TRISCIUOGLIO SALVATORE" userId="7ccf5409-f3de-4ed5-b5c4-5b55cd26e469" providerId="ADAL" clId="{FD1332CE-8FE7-4206-A14C-C6EFF0E012C4}" dt="2024-06-12T08:03:47.655" v="500" actId="26606"/>
          <ac:picMkLst>
            <pc:docMk/>
            <pc:sldMk cId="355318071" sldId="264"/>
            <ac:picMk id="80" creationId="{C139D414-0550-9D0F-B6DF-55A0A65BF680}"/>
          </ac:picMkLst>
        </pc:picChg>
        <pc:picChg chg="add del">
          <ac:chgData name="TRISCIUOGLIO SALVATORE" userId="7ccf5409-f3de-4ed5-b5c4-5b55cd26e469" providerId="ADAL" clId="{FD1332CE-8FE7-4206-A14C-C6EFF0E012C4}" dt="2024-06-12T08:03:54.596" v="502" actId="26606"/>
          <ac:picMkLst>
            <pc:docMk/>
            <pc:sldMk cId="355318071" sldId="264"/>
            <ac:picMk id="82" creationId="{0A5C4B4D-5B05-BACC-2450-B746594A1A88}"/>
          </ac:picMkLst>
        </pc:picChg>
        <pc:picChg chg="add del">
          <ac:chgData name="TRISCIUOGLIO SALVATORE" userId="7ccf5409-f3de-4ed5-b5c4-5b55cd26e469" providerId="ADAL" clId="{FD1332CE-8FE7-4206-A14C-C6EFF0E012C4}" dt="2024-06-12T08:04:02.543" v="506" actId="26606"/>
          <ac:picMkLst>
            <pc:docMk/>
            <pc:sldMk cId="355318071" sldId="264"/>
            <ac:picMk id="92" creationId="{C2451F4C-2514-15FB-B1A6-C498931C467B}"/>
          </ac:picMkLst>
        </pc:picChg>
        <pc:picChg chg="add del">
          <ac:chgData name="TRISCIUOGLIO SALVATORE" userId="7ccf5409-f3de-4ed5-b5c4-5b55cd26e469" providerId="ADAL" clId="{FD1332CE-8FE7-4206-A14C-C6EFF0E012C4}" dt="2024-06-12T08:04:07.303" v="508" actId="26606"/>
          <ac:picMkLst>
            <pc:docMk/>
            <pc:sldMk cId="355318071" sldId="264"/>
            <ac:picMk id="96" creationId="{E4E75229-8955-8E41-D829-79B0705C10AC}"/>
          </ac:picMkLst>
        </pc:picChg>
        <pc:picChg chg="add mod">
          <ac:chgData name="TRISCIUOGLIO SALVATORE" userId="7ccf5409-f3de-4ed5-b5c4-5b55cd26e469" providerId="ADAL" clId="{FD1332CE-8FE7-4206-A14C-C6EFF0E012C4}" dt="2024-06-12T08:04:52.988" v="519" actId="14100"/>
          <ac:picMkLst>
            <pc:docMk/>
            <pc:sldMk cId="355318071" sldId="264"/>
            <ac:picMk id="100" creationId="{C139D414-0550-9D0F-B6DF-55A0A65BF680}"/>
          </ac:picMkLst>
        </pc:picChg>
        <pc:cxnChg chg="add del">
          <ac:chgData name="TRISCIUOGLIO SALVATORE" userId="7ccf5409-f3de-4ed5-b5c4-5b55cd26e469" providerId="ADAL" clId="{FD1332CE-8FE7-4206-A14C-C6EFF0E012C4}" dt="2024-06-12T08:03:39.059" v="498" actId="26606"/>
          <ac:cxnSpMkLst>
            <pc:docMk/>
            <pc:sldMk cId="355318071" sldId="264"/>
            <ac:cxnSpMk id="77" creationId="{1503BFE4-729B-D9D0-C17B-501E6AF1127A}"/>
          </ac:cxnSpMkLst>
        </pc:cxnChg>
        <pc:cxnChg chg="add del">
          <ac:chgData name="TRISCIUOGLIO SALVATORE" userId="7ccf5409-f3de-4ed5-b5c4-5b55cd26e469" providerId="ADAL" clId="{FD1332CE-8FE7-4206-A14C-C6EFF0E012C4}" dt="2024-06-12T08:03:47.655" v="500" actId="26606"/>
          <ac:cxnSpMkLst>
            <pc:docMk/>
            <pc:sldMk cId="355318071" sldId="264"/>
            <ac:cxnSpMk id="79" creationId="{1503BFE4-729B-D9D0-C17B-501E6AF1127A}"/>
          </ac:cxnSpMkLst>
        </pc:cxnChg>
        <pc:cxnChg chg="add del">
          <ac:chgData name="TRISCIUOGLIO SALVATORE" userId="7ccf5409-f3de-4ed5-b5c4-5b55cd26e469" providerId="ADAL" clId="{FD1332CE-8FE7-4206-A14C-C6EFF0E012C4}" dt="2024-06-12T08:03:54.596" v="502" actId="26606"/>
          <ac:cxnSpMkLst>
            <pc:docMk/>
            <pc:sldMk cId="355318071" sldId="264"/>
            <ac:cxnSpMk id="83" creationId="{1503BFE4-729B-D9D0-C17B-501E6AF1127A}"/>
          </ac:cxnSpMkLst>
        </pc:cxnChg>
        <pc:cxnChg chg="add del">
          <ac:chgData name="TRISCIUOGLIO SALVATORE" userId="7ccf5409-f3de-4ed5-b5c4-5b55cd26e469" providerId="ADAL" clId="{FD1332CE-8FE7-4206-A14C-C6EFF0E012C4}" dt="2024-06-12T08:04:02.543" v="506" actId="26606"/>
          <ac:cxnSpMkLst>
            <pc:docMk/>
            <pc:sldMk cId="355318071" sldId="264"/>
            <ac:cxnSpMk id="93" creationId="{249EDD1B-F94D-B4E6-ACAA-566B9A26FDE3}"/>
          </ac:cxnSpMkLst>
        </pc:cxnChg>
        <pc:cxnChg chg="add">
          <ac:chgData name="TRISCIUOGLIO SALVATORE" userId="7ccf5409-f3de-4ed5-b5c4-5b55cd26e469" providerId="ADAL" clId="{FD1332CE-8FE7-4206-A14C-C6EFF0E012C4}" dt="2024-06-12T08:04:07.341" v="509" actId="26606"/>
          <ac:cxnSpMkLst>
            <pc:docMk/>
            <pc:sldMk cId="355318071" sldId="264"/>
            <ac:cxnSpMk id="99" creationId="{1503BFE4-729B-D9D0-C17B-501E6AF1127A}"/>
          </ac:cxnSpMkLst>
        </pc:cxnChg>
      </pc:sldChg>
      <pc:sldChg chg="del">
        <pc:chgData name="TRISCIUOGLIO SALVATORE" userId="7ccf5409-f3de-4ed5-b5c4-5b55cd26e469" providerId="ADAL" clId="{FD1332CE-8FE7-4206-A14C-C6EFF0E012C4}" dt="2024-06-12T08:00:11.431" v="425" actId="2696"/>
        <pc:sldMkLst>
          <pc:docMk/>
          <pc:sldMk cId="1705227085" sldId="264"/>
        </pc:sldMkLst>
      </pc:sldChg>
      <pc:sldChg chg="addSp delSp modSp add del mod setBg delDesignElem">
        <pc:chgData name="TRISCIUOGLIO SALVATORE" userId="7ccf5409-f3de-4ed5-b5c4-5b55cd26e469" providerId="ADAL" clId="{FD1332CE-8FE7-4206-A14C-C6EFF0E012C4}" dt="2024-06-15T10:04:36.143" v="2494" actId="47"/>
        <pc:sldMkLst>
          <pc:docMk/>
          <pc:sldMk cId="1984224600" sldId="265"/>
        </pc:sldMkLst>
        <pc:spChg chg="mod">
          <ac:chgData name="TRISCIUOGLIO SALVATORE" userId="7ccf5409-f3de-4ed5-b5c4-5b55cd26e469" providerId="ADAL" clId="{FD1332CE-8FE7-4206-A14C-C6EFF0E012C4}" dt="2024-06-12T09:31:37.779" v="1055" actId="20577"/>
          <ac:spMkLst>
            <pc:docMk/>
            <pc:sldMk cId="1984224600" sldId="265"/>
            <ac:spMk id="2" creationId="{00000000-0000-0000-0000-000000000000}"/>
          </ac:spMkLst>
        </pc:spChg>
        <pc:spChg chg="add mod">
          <ac:chgData name="TRISCIUOGLIO SALVATORE" userId="7ccf5409-f3de-4ed5-b5c4-5b55cd26e469" providerId="ADAL" clId="{FD1332CE-8FE7-4206-A14C-C6EFF0E012C4}" dt="2024-06-15T09:56:21.751" v="2401" actId="21"/>
          <ac:spMkLst>
            <pc:docMk/>
            <pc:sldMk cId="1984224600" sldId="265"/>
            <ac:spMk id="3" creationId="{B1F52D56-CBED-4150-F4B9-04B4740D1451}"/>
          </ac:spMkLst>
        </pc:spChg>
        <pc:spChg chg="add mod">
          <ac:chgData name="TRISCIUOGLIO SALVATORE" userId="7ccf5409-f3de-4ed5-b5c4-5b55cd26e469" providerId="ADAL" clId="{FD1332CE-8FE7-4206-A14C-C6EFF0E012C4}" dt="2024-06-12T09:43:54.697" v="1140" actId="255"/>
          <ac:spMkLst>
            <pc:docMk/>
            <pc:sldMk cId="1984224600" sldId="265"/>
            <ac:spMk id="5" creationId="{1D23C044-8EBB-2F10-1F7C-8A133FED7D67}"/>
          </ac:spMkLst>
        </pc:spChg>
        <pc:spChg chg="del mod">
          <ac:chgData name="TRISCIUOGLIO SALVATORE" userId="7ccf5409-f3de-4ed5-b5c4-5b55cd26e469" providerId="ADAL" clId="{FD1332CE-8FE7-4206-A14C-C6EFF0E012C4}" dt="2024-06-12T08:07:13.996" v="540" actId="478"/>
          <ac:spMkLst>
            <pc:docMk/>
            <pc:sldMk cId="1984224600" sldId="265"/>
            <ac:spMk id="15" creationId="{00000000-0000-0000-0000-000000000000}"/>
          </ac:spMkLst>
        </pc:spChg>
        <pc:spChg chg="add del mod">
          <ac:chgData name="TRISCIUOGLIO SALVATORE" userId="7ccf5409-f3de-4ed5-b5c4-5b55cd26e469" providerId="ADAL" clId="{FD1332CE-8FE7-4206-A14C-C6EFF0E012C4}" dt="2024-06-12T09:43:58.584" v="1141" actId="255"/>
          <ac:spMkLst>
            <pc:docMk/>
            <pc:sldMk cId="1984224600" sldId="265"/>
            <ac:spMk id="30" creationId="{00000000-0000-0000-0000-000000000000}"/>
          </ac:spMkLst>
        </pc:spChg>
        <pc:graphicFrameChg chg="add del">
          <ac:chgData name="TRISCIUOGLIO SALVATORE" userId="7ccf5409-f3de-4ed5-b5c4-5b55cd26e469" providerId="ADAL" clId="{FD1332CE-8FE7-4206-A14C-C6EFF0E012C4}" dt="2024-06-12T08:31:03.107" v="718" actId="26606"/>
          <ac:graphicFrameMkLst>
            <pc:docMk/>
            <pc:sldMk cId="1984224600" sldId="265"/>
            <ac:graphicFrameMk id="32" creationId="{1E30EE0C-6554-4BF2-AB6D-E30762D5EC24}"/>
          </ac:graphicFrameMkLst>
        </pc:graphicFrameChg>
        <pc:graphicFrameChg chg="add del">
          <ac:chgData name="TRISCIUOGLIO SALVATORE" userId="7ccf5409-f3de-4ed5-b5c4-5b55cd26e469" providerId="ADAL" clId="{FD1332CE-8FE7-4206-A14C-C6EFF0E012C4}" dt="2024-06-12T08:31:10.959" v="720" actId="26606"/>
          <ac:graphicFrameMkLst>
            <pc:docMk/>
            <pc:sldMk cId="1984224600" sldId="265"/>
            <ac:graphicFrameMk id="33" creationId="{393B4210-61B3-23D0-F48F-46FF60DBC359}"/>
          </ac:graphicFrameMkLst>
        </pc:graphicFrameChg>
        <pc:graphicFrameChg chg="add del">
          <ac:chgData name="TRISCIUOGLIO SALVATORE" userId="7ccf5409-f3de-4ed5-b5c4-5b55cd26e469" providerId="ADAL" clId="{FD1332CE-8FE7-4206-A14C-C6EFF0E012C4}" dt="2024-06-12T08:31:12.426" v="722" actId="26606"/>
          <ac:graphicFrameMkLst>
            <pc:docMk/>
            <pc:sldMk cId="1984224600" sldId="265"/>
            <ac:graphicFrameMk id="34" creationId="{0EF3900D-76D0-B72D-D882-C4269304C848}"/>
          </ac:graphicFrameMkLst>
        </pc:graphicFrameChg>
        <pc:graphicFrameChg chg="add del">
          <ac:chgData name="TRISCIUOGLIO SALVATORE" userId="7ccf5409-f3de-4ed5-b5c4-5b55cd26e469" providerId="ADAL" clId="{FD1332CE-8FE7-4206-A14C-C6EFF0E012C4}" dt="2024-06-12T08:31:13.835" v="724" actId="26606"/>
          <ac:graphicFrameMkLst>
            <pc:docMk/>
            <pc:sldMk cId="1984224600" sldId="265"/>
            <ac:graphicFrameMk id="35" creationId="{5BC6940C-ADB2-B013-8BA4-3E73D553C4F0}"/>
          </ac:graphicFrameMkLst>
        </pc:graphicFrameChg>
        <pc:picChg chg="del">
          <ac:chgData name="TRISCIUOGLIO SALVATORE" userId="7ccf5409-f3de-4ed5-b5c4-5b55cd26e469" providerId="ADAL" clId="{FD1332CE-8FE7-4206-A14C-C6EFF0E012C4}" dt="2024-06-12T08:06:43.989" v="530" actId="478"/>
          <ac:picMkLst>
            <pc:docMk/>
            <pc:sldMk cId="1984224600" sldId="265"/>
            <ac:picMk id="100" creationId="{C139D414-0550-9D0F-B6DF-55A0A65BF680}"/>
          </ac:picMkLst>
        </pc:picChg>
        <pc:cxnChg chg="del">
          <ac:chgData name="TRISCIUOGLIO SALVATORE" userId="7ccf5409-f3de-4ed5-b5c4-5b55cd26e469" providerId="ADAL" clId="{FD1332CE-8FE7-4206-A14C-C6EFF0E012C4}" dt="2024-06-12T08:06:42.314" v="529"/>
          <ac:cxnSpMkLst>
            <pc:docMk/>
            <pc:sldMk cId="1984224600" sldId="265"/>
            <ac:cxnSpMk id="99" creationId="{1503BFE4-729B-D9D0-C17B-501E6AF1127A}"/>
          </ac:cxnSpMkLst>
        </pc:cxnChg>
      </pc:sldChg>
      <pc:sldChg chg="addSp delSp modSp add mod setBg">
        <pc:chgData name="TRISCIUOGLIO SALVATORE" userId="7ccf5409-f3de-4ed5-b5c4-5b55cd26e469" providerId="ADAL" clId="{FD1332CE-8FE7-4206-A14C-C6EFF0E012C4}" dt="2024-06-16T14:50:49.744" v="8576" actId="14100"/>
        <pc:sldMkLst>
          <pc:docMk/>
          <pc:sldMk cId="2205987552" sldId="268"/>
        </pc:sldMkLst>
        <pc:spChg chg="mod">
          <ac:chgData name="TRISCIUOGLIO SALVATORE" userId="7ccf5409-f3de-4ed5-b5c4-5b55cd26e469" providerId="ADAL" clId="{FD1332CE-8FE7-4206-A14C-C6EFF0E012C4}" dt="2024-06-16T14:50:49.744" v="8576" actId="14100"/>
          <ac:spMkLst>
            <pc:docMk/>
            <pc:sldMk cId="2205987552" sldId="268"/>
            <ac:spMk id="2" creationId="{00000000-0000-0000-0000-000000000000}"/>
          </ac:spMkLst>
        </pc:spChg>
        <pc:spChg chg="del mod">
          <ac:chgData name="TRISCIUOGLIO SALVATORE" userId="7ccf5409-f3de-4ed5-b5c4-5b55cd26e469" providerId="ADAL" clId="{FD1332CE-8FE7-4206-A14C-C6EFF0E012C4}" dt="2024-06-12T08:48:46.472" v="818" actId="21"/>
          <ac:spMkLst>
            <pc:docMk/>
            <pc:sldMk cId="2205987552" sldId="268"/>
            <ac:spMk id="3" creationId="{B1F52D56-CBED-4150-F4B9-04B4740D1451}"/>
          </ac:spMkLst>
        </pc:spChg>
        <pc:spChg chg="del mod">
          <ac:chgData name="TRISCIUOGLIO SALVATORE" userId="7ccf5409-f3de-4ed5-b5c4-5b55cd26e469" providerId="ADAL" clId="{FD1332CE-8FE7-4206-A14C-C6EFF0E012C4}" dt="2024-06-12T08:48:44.203" v="817" actId="478"/>
          <ac:spMkLst>
            <pc:docMk/>
            <pc:sldMk cId="2205987552" sldId="268"/>
            <ac:spMk id="5" creationId="{1D23C044-8EBB-2F10-1F7C-8A133FED7D67}"/>
          </ac:spMkLst>
        </pc:spChg>
        <pc:spChg chg="add del mod">
          <ac:chgData name="TRISCIUOGLIO SALVATORE" userId="7ccf5409-f3de-4ed5-b5c4-5b55cd26e469" providerId="ADAL" clId="{FD1332CE-8FE7-4206-A14C-C6EFF0E012C4}" dt="2024-06-12T08:48:58.097" v="823" actId="478"/>
          <ac:spMkLst>
            <pc:docMk/>
            <pc:sldMk cId="2205987552" sldId="268"/>
            <ac:spMk id="7" creationId="{B1F52D56-CBED-4150-F4B9-04B4740D1451}"/>
          </ac:spMkLst>
        </pc:spChg>
        <pc:spChg chg="add del mod">
          <ac:chgData name="TRISCIUOGLIO SALVATORE" userId="7ccf5409-f3de-4ed5-b5c4-5b55cd26e469" providerId="ADAL" clId="{FD1332CE-8FE7-4206-A14C-C6EFF0E012C4}" dt="2024-06-12T08:49:48.587" v="839" actId="26606"/>
          <ac:spMkLst>
            <pc:docMk/>
            <pc:sldMk cId="2205987552" sldId="268"/>
            <ac:spMk id="30" creationId="{00000000-0000-0000-0000-000000000000}"/>
          </ac:spMkLst>
        </pc:spChg>
        <pc:spChg chg="add del">
          <ac:chgData name="TRISCIUOGLIO SALVATORE" userId="7ccf5409-f3de-4ed5-b5c4-5b55cd26e469" providerId="ADAL" clId="{FD1332CE-8FE7-4206-A14C-C6EFF0E012C4}" dt="2024-06-12T08:49:26.865" v="828" actId="26606"/>
          <ac:spMkLst>
            <pc:docMk/>
            <pc:sldMk cId="2205987552" sldId="268"/>
            <ac:spMk id="35" creationId="{7FF47CB7-972F-479F-A36D-9E72D26EC8DA}"/>
          </ac:spMkLst>
        </pc:spChg>
        <pc:spChg chg="add del">
          <ac:chgData name="TRISCIUOGLIO SALVATORE" userId="7ccf5409-f3de-4ed5-b5c4-5b55cd26e469" providerId="ADAL" clId="{FD1332CE-8FE7-4206-A14C-C6EFF0E012C4}" dt="2024-06-12T08:49:26.865" v="828" actId="26606"/>
          <ac:spMkLst>
            <pc:docMk/>
            <pc:sldMk cId="2205987552" sldId="268"/>
            <ac:spMk id="37" creationId="{0D153B68-5844-490D-8E67-F616D6D721CA}"/>
          </ac:spMkLst>
        </pc:spChg>
        <pc:spChg chg="add del">
          <ac:chgData name="TRISCIUOGLIO SALVATORE" userId="7ccf5409-f3de-4ed5-b5c4-5b55cd26e469" providerId="ADAL" clId="{FD1332CE-8FE7-4206-A14C-C6EFF0E012C4}" dt="2024-06-12T08:49:26.865" v="828" actId="26606"/>
          <ac:spMkLst>
            <pc:docMk/>
            <pc:sldMk cId="2205987552" sldId="268"/>
            <ac:spMk id="39" creationId="{9A0D773F-7A7D-4DBB-9DEA-86BB8B8F4BC8}"/>
          </ac:spMkLst>
        </pc:spChg>
        <pc:spChg chg="add del">
          <ac:chgData name="TRISCIUOGLIO SALVATORE" userId="7ccf5409-f3de-4ed5-b5c4-5b55cd26e469" providerId="ADAL" clId="{FD1332CE-8FE7-4206-A14C-C6EFF0E012C4}" dt="2024-06-12T08:49:31.533" v="830" actId="26606"/>
          <ac:spMkLst>
            <pc:docMk/>
            <pc:sldMk cId="2205987552" sldId="268"/>
            <ac:spMk id="46" creationId="{D7A453D2-15D8-4403-815F-291FA16340D9}"/>
          </ac:spMkLst>
        </pc:spChg>
        <pc:spChg chg="add del">
          <ac:chgData name="TRISCIUOGLIO SALVATORE" userId="7ccf5409-f3de-4ed5-b5c4-5b55cd26e469" providerId="ADAL" clId="{FD1332CE-8FE7-4206-A14C-C6EFF0E012C4}" dt="2024-06-12T08:49:31.533" v="830" actId="26606"/>
          <ac:spMkLst>
            <pc:docMk/>
            <pc:sldMk cId="2205987552" sldId="268"/>
            <ac:spMk id="47" creationId="{B8114C98-A349-4111-A123-E8EAB86ABE30}"/>
          </ac:spMkLst>
        </pc:spChg>
        <pc:spChg chg="add del">
          <ac:chgData name="TRISCIUOGLIO SALVATORE" userId="7ccf5409-f3de-4ed5-b5c4-5b55cd26e469" providerId="ADAL" clId="{FD1332CE-8FE7-4206-A14C-C6EFF0E012C4}" dt="2024-06-12T08:49:31.533" v="830" actId="26606"/>
          <ac:spMkLst>
            <pc:docMk/>
            <pc:sldMk cId="2205987552" sldId="268"/>
            <ac:spMk id="48" creationId="{8161EA6B-09CA-445B-AB0D-8DF76FA92DEF}"/>
          </ac:spMkLst>
        </pc:spChg>
        <pc:spChg chg="add del">
          <ac:chgData name="TRISCIUOGLIO SALVATORE" userId="7ccf5409-f3de-4ed5-b5c4-5b55cd26e469" providerId="ADAL" clId="{FD1332CE-8FE7-4206-A14C-C6EFF0E012C4}" dt="2024-06-12T08:49:31.533" v="830" actId="26606"/>
          <ac:spMkLst>
            <pc:docMk/>
            <pc:sldMk cId="2205987552" sldId="268"/>
            <ac:spMk id="61" creationId="{E2D3D3F2-ABBB-4453-B1C5-1BEBF7E4DD56}"/>
          </ac:spMkLst>
        </pc:spChg>
        <pc:spChg chg="add del">
          <ac:chgData name="TRISCIUOGLIO SALVATORE" userId="7ccf5409-f3de-4ed5-b5c4-5b55cd26e469" providerId="ADAL" clId="{FD1332CE-8FE7-4206-A14C-C6EFF0E012C4}" dt="2024-06-12T08:49:33.929" v="832" actId="26606"/>
          <ac:spMkLst>
            <pc:docMk/>
            <pc:sldMk cId="2205987552" sldId="268"/>
            <ac:spMk id="69" creationId="{45D37F4E-DDB4-456B-97E0-9937730A039F}"/>
          </ac:spMkLst>
        </pc:spChg>
        <pc:spChg chg="add del">
          <ac:chgData name="TRISCIUOGLIO SALVATORE" userId="7ccf5409-f3de-4ed5-b5c4-5b55cd26e469" providerId="ADAL" clId="{FD1332CE-8FE7-4206-A14C-C6EFF0E012C4}" dt="2024-06-12T08:49:33.929" v="832" actId="26606"/>
          <ac:spMkLst>
            <pc:docMk/>
            <pc:sldMk cId="2205987552" sldId="268"/>
            <ac:spMk id="70" creationId="{B2DD41CD-8F47-4F56-AD12-4E2FF7696987}"/>
          </ac:spMkLst>
        </pc:spChg>
        <pc:spChg chg="add del">
          <ac:chgData name="TRISCIUOGLIO SALVATORE" userId="7ccf5409-f3de-4ed5-b5c4-5b55cd26e469" providerId="ADAL" clId="{FD1332CE-8FE7-4206-A14C-C6EFF0E012C4}" dt="2024-06-12T08:49:38.770" v="834" actId="26606"/>
          <ac:spMkLst>
            <pc:docMk/>
            <pc:sldMk cId="2205987552" sldId="268"/>
            <ac:spMk id="72" creationId="{7FF47CB7-972F-479F-A36D-9E72D26EC8DA}"/>
          </ac:spMkLst>
        </pc:spChg>
        <pc:spChg chg="add del">
          <ac:chgData name="TRISCIUOGLIO SALVATORE" userId="7ccf5409-f3de-4ed5-b5c4-5b55cd26e469" providerId="ADAL" clId="{FD1332CE-8FE7-4206-A14C-C6EFF0E012C4}" dt="2024-06-12T08:49:38.770" v="834" actId="26606"/>
          <ac:spMkLst>
            <pc:docMk/>
            <pc:sldMk cId="2205987552" sldId="268"/>
            <ac:spMk id="73" creationId="{0D153B68-5844-490D-8E67-F616D6D721CA}"/>
          </ac:spMkLst>
        </pc:spChg>
        <pc:spChg chg="add del">
          <ac:chgData name="TRISCIUOGLIO SALVATORE" userId="7ccf5409-f3de-4ed5-b5c4-5b55cd26e469" providerId="ADAL" clId="{FD1332CE-8FE7-4206-A14C-C6EFF0E012C4}" dt="2024-06-12T08:49:38.770" v="834" actId="26606"/>
          <ac:spMkLst>
            <pc:docMk/>
            <pc:sldMk cId="2205987552" sldId="268"/>
            <ac:spMk id="74" creationId="{9A0D773F-7A7D-4DBB-9DEA-86BB8B8F4BC8}"/>
          </ac:spMkLst>
        </pc:spChg>
        <pc:spChg chg="add">
          <ac:chgData name="TRISCIUOGLIO SALVATORE" userId="7ccf5409-f3de-4ed5-b5c4-5b55cd26e469" providerId="ADAL" clId="{FD1332CE-8FE7-4206-A14C-C6EFF0E012C4}" dt="2024-06-12T08:49:48.587" v="839" actId="26606"/>
          <ac:spMkLst>
            <pc:docMk/>
            <pc:sldMk cId="2205987552" sldId="268"/>
            <ac:spMk id="80" creationId="{7FF47CB7-972F-479F-A36D-9E72D26EC8DA}"/>
          </ac:spMkLst>
        </pc:spChg>
        <pc:spChg chg="add">
          <ac:chgData name="TRISCIUOGLIO SALVATORE" userId="7ccf5409-f3de-4ed5-b5c4-5b55cd26e469" providerId="ADAL" clId="{FD1332CE-8FE7-4206-A14C-C6EFF0E012C4}" dt="2024-06-12T08:49:48.587" v="839" actId="26606"/>
          <ac:spMkLst>
            <pc:docMk/>
            <pc:sldMk cId="2205987552" sldId="268"/>
            <ac:spMk id="81" creationId="{0D153B68-5844-490D-8E67-F616D6D721CA}"/>
          </ac:spMkLst>
        </pc:spChg>
        <pc:spChg chg="add mod">
          <ac:chgData name="TRISCIUOGLIO SALVATORE" userId="7ccf5409-f3de-4ed5-b5c4-5b55cd26e469" providerId="ADAL" clId="{FD1332CE-8FE7-4206-A14C-C6EFF0E012C4}" dt="2024-06-16T09:59:40.588" v="7931" actId="114"/>
          <ac:spMkLst>
            <pc:docMk/>
            <pc:sldMk cId="2205987552" sldId="268"/>
            <ac:spMk id="82" creationId="{00000000-0000-0000-0000-000000000000}"/>
          </ac:spMkLst>
        </pc:spChg>
        <pc:spChg chg="add">
          <ac:chgData name="TRISCIUOGLIO SALVATORE" userId="7ccf5409-f3de-4ed5-b5c4-5b55cd26e469" providerId="ADAL" clId="{FD1332CE-8FE7-4206-A14C-C6EFF0E012C4}" dt="2024-06-12T08:49:48.587" v="839" actId="26606"/>
          <ac:spMkLst>
            <pc:docMk/>
            <pc:sldMk cId="2205987552" sldId="268"/>
            <ac:spMk id="83" creationId="{9A0D773F-7A7D-4DBB-9DEA-86BB8B8F4BC8}"/>
          </ac:spMkLst>
        </pc:spChg>
        <pc:grpChg chg="add del">
          <ac:chgData name="TRISCIUOGLIO SALVATORE" userId="7ccf5409-f3de-4ed5-b5c4-5b55cd26e469" providerId="ADAL" clId="{FD1332CE-8FE7-4206-A14C-C6EFF0E012C4}" dt="2024-06-12T08:49:31.533" v="830" actId="26606"/>
          <ac:grpSpMkLst>
            <pc:docMk/>
            <pc:sldMk cId="2205987552" sldId="268"/>
            <ac:grpSpMk id="49" creationId="{670FB431-AE18-414D-92F4-1D12D1991152}"/>
          </ac:grpSpMkLst>
        </pc:grpChg>
        <pc:grpChg chg="add del">
          <ac:chgData name="TRISCIUOGLIO SALVATORE" userId="7ccf5409-f3de-4ed5-b5c4-5b55cd26e469" providerId="ADAL" clId="{FD1332CE-8FE7-4206-A14C-C6EFF0E012C4}" dt="2024-06-12T08:49:31.533" v="830" actId="26606"/>
          <ac:grpSpMkLst>
            <pc:docMk/>
            <pc:sldMk cId="2205987552" sldId="268"/>
            <ac:grpSpMk id="54" creationId="{1EA1DAFF-CECA-492F-BFA1-22C64956B8D9}"/>
          </ac:grpSpMkLst>
        </pc:grpChg>
        <pc:grpChg chg="add del">
          <ac:chgData name="TRISCIUOGLIO SALVATORE" userId="7ccf5409-f3de-4ed5-b5c4-5b55cd26e469" providerId="ADAL" clId="{FD1332CE-8FE7-4206-A14C-C6EFF0E012C4}" dt="2024-06-12T08:49:31.533" v="830" actId="26606"/>
          <ac:grpSpMkLst>
            <pc:docMk/>
            <pc:sldMk cId="2205987552" sldId="268"/>
            <ac:grpSpMk id="55" creationId="{AF19A774-30A5-488B-9BAF-629C6440294E}"/>
          </ac:grpSpMkLst>
        </pc:grpChg>
        <pc:grpChg chg="add del">
          <ac:chgData name="TRISCIUOGLIO SALVATORE" userId="7ccf5409-f3de-4ed5-b5c4-5b55cd26e469" providerId="ADAL" clId="{FD1332CE-8FE7-4206-A14C-C6EFF0E012C4}" dt="2024-06-12T08:49:31.533" v="830" actId="26606"/>
          <ac:grpSpMkLst>
            <pc:docMk/>
            <pc:sldMk cId="2205987552" sldId="268"/>
            <ac:grpSpMk id="63" creationId="{8214E4A5-A0D2-42C4-8D14-D2A7E495F041}"/>
          </ac:grpSpMkLst>
        </pc:grpChg>
        <pc:graphicFrameChg chg="add del">
          <ac:chgData name="TRISCIUOGLIO SALVATORE" userId="7ccf5409-f3de-4ed5-b5c4-5b55cd26e469" providerId="ADAL" clId="{FD1332CE-8FE7-4206-A14C-C6EFF0E012C4}" dt="2024-06-12T08:36:52.637" v="752" actId="26606"/>
          <ac:graphicFrameMkLst>
            <pc:docMk/>
            <pc:sldMk cId="2205987552" sldId="268"/>
            <ac:graphicFrameMk id="32" creationId="{C71932DC-696B-386F-BD72-D0D59ADB1E36}"/>
          </ac:graphicFrameMkLst>
        </pc:graphicFrameChg>
        <pc:graphicFrameChg chg="add del">
          <ac:chgData name="TRISCIUOGLIO SALVATORE" userId="7ccf5409-f3de-4ed5-b5c4-5b55cd26e469" providerId="ADAL" clId="{FD1332CE-8FE7-4206-A14C-C6EFF0E012C4}" dt="2024-06-12T08:49:45.704" v="836" actId="26606"/>
          <ac:graphicFrameMkLst>
            <pc:docMk/>
            <pc:sldMk cId="2205987552" sldId="268"/>
            <ac:graphicFrameMk id="76" creationId="{58FB2A6B-9C77-60A6-283F-B6C3D39BD8FC}"/>
          </ac:graphicFrameMkLst>
        </pc:graphicFrameChg>
        <pc:graphicFrameChg chg="add del">
          <ac:chgData name="TRISCIUOGLIO SALVATORE" userId="7ccf5409-f3de-4ed5-b5c4-5b55cd26e469" providerId="ADAL" clId="{FD1332CE-8FE7-4206-A14C-C6EFF0E012C4}" dt="2024-06-12T08:49:48.531" v="838" actId="26606"/>
          <ac:graphicFrameMkLst>
            <pc:docMk/>
            <pc:sldMk cId="2205987552" sldId="268"/>
            <ac:graphicFrameMk id="78" creationId="{EED7276E-ECD9-3065-4558-A98B7C4F5A2D}"/>
          </ac:graphicFrameMkLst>
        </pc:graphicFrameChg>
        <pc:picChg chg="add mod ord">
          <ac:chgData name="TRISCIUOGLIO SALVATORE" userId="7ccf5409-f3de-4ed5-b5c4-5b55cd26e469" providerId="ADAL" clId="{FD1332CE-8FE7-4206-A14C-C6EFF0E012C4}" dt="2024-06-12T08:49:48.587" v="839" actId="26606"/>
          <ac:picMkLst>
            <pc:docMk/>
            <pc:sldMk cId="2205987552" sldId="268"/>
            <ac:picMk id="6" creationId="{0083186F-D596-6D1D-312F-7563F4ADE628}"/>
          </ac:picMkLst>
        </pc:picChg>
      </pc:sldChg>
      <pc:sldChg chg="addSp delSp modSp add mod setBg">
        <pc:chgData name="TRISCIUOGLIO SALVATORE" userId="7ccf5409-f3de-4ed5-b5c4-5b55cd26e469" providerId="ADAL" clId="{FD1332CE-8FE7-4206-A14C-C6EFF0E012C4}" dt="2024-06-16T14:51:08.869" v="8588" actId="1076"/>
        <pc:sldMkLst>
          <pc:docMk/>
          <pc:sldMk cId="1055778255" sldId="270"/>
        </pc:sldMkLst>
        <pc:spChg chg="mod">
          <ac:chgData name="TRISCIUOGLIO SALVATORE" userId="7ccf5409-f3de-4ed5-b5c4-5b55cd26e469" providerId="ADAL" clId="{FD1332CE-8FE7-4206-A14C-C6EFF0E012C4}" dt="2024-06-16T14:51:08.869" v="8588" actId="1076"/>
          <ac:spMkLst>
            <pc:docMk/>
            <pc:sldMk cId="1055778255" sldId="270"/>
            <ac:spMk id="2" creationId="{00000000-0000-0000-0000-000000000000}"/>
          </ac:spMkLst>
        </pc:spChg>
        <pc:spChg chg="add mod">
          <ac:chgData name="TRISCIUOGLIO SALVATORE" userId="7ccf5409-f3de-4ed5-b5c4-5b55cd26e469" providerId="ADAL" clId="{FD1332CE-8FE7-4206-A14C-C6EFF0E012C4}" dt="2024-06-16T11:25:51.725" v="8207"/>
          <ac:spMkLst>
            <pc:docMk/>
            <pc:sldMk cId="1055778255" sldId="270"/>
            <ac:spMk id="3" creationId="{A8429DF5-34D0-6376-B42F-1BAFA87569B1}"/>
          </ac:spMkLst>
        </pc:spChg>
        <pc:spChg chg="add del mod">
          <ac:chgData name="TRISCIUOGLIO SALVATORE" userId="7ccf5409-f3de-4ed5-b5c4-5b55cd26e469" providerId="ADAL" clId="{FD1332CE-8FE7-4206-A14C-C6EFF0E012C4}" dt="2024-06-12T08:51:04.881" v="855" actId="478"/>
          <ac:spMkLst>
            <pc:docMk/>
            <pc:sldMk cId="1055778255" sldId="270"/>
            <ac:spMk id="4" creationId="{5772807F-A433-54B9-80B8-A4057DDAC7AF}"/>
          </ac:spMkLst>
        </pc:spChg>
        <pc:spChg chg="add del mod">
          <ac:chgData name="TRISCIUOGLIO SALVATORE" userId="7ccf5409-f3de-4ed5-b5c4-5b55cd26e469" providerId="ADAL" clId="{FD1332CE-8FE7-4206-A14C-C6EFF0E012C4}" dt="2024-06-16T11:26:23.355" v="8211" actId="478"/>
          <ac:spMkLst>
            <pc:docMk/>
            <pc:sldMk cId="1055778255" sldId="270"/>
            <ac:spMk id="4" creationId="{F617CE48-83CE-BA2B-EA34-A4ED8F529D46}"/>
          </ac:spMkLst>
        </pc:spChg>
        <pc:spChg chg="add del mod">
          <ac:chgData name="TRISCIUOGLIO SALVATORE" userId="7ccf5409-f3de-4ed5-b5c4-5b55cd26e469" providerId="ADAL" clId="{FD1332CE-8FE7-4206-A14C-C6EFF0E012C4}" dt="2024-06-16T11:26:59.845" v="8215" actId="478"/>
          <ac:spMkLst>
            <pc:docMk/>
            <pc:sldMk cId="1055778255" sldId="270"/>
            <ac:spMk id="5" creationId="{464F2B69-2757-48B1-9226-7A1C3C73B5E0}"/>
          </ac:spMkLst>
        </pc:spChg>
        <pc:spChg chg="add del mod">
          <ac:chgData name="TRISCIUOGLIO SALVATORE" userId="7ccf5409-f3de-4ed5-b5c4-5b55cd26e469" providerId="ADAL" clId="{FD1332CE-8FE7-4206-A14C-C6EFF0E012C4}" dt="2024-06-16T11:27:20.450" v="8218" actId="478"/>
          <ac:spMkLst>
            <pc:docMk/>
            <pc:sldMk cId="1055778255" sldId="270"/>
            <ac:spMk id="6" creationId="{422EECC9-BF9D-BD53-A6DD-24E8BFD026EA}"/>
          </ac:spMkLst>
        </pc:spChg>
        <pc:spChg chg="add del mod">
          <ac:chgData name="TRISCIUOGLIO SALVATORE" userId="7ccf5409-f3de-4ed5-b5c4-5b55cd26e469" providerId="ADAL" clId="{FD1332CE-8FE7-4206-A14C-C6EFF0E012C4}" dt="2024-06-12T08:55:26.244" v="892" actId="26606"/>
          <ac:spMkLst>
            <pc:docMk/>
            <pc:sldMk cId="1055778255" sldId="270"/>
            <ac:spMk id="7" creationId="{B1F52D56-CBED-4150-F4B9-04B4740D1451}"/>
          </ac:spMkLst>
        </pc:spChg>
        <pc:spChg chg="add del">
          <ac:chgData name="TRISCIUOGLIO SALVATORE" userId="7ccf5409-f3de-4ed5-b5c4-5b55cd26e469" providerId="ADAL" clId="{FD1332CE-8FE7-4206-A14C-C6EFF0E012C4}" dt="2024-06-12T09:26:32.836" v="966" actId="22"/>
          <ac:spMkLst>
            <pc:docMk/>
            <pc:sldMk cId="1055778255" sldId="270"/>
            <ac:spMk id="8" creationId="{4BF4B81A-9AC2-03C3-90DB-A16BB0108D16}"/>
          </ac:spMkLst>
        </pc:spChg>
        <pc:spChg chg="add del">
          <ac:chgData name="TRISCIUOGLIO SALVATORE" userId="7ccf5409-f3de-4ed5-b5c4-5b55cd26e469" providerId="ADAL" clId="{FD1332CE-8FE7-4206-A14C-C6EFF0E012C4}" dt="2024-06-12T08:54:28.282" v="881" actId="26606"/>
          <ac:spMkLst>
            <pc:docMk/>
            <pc:sldMk cId="1055778255" sldId="270"/>
            <ac:spMk id="13" creationId="{B1F52D56-CBED-4150-F4B9-04B4740D1451}"/>
          </ac:spMkLst>
        </pc:spChg>
        <pc:spChg chg="add del">
          <ac:chgData name="TRISCIUOGLIO SALVATORE" userId="7ccf5409-f3de-4ed5-b5c4-5b55cd26e469" providerId="ADAL" clId="{FD1332CE-8FE7-4206-A14C-C6EFF0E012C4}" dt="2024-06-12T08:54:28.282" v="881" actId="26606"/>
          <ac:spMkLst>
            <pc:docMk/>
            <pc:sldMk cId="1055778255" sldId="270"/>
            <ac:spMk id="14" creationId="{7FF47CB7-972F-479F-A36D-9E72D26EC8DA}"/>
          </ac:spMkLst>
        </pc:spChg>
        <pc:spChg chg="add del">
          <ac:chgData name="TRISCIUOGLIO SALVATORE" userId="7ccf5409-f3de-4ed5-b5c4-5b55cd26e469" providerId="ADAL" clId="{FD1332CE-8FE7-4206-A14C-C6EFF0E012C4}" dt="2024-06-12T08:54:28.282" v="881" actId="26606"/>
          <ac:spMkLst>
            <pc:docMk/>
            <pc:sldMk cId="1055778255" sldId="270"/>
            <ac:spMk id="16" creationId="{0D153B68-5844-490D-8E67-F616D6D721CA}"/>
          </ac:spMkLst>
        </pc:spChg>
        <pc:spChg chg="add del">
          <ac:chgData name="TRISCIUOGLIO SALVATORE" userId="7ccf5409-f3de-4ed5-b5c4-5b55cd26e469" providerId="ADAL" clId="{FD1332CE-8FE7-4206-A14C-C6EFF0E012C4}" dt="2024-06-12T08:54:28.282" v="881" actId="26606"/>
          <ac:spMkLst>
            <pc:docMk/>
            <pc:sldMk cId="1055778255" sldId="270"/>
            <ac:spMk id="18" creationId="{9A0D773F-7A7D-4DBB-9DEA-86BB8B8F4BC8}"/>
          </ac:spMkLst>
        </pc:spChg>
        <pc:spChg chg="add del">
          <ac:chgData name="TRISCIUOGLIO SALVATORE" userId="7ccf5409-f3de-4ed5-b5c4-5b55cd26e469" providerId="ADAL" clId="{FD1332CE-8FE7-4206-A14C-C6EFF0E012C4}" dt="2024-06-12T08:54:47.061" v="883" actId="26606"/>
          <ac:spMkLst>
            <pc:docMk/>
            <pc:sldMk cId="1055778255" sldId="270"/>
            <ac:spMk id="20" creationId="{7FF47CB7-972F-479F-A36D-9E72D26EC8DA}"/>
          </ac:spMkLst>
        </pc:spChg>
        <pc:spChg chg="add del">
          <ac:chgData name="TRISCIUOGLIO SALVATORE" userId="7ccf5409-f3de-4ed5-b5c4-5b55cd26e469" providerId="ADAL" clId="{FD1332CE-8FE7-4206-A14C-C6EFF0E012C4}" dt="2024-06-12T08:54:47.061" v="883" actId="26606"/>
          <ac:spMkLst>
            <pc:docMk/>
            <pc:sldMk cId="1055778255" sldId="270"/>
            <ac:spMk id="21" creationId="{0D153B68-5844-490D-8E67-F616D6D721CA}"/>
          </ac:spMkLst>
        </pc:spChg>
        <pc:spChg chg="add del">
          <ac:chgData name="TRISCIUOGLIO SALVATORE" userId="7ccf5409-f3de-4ed5-b5c4-5b55cd26e469" providerId="ADAL" clId="{FD1332CE-8FE7-4206-A14C-C6EFF0E012C4}" dt="2024-06-12T08:54:47.061" v="883" actId="26606"/>
          <ac:spMkLst>
            <pc:docMk/>
            <pc:sldMk cId="1055778255" sldId="270"/>
            <ac:spMk id="22" creationId="{B1F52D56-CBED-4150-F4B9-04B4740D1451}"/>
          </ac:spMkLst>
        </pc:spChg>
        <pc:spChg chg="add del">
          <ac:chgData name="TRISCIUOGLIO SALVATORE" userId="7ccf5409-f3de-4ed5-b5c4-5b55cd26e469" providerId="ADAL" clId="{FD1332CE-8FE7-4206-A14C-C6EFF0E012C4}" dt="2024-06-12T08:54:47.061" v="883" actId="26606"/>
          <ac:spMkLst>
            <pc:docMk/>
            <pc:sldMk cId="1055778255" sldId="270"/>
            <ac:spMk id="24" creationId="{9A0D773F-7A7D-4DBB-9DEA-86BB8B8F4BC8}"/>
          </ac:spMkLst>
        </pc:spChg>
        <pc:spChg chg="add del">
          <ac:chgData name="TRISCIUOGLIO SALVATORE" userId="7ccf5409-f3de-4ed5-b5c4-5b55cd26e469" providerId="ADAL" clId="{FD1332CE-8FE7-4206-A14C-C6EFF0E012C4}" dt="2024-06-12T08:55:20.231" v="887" actId="26606"/>
          <ac:spMkLst>
            <pc:docMk/>
            <pc:sldMk cId="1055778255" sldId="270"/>
            <ac:spMk id="28" creationId="{E51BA4DF-2BD4-4EC2-B1DB-B27C8AC71864}"/>
          </ac:spMkLst>
        </pc:spChg>
        <pc:spChg chg="del">
          <ac:chgData name="TRISCIUOGLIO SALVATORE" userId="7ccf5409-f3de-4ed5-b5c4-5b55cd26e469" providerId="ADAL" clId="{FD1332CE-8FE7-4206-A14C-C6EFF0E012C4}" dt="2024-06-12T08:50:20.195" v="849" actId="478"/>
          <ac:spMkLst>
            <pc:docMk/>
            <pc:sldMk cId="1055778255" sldId="270"/>
            <ac:spMk id="30" creationId="{00000000-0000-0000-0000-000000000000}"/>
          </ac:spMkLst>
        </pc:spChg>
        <pc:spChg chg="add del">
          <ac:chgData name="TRISCIUOGLIO SALVATORE" userId="7ccf5409-f3de-4ed5-b5c4-5b55cd26e469" providerId="ADAL" clId="{FD1332CE-8FE7-4206-A14C-C6EFF0E012C4}" dt="2024-06-12T08:55:20.231" v="887" actId="26606"/>
          <ac:spMkLst>
            <pc:docMk/>
            <pc:sldMk cId="1055778255" sldId="270"/>
            <ac:spMk id="31" creationId="{B1F52D56-CBED-4150-F4B9-04B4740D1451}"/>
          </ac:spMkLst>
        </pc:spChg>
        <pc:spChg chg="add del">
          <ac:chgData name="TRISCIUOGLIO SALVATORE" userId="7ccf5409-f3de-4ed5-b5c4-5b55cd26e469" providerId="ADAL" clId="{FD1332CE-8FE7-4206-A14C-C6EFF0E012C4}" dt="2024-06-12T08:55:22.247" v="889" actId="26606"/>
          <ac:spMkLst>
            <pc:docMk/>
            <pc:sldMk cId="1055778255" sldId="270"/>
            <ac:spMk id="33" creationId="{9F7D5CDA-D291-4307-BF55-1381FED29634}"/>
          </ac:spMkLst>
        </pc:spChg>
        <pc:spChg chg="add del">
          <ac:chgData name="TRISCIUOGLIO SALVATORE" userId="7ccf5409-f3de-4ed5-b5c4-5b55cd26e469" providerId="ADAL" clId="{FD1332CE-8FE7-4206-A14C-C6EFF0E012C4}" dt="2024-06-12T08:55:22.247" v="889" actId="26606"/>
          <ac:spMkLst>
            <pc:docMk/>
            <pc:sldMk cId="1055778255" sldId="270"/>
            <ac:spMk id="34" creationId="{B1F52D56-CBED-4150-F4B9-04B4740D1451}"/>
          </ac:spMkLst>
        </pc:spChg>
        <pc:spChg chg="add del">
          <ac:chgData name="TRISCIUOGLIO SALVATORE" userId="7ccf5409-f3de-4ed5-b5c4-5b55cd26e469" providerId="ADAL" clId="{FD1332CE-8FE7-4206-A14C-C6EFF0E012C4}" dt="2024-06-12T08:55:26.185" v="891" actId="26606"/>
          <ac:spMkLst>
            <pc:docMk/>
            <pc:sldMk cId="1055778255" sldId="270"/>
            <ac:spMk id="37" creationId="{6F4C891B-62D0-4250-AEB7-0F42BAD78D7D}"/>
          </ac:spMkLst>
        </pc:spChg>
        <pc:spChg chg="add del">
          <ac:chgData name="TRISCIUOGLIO SALVATORE" userId="7ccf5409-f3de-4ed5-b5c4-5b55cd26e469" providerId="ADAL" clId="{FD1332CE-8FE7-4206-A14C-C6EFF0E012C4}" dt="2024-06-12T08:55:26.185" v="891" actId="26606"/>
          <ac:spMkLst>
            <pc:docMk/>
            <pc:sldMk cId="1055778255" sldId="270"/>
            <ac:spMk id="39" creationId="{B1F52D56-CBED-4150-F4B9-04B4740D1451}"/>
          </ac:spMkLst>
        </pc:spChg>
        <pc:spChg chg="add del">
          <ac:chgData name="TRISCIUOGLIO SALVATORE" userId="7ccf5409-f3de-4ed5-b5c4-5b55cd26e469" providerId="ADAL" clId="{FD1332CE-8FE7-4206-A14C-C6EFF0E012C4}" dt="2024-06-12T08:56:03.964" v="897" actId="26606"/>
          <ac:spMkLst>
            <pc:docMk/>
            <pc:sldMk cId="1055778255" sldId="270"/>
            <ac:spMk id="41" creationId="{7FF47CB7-972F-479F-A36D-9E72D26EC8DA}"/>
          </ac:spMkLst>
        </pc:spChg>
        <pc:spChg chg="add del">
          <ac:chgData name="TRISCIUOGLIO SALVATORE" userId="7ccf5409-f3de-4ed5-b5c4-5b55cd26e469" providerId="ADAL" clId="{FD1332CE-8FE7-4206-A14C-C6EFF0E012C4}" dt="2024-06-12T08:56:03.964" v="897" actId="26606"/>
          <ac:spMkLst>
            <pc:docMk/>
            <pc:sldMk cId="1055778255" sldId="270"/>
            <ac:spMk id="42" creationId="{0D153B68-5844-490D-8E67-F616D6D721CA}"/>
          </ac:spMkLst>
        </pc:spChg>
        <pc:spChg chg="add del mod">
          <ac:chgData name="TRISCIUOGLIO SALVATORE" userId="7ccf5409-f3de-4ed5-b5c4-5b55cd26e469" providerId="ADAL" clId="{FD1332CE-8FE7-4206-A14C-C6EFF0E012C4}" dt="2024-06-12T09:43:19.326" v="1137" actId="26606"/>
          <ac:spMkLst>
            <pc:docMk/>
            <pc:sldMk cId="1055778255" sldId="270"/>
            <ac:spMk id="43" creationId="{B1F52D56-CBED-4150-F4B9-04B4740D1451}"/>
          </ac:spMkLst>
        </pc:spChg>
        <pc:spChg chg="add del">
          <ac:chgData name="TRISCIUOGLIO SALVATORE" userId="7ccf5409-f3de-4ed5-b5c4-5b55cd26e469" providerId="ADAL" clId="{FD1332CE-8FE7-4206-A14C-C6EFF0E012C4}" dt="2024-06-12T08:56:03.964" v="897" actId="26606"/>
          <ac:spMkLst>
            <pc:docMk/>
            <pc:sldMk cId="1055778255" sldId="270"/>
            <ac:spMk id="45" creationId="{9A0D773F-7A7D-4DBB-9DEA-86BB8B8F4BC8}"/>
          </ac:spMkLst>
        </pc:spChg>
        <pc:spChg chg="add del">
          <ac:chgData name="TRISCIUOGLIO SALVATORE" userId="7ccf5409-f3de-4ed5-b5c4-5b55cd26e469" providerId="ADAL" clId="{FD1332CE-8FE7-4206-A14C-C6EFF0E012C4}" dt="2024-06-12T08:56:03.964" v="897" actId="26606"/>
          <ac:spMkLst>
            <pc:docMk/>
            <pc:sldMk cId="1055778255" sldId="270"/>
            <ac:spMk id="47" creationId="{18873D23-2DCF-4B31-A009-95721C06E8E1}"/>
          </ac:spMkLst>
        </pc:spChg>
        <pc:spChg chg="add del">
          <ac:chgData name="TRISCIUOGLIO SALVATORE" userId="7ccf5409-f3de-4ed5-b5c4-5b55cd26e469" providerId="ADAL" clId="{FD1332CE-8FE7-4206-A14C-C6EFF0E012C4}" dt="2024-06-12T08:56:03.964" v="897" actId="26606"/>
          <ac:spMkLst>
            <pc:docMk/>
            <pc:sldMk cId="1055778255" sldId="270"/>
            <ac:spMk id="48" creationId="{C13EF075-D4EF-4929-ADBC-91B27DA19955}"/>
          </ac:spMkLst>
        </pc:spChg>
        <pc:spChg chg="add del">
          <ac:chgData name="TRISCIUOGLIO SALVATORE" userId="7ccf5409-f3de-4ed5-b5c4-5b55cd26e469" providerId="ADAL" clId="{FD1332CE-8FE7-4206-A14C-C6EFF0E012C4}" dt="2024-06-12T08:55:54.785" v="895" actId="26606"/>
          <ac:spMkLst>
            <pc:docMk/>
            <pc:sldMk cId="1055778255" sldId="270"/>
            <ac:spMk id="50" creationId="{18873D23-2DCF-4B31-A009-95721C06E8E1}"/>
          </ac:spMkLst>
        </pc:spChg>
        <pc:spChg chg="add del">
          <ac:chgData name="TRISCIUOGLIO SALVATORE" userId="7ccf5409-f3de-4ed5-b5c4-5b55cd26e469" providerId="ADAL" clId="{FD1332CE-8FE7-4206-A14C-C6EFF0E012C4}" dt="2024-06-12T08:55:54.785" v="895" actId="26606"/>
          <ac:spMkLst>
            <pc:docMk/>
            <pc:sldMk cId="1055778255" sldId="270"/>
            <ac:spMk id="52" creationId="{C13EF075-D4EF-4929-ADBC-91B27DA19955}"/>
          </ac:spMkLst>
        </pc:spChg>
        <pc:grpChg chg="add del">
          <ac:chgData name="TRISCIUOGLIO SALVATORE" userId="7ccf5409-f3de-4ed5-b5c4-5b55cd26e469" providerId="ADAL" clId="{FD1332CE-8FE7-4206-A14C-C6EFF0E012C4}" dt="2024-06-12T08:56:03.964" v="897" actId="26606"/>
          <ac:grpSpMkLst>
            <pc:docMk/>
            <pc:sldMk cId="1055778255" sldId="270"/>
            <ac:grpSpMk id="49" creationId="{DAA26DFA-AAB2-4973-9C17-16D587C7B198}"/>
          </ac:grpSpMkLst>
        </pc:grpChg>
        <pc:grpChg chg="add del">
          <ac:chgData name="TRISCIUOGLIO SALVATORE" userId="7ccf5409-f3de-4ed5-b5c4-5b55cd26e469" providerId="ADAL" clId="{FD1332CE-8FE7-4206-A14C-C6EFF0E012C4}" dt="2024-06-12T08:55:54.785" v="895" actId="26606"/>
          <ac:grpSpMkLst>
            <pc:docMk/>
            <pc:sldMk cId="1055778255" sldId="270"/>
            <ac:grpSpMk id="54" creationId="{DAA26DFA-AAB2-4973-9C17-16D587C7B198}"/>
          </ac:grpSpMkLst>
        </pc:grpChg>
        <pc:graphicFrameChg chg="add del">
          <ac:chgData name="TRISCIUOGLIO SALVATORE" userId="7ccf5409-f3de-4ed5-b5c4-5b55cd26e469" providerId="ADAL" clId="{FD1332CE-8FE7-4206-A14C-C6EFF0E012C4}" dt="2024-06-12T08:54:22.033" v="877" actId="26606"/>
          <ac:graphicFrameMkLst>
            <pc:docMk/>
            <pc:sldMk cId="1055778255" sldId="270"/>
            <ac:graphicFrameMk id="9" creationId="{192C9958-5351-92C4-E550-8216E2F72753}"/>
          </ac:graphicFrameMkLst>
        </pc:graphicFrameChg>
        <pc:graphicFrameChg chg="add del">
          <ac:chgData name="TRISCIUOGLIO SALVATORE" userId="7ccf5409-f3de-4ed5-b5c4-5b55cd26e469" providerId="ADAL" clId="{FD1332CE-8FE7-4206-A14C-C6EFF0E012C4}" dt="2024-06-12T08:54:25.692" v="879" actId="26606"/>
          <ac:graphicFrameMkLst>
            <pc:docMk/>
            <pc:sldMk cId="1055778255" sldId="270"/>
            <ac:graphicFrameMk id="11" creationId="{3BA4B2F0-8A15-88D1-E4BB-A515A44817C8}"/>
          </ac:graphicFrameMkLst>
        </pc:graphicFrameChg>
        <pc:graphicFrameChg chg="add del">
          <ac:chgData name="TRISCIUOGLIO SALVATORE" userId="7ccf5409-f3de-4ed5-b5c4-5b55cd26e469" providerId="ADAL" clId="{FD1332CE-8FE7-4206-A14C-C6EFF0E012C4}" dt="2024-06-12T08:55:16.084" v="885" actId="26606"/>
          <ac:graphicFrameMkLst>
            <pc:docMk/>
            <pc:sldMk cId="1055778255" sldId="270"/>
            <ac:graphicFrameMk id="26" creationId="{D2A0E2F9-E5FD-05DB-3FF5-001A03F63C57}"/>
          </ac:graphicFrameMkLst>
        </pc:graphicFrameChg>
        <pc:graphicFrameChg chg="add mod">
          <ac:chgData name="TRISCIUOGLIO SALVATORE" userId="7ccf5409-f3de-4ed5-b5c4-5b55cd26e469" providerId="ADAL" clId="{FD1332CE-8FE7-4206-A14C-C6EFF0E012C4}" dt="2024-06-16T11:28:52.856" v="8231"/>
          <ac:graphicFrameMkLst>
            <pc:docMk/>
            <pc:sldMk cId="1055778255" sldId="270"/>
            <ac:graphicFrameMk id="51" creationId="{BF944ECE-200D-DEA2-5EDE-B8915B13749E}"/>
          </ac:graphicFrameMkLst>
        </pc:graphicFrameChg>
        <pc:picChg chg="del">
          <ac:chgData name="TRISCIUOGLIO SALVATORE" userId="7ccf5409-f3de-4ed5-b5c4-5b55cd26e469" providerId="ADAL" clId="{FD1332CE-8FE7-4206-A14C-C6EFF0E012C4}" dt="2024-06-12T08:51:06.636" v="856" actId="478"/>
          <ac:picMkLst>
            <pc:docMk/>
            <pc:sldMk cId="1055778255" sldId="270"/>
            <ac:picMk id="6" creationId="{0083186F-D596-6D1D-312F-7563F4ADE628}"/>
          </ac:picMkLst>
        </pc:picChg>
        <pc:picChg chg="add del mod ord">
          <ac:chgData name="TRISCIUOGLIO SALVATORE" userId="7ccf5409-f3de-4ed5-b5c4-5b55cd26e469" providerId="ADAL" clId="{FD1332CE-8FE7-4206-A14C-C6EFF0E012C4}" dt="2024-06-16T11:29:45.301" v="8235" actId="478"/>
          <ac:picMkLst>
            <pc:docMk/>
            <pc:sldMk cId="1055778255" sldId="270"/>
            <ac:picMk id="8" creationId="{CB0BAA29-3B3A-D5D7-0FD3-0966F5149176}"/>
          </ac:picMkLst>
        </pc:picChg>
        <pc:picChg chg="add del">
          <ac:chgData name="TRISCIUOGLIO SALVATORE" userId="7ccf5409-f3de-4ed5-b5c4-5b55cd26e469" providerId="ADAL" clId="{FD1332CE-8FE7-4206-A14C-C6EFF0E012C4}" dt="2024-06-12T08:54:28.282" v="881" actId="26606"/>
          <ac:picMkLst>
            <pc:docMk/>
            <pc:sldMk cId="1055778255" sldId="270"/>
            <ac:picMk id="15" creationId="{24929A5B-4F3A-D223-0F7C-ACB89ECFECB3}"/>
          </ac:picMkLst>
        </pc:picChg>
        <pc:picChg chg="add del">
          <ac:chgData name="TRISCIUOGLIO SALVATORE" userId="7ccf5409-f3de-4ed5-b5c4-5b55cd26e469" providerId="ADAL" clId="{FD1332CE-8FE7-4206-A14C-C6EFF0E012C4}" dt="2024-06-12T08:54:47.061" v="883" actId="26606"/>
          <ac:picMkLst>
            <pc:docMk/>
            <pc:sldMk cId="1055778255" sldId="270"/>
            <ac:picMk id="23" creationId="{F86EA655-3B0C-025C-B91B-E21FE8356C49}"/>
          </ac:picMkLst>
        </pc:picChg>
        <pc:picChg chg="add del">
          <ac:chgData name="TRISCIUOGLIO SALVATORE" userId="7ccf5409-f3de-4ed5-b5c4-5b55cd26e469" providerId="ADAL" clId="{FD1332CE-8FE7-4206-A14C-C6EFF0E012C4}" dt="2024-06-12T08:55:20.231" v="887" actId="26606"/>
          <ac:picMkLst>
            <pc:docMk/>
            <pc:sldMk cId="1055778255" sldId="270"/>
            <ac:picMk id="29" creationId="{7216CE9E-7137-A942-D324-A32F698F1A36}"/>
          </ac:picMkLst>
        </pc:picChg>
        <pc:picChg chg="add del">
          <ac:chgData name="TRISCIUOGLIO SALVATORE" userId="7ccf5409-f3de-4ed5-b5c4-5b55cd26e469" providerId="ADAL" clId="{FD1332CE-8FE7-4206-A14C-C6EFF0E012C4}" dt="2024-06-12T08:55:22.247" v="889" actId="26606"/>
          <ac:picMkLst>
            <pc:docMk/>
            <pc:sldMk cId="1055778255" sldId="270"/>
            <ac:picMk id="35" creationId="{A8DE2C80-7F87-CFDD-B708-E22A099D9689}"/>
          </ac:picMkLst>
        </pc:picChg>
        <pc:picChg chg="add del">
          <ac:chgData name="TRISCIUOGLIO SALVATORE" userId="7ccf5409-f3de-4ed5-b5c4-5b55cd26e469" providerId="ADAL" clId="{FD1332CE-8FE7-4206-A14C-C6EFF0E012C4}" dt="2024-06-12T08:55:26.185" v="891" actId="26606"/>
          <ac:picMkLst>
            <pc:docMk/>
            <pc:sldMk cId="1055778255" sldId="270"/>
            <ac:picMk id="38" creationId="{2CD1D44D-8F74-298D-A01B-AF6B7DAE8588}"/>
          </ac:picMkLst>
        </pc:picChg>
        <pc:picChg chg="add del">
          <ac:chgData name="TRISCIUOGLIO SALVATORE" userId="7ccf5409-f3de-4ed5-b5c4-5b55cd26e469" providerId="ADAL" clId="{FD1332CE-8FE7-4206-A14C-C6EFF0E012C4}" dt="2024-06-12T08:55:40.858" v="893" actId="478"/>
          <ac:picMkLst>
            <pc:docMk/>
            <pc:sldMk cId="1055778255" sldId="270"/>
            <ac:picMk id="44" creationId="{24929A5B-4F3A-D223-0F7C-ACB89ECFECB3}"/>
          </ac:picMkLst>
        </pc:picChg>
      </pc:sldChg>
      <pc:sldChg chg="addSp delSp modSp add mod setBg delDesignElem">
        <pc:chgData name="TRISCIUOGLIO SALVATORE" userId="7ccf5409-f3de-4ed5-b5c4-5b55cd26e469" providerId="ADAL" clId="{FD1332CE-8FE7-4206-A14C-C6EFF0E012C4}" dt="2024-06-16T14:54:35.871" v="8704" actId="20577"/>
        <pc:sldMkLst>
          <pc:docMk/>
          <pc:sldMk cId="2394798697" sldId="271"/>
        </pc:sldMkLst>
        <pc:spChg chg="add del mod">
          <ac:chgData name="TRISCIUOGLIO SALVATORE" userId="7ccf5409-f3de-4ed5-b5c4-5b55cd26e469" providerId="ADAL" clId="{FD1332CE-8FE7-4206-A14C-C6EFF0E012C4}" dt="2024-06-16T14:51:28.324" v="8598" actId="20577"/>
          <ac:spMkLst>
            <pc:docMk/>
            <pc:sldMk cId="2394798697" sldId="271"/>
            <ac:spMk id="2" creationId="{00000000-0000-0000-0000-000000000000}"/>
          </ac:spMkLst>
        </pc:spChg>
        <pc:spChg chg="add del">
          <ac:chgData name="TRISCIUOGLIO SALVATORE" userId="7ccf5409-f3de-4ed5-b5c4-5b55cd26e469" providerId="ADAL" clId="{FD1332CE-8FE7-4206-A14C-C6EFF0E012C4}" dt="2024-06-15T15:02:25.816" v="7725" actId="11529"/>
          <ac:spMkLst>
            <pc:docMk/>
            <pc:sldMk cId="2394798697" sldId="271"/>
            <ac:spMk id="3" creationId="{5006EFD7-1368-190E-11CE-E0577961A5FA}"/>
          </ac:spMkLst>
        </pc:spChg>
        <pc:spChg chg="add del mod">
          <ac:chgData name="TRISCIUOGLIO SALVATORE" userId="7ccf5409-f3de-4ed5-b5c4-5b55cd26e469" providerId="ADAL" clId="{FD1332CE-8FE7-4206-A14C-C6EFF0E012C4}" dt="2024-06-15T15:03:01.711" v="7746" actId="1036"/>
          <ac:spMkLst>
            <pc:docMk/>
            <pc:sldMk cId="2394798697" sldId="271"/>
            <ac:spMk id="4" creationId="{9C4CC747-F149-F249-D7BE-EF725C8F0AE6}"/>
          </ac:spMkLst>
        </pc:spChg>
        <pc:spChg chg="add del mod">
          <ac:chgData name="TRISCIUOGLIO SALVATORE" userId="7ccf5409-f3de-4ed5-b5c4-5b55cd26e469" providerId="ADAL" clId="{FD1332CE-8FE7-4206-A14C-C6EFF0E012C4}" dt="2024-06-12T09:27:36.789" v="991"/>
          <ac:spMkLst>
            <pc:docMk/>
            <pc:sldMk cId="2394798697" sldId="271"/>
            <ac:spMk id="6" creationId="{76352E82-B981-C58E-9966-A3433C9E9034}"/>
          </ac:spMkLst>
        </pc:spChg>
        <pc:spChg chg="add mod">
          <ac:chgData name="TRISCIUOGLIO SALVATORE" userId="7ccf5409-f3de-4ed5-b5c4-5b55cd26e469" providerId="ADAL" clId="{FD1332CE-8FE7-4206-A14C-C6EFF0E012C4}" dt="2024-06-15T15:03:10.689" v="7749" actId="14100"/>
          <ac:spMkLst>
            <pc:docMk/>
            <pc:sldMk cId="2394798697" sldId="271"/>
            <ac:spMk id="6" creationId="{7CEFE808-33D2-53E3-C34D-59CDC5C083B6}"/>
          </ac:spMkLst>
        </pc:spChg>
        <pc:spChg chg="add del mod">
          <ac:chgData name="TRISCIUOGLIO SALVATORE" userId="7ccf5409-f3de-4ed5-b5c4-5b55cd26e469" providerId="ADAL" clId="{FD1332CE-8FE7-4206-A14C-C6EFF0E012C4}" dt="2024-06-16T14:54:35.871" v="8704" actId="20577"/>
          <ac:spMkLst>
            <pc:docMk/>
            <pc:sldMk cId="2394798697" sldId="271"/>
            <ac:spMk id="8" creationId="{D845BD26-4D94-30E3-E96C-6518D8340B26}"/>
          </ac:spMkLst>
        </pc:spChg>
        <pc:spChg chg="add del mod">
          <ac:chgData name="TRISCIUOGLIO SALVATORE" userId="7ccf5409-f3de-4ed5-b5c4-5b55cd26e469" providerId="ADAL" clId="{FD1332CE-8FE7-4206-A14C-C6EFF0E012C4}" dt="2024-06-12T09:26:51.009" v="975" actId="21"/>
          <ac:spMkLst>
            <pc:docMk/>
            <pc:sldMk cId="2394798697" sldId="271"/>
            <ac:spMk id="10" creationId="{AA2B22D4-AE2D-D178-9634-BE1828453ACC}"/>
          </ac:spMkLst>
        </pc:spChg>
        <pc:spChg chg="del">
          <ac:chgData name="TRISCIUOGLIO SALVATORE" userId="7ccf5409-f3de-4ed5-b5c4-5b55cd26e469" providerId="ADAL" clId="{FD1332CE-8FE7-4206-A14C-C6EFF0E012C4}" dt="2024-06-12T08:56:32.872" v="901"/>
          <ac:spMkLst>
            <pc:docMk/>
            <pc:sldMk cId="2394798697" sldId="271"/>
            <ac:spMk id="41" creationId="{7FF47CB7-972F-479F-A36D-9E72D26EC8DA}"/>
          </ac:spMkLst>
        </pc:spChg>
        <pc:spChg chg="del">
          <ac:chgData name="TRISCIUOGLIO SALVATORE" userId="7ccf5409-f3de-4ed5-b5c4-5b55cd26e469" providerId="ADAL" clId="{FD1332CE-8FE7-4206-A14C-C6EFF0E012C4}" dt="2024-06-12T08:56:32.872" v="901"/>
          <ac:spMkLst>
            <pc:docMk/>
            <pc:sldMk cId="2394798697" sldId="271"/>
            <ac:spMk id="42" creationId="{0D153B68-5844-490D-8E67-F616D6D721CA}"/>
          </ac:spMkLst>
        </pc:spChg>
        <pc:spChg chg="add del mod ord">
          <ac:chgData name="TRISCIUOGLIO SALVATORE" userId="7ccf5409-f3de-4ed5-b5c4-5b55cd26e469" providerId="ADAL" clId="{FD1332CE-8FE7-4206-A14C-C6EFF0E012C4}" dt="2024-06-15T15:03:15.506" v="7760" actId="1035"/>
          <ac:spMkLst>
            <pc:docMk/>
            <pc:sldMk cId="2394798697" sldId="271"/>
            <ac:spMk id="43" creationId="{B1F52D56-CBED-4150-F4B9-04B4740D1451}"/>
          </ac:spMkLst>
        </pc:spChg>
        <pc:spChg chg="del">
          <ac:chgData name="TRISCIUOGLIO SALVATORE" userId="7ccf5409-f3de-4ed5-b5c4-5b55cd26e469" providerId="ADAL" clId="{FD1332CE-8FE7-4206-A14C-C6EFF0E012C4}" dt="2024-06-12T08:56:32.872" v="901"/>
          <ac:spMkLst>
            <pc:docMk/>
            <pc:sldMk cId="2394798697" sldId="271"/>
            <ac:spMk id="45" creationId="{9A0D773F-7A7D-4DBB-9DEA-86BB8B8F4BC8}"/>
          </ac:spMkLst>
        </pc:spChg>
        <pc:spChg chg="add del">
          <ac:chgData name="TRISCIUOGLIO SALVATORE" userId="7ccf5409-f3de-4ed5-b5c4-5b55cd26e469" providerId="ADAL" clId="{FD1332CE-8FE7-4206-A14C-C6EFF0E012C4}" dt="2024-06-12T09:26:24.233" v="958" actId="26606"/>
          <ac:spMkLst>
            <pc:docMk/>
            <pc:sldMk cId="2394798697" sldId="271"/>
            <ac:spMk id="47" creationId="{5F642B1C-ADBA-5B39-37F5-F3BE3D782434}"/>
          </ac:spMkLst>
        </pc:spChg>
        <pc:spChg chg="add del">
          <ac:chgData name="TRISCIUOGLIO SALVATORE" userId="7ccf5409-f3de-4ed5-b5c4-5b55cd26e469" providerId="ADAL" clId="{FD1332CE-8FE7-4206-A14C-C6EFF0E012C4}" dt="2024-06-12T09:26:24.233" v="958" actId="26606"/>
          <ac:spMkLst>
            <pc:docMk/>
            <pc:sldMk cId="2394798697" sldId="271"/>
            <ac:spMk id="48" creationId="{388CF4BA-41BC-FF21-844C-1F22622449E8}"/>
          </ac:spMkLst>
        </pc:spChg>
        <pc:spChg chg="add del">
          <ac:chgData name="TRISCIUOGLIO SALVATORE" userId="7ccf5409-f3de-4ed5-b5c4-5b55cd26e469" providerId="ADAL" clId="{FD1332CE-8FE7-4206-A14C-C6EFF0E012C4}" dt="2024-06-12T09:26:22.229" v="956" actId="26606"/>
          <ac:spMkLst>
            <pc:docMk/>
            <pc:sldMk cId="2394798697" sldId="271"/>
            <ac:spMk id="49" creationId="{EE0CD6C1-A094-A60D-E9C8-1A674C3895C4}"/>
          </ac:spMkLst>
        </pc:spChg>
        <pc:spChg chg="add del">
          <ac:chgData name="TRISCIUOGLIO SALVATORE" userId="7ccf5409-f3de-4ed5-b5c4-5b55cd26e469" providerId="ADAL" clId="{FD1332CE-8FE7-4206-A14C-C6EFF0E012C4}" dt="2024-06-12T09:26:24.233" v="958" actId="26606"/>
          <ac:spMkLst>
            <pc:docMk/>
            <pc:sldMk cId="2394798697" sldId="271"/>
            <ac:spMk id="50" creationId="{831C75FA-AE0A-6B5D-9E65-F338FBE832B9}"/>
          </ac:spMkLst>
        </pc:spChg>
        <pc:spChg chg="add del">
          <ac:chgData name="TRISCIUOGLIO SALVATORE" userId="7ccf5409-f3de-4ed5-b5c4-5b55cd26e469" providerId="ADAL" clId="{FD1332CE-8FE7-4206-A14C-C6EFF0E012C4}" dt="2024-06-12T09:26:22.229" v="956" actId="26606"/>
          <ac:spMkLst>
            <pc:docMk/>
            <pc:sldMk cId="2394798697" sldId="271"/>
            <ac:spMk id="51" creationId="{1E402682-0DCB-ECA9-7F6D-558F00711F24}"/>
          </ac:spMkLst>
        </pc:spChg>
        <pc:spChg chg="add del">
          <ac:chgData name="TRISCIUOGLIO SALVATORE" userId="7ccf5409-f3de-4ed5-b5c4-5b55cd26e469" providerId="ADAL" clId="{FD1332CE-8FE7-4206-A14C-C6EFF0E012C4}" dt="2024-06-12T09:26:22.229" v="956" actId="26606"/>
          <ac:spMkLst>
            <pc:docMk/>
            <pc:sldMk cId="2394798697" sldId="271"/>
            <ac:spMk id="53" creationId="{831C75FA-AE0A-6B5D-9E65-F338FBE832B9}"/>
          </ac:spMkLst>
        </pc:spChg>
        <pc:spChg chg="add del">
          <ac:chgData name="TRISCIUOGLIO SALVATORE" userId="7ccf5409-f3de-4ed5-b5c4-5b55cd26e469" providerId="ADAL" clId="{FD1332CE-8FE7-4206-A14C-C6EFF0E012C4}" dt="2024-06-12T09:26:25.390" v="960" actId="26606"/>
          <ac:spMkLst>
            <pc:docMk/>
            <pc:sldMk cId="2394798697" sldId="271"/>
            <ac:spMk id="54" creationId="{EE0CD6C1-A094-A60D-E9C8-1A674C3895C4}"/>
          </ac:spMkLst>
        </pc:spChg>
        <pc:spChg chg="add del">
          <ac:chgData name="TRISCIUOGLIO SALVATORE" userId="7ccf5409-f3de-4ed5-b5c4-5b55cd26e469" providerId="ADAL" clId="{FD1332CE-8FE7-4206-A14C-C6EFF0E012C4}" dt="2024-06-12T09:26:25.390" v="960" actId="26606"/>
          <ac:spMkLst>
            <pc:docMk/>
            <pc:sldMk cId="2394798697" sldId="271"/>
            <ac:spMk id="55" creationId="{1E402682-0DCB-ECA9-7F6D-558F00711F24}"/>
          </ac:spMkLst>
        </pc:spChg>
        <pc:spChg chg="add del">
          <ac:chgData name="TRISCIUOGLIO SALVATORE" userId="7ccf5409-f3de-4ed5-b5c4-5b55cd26e469" providerId="ADAL" clId="{FD1332CE-8FE7-4206-A14C-C6EFF0E012C4}" dt="2024-06-12T09:26:25.390" v="960" actId="26606"/>
          <ac:spMkLst>
            <pc:docMk/>
            <pc:sldMk cId="2394798697" sldId="271"/>
            <ac:spMk id="56" creationId="{831C75FA-AE0A-6B5D-9E65-F338FBE832B9}"/>
          </ac:spMkLst>
        </pc:spChg>
        <pc:spChg chg="add del">
          <ac:chgData name="TRISCIUOGLIO SALVATORE" userId="7ccf5409-f3de-4ed5-b5c4-5b55cd26e469" providerId="ADAL" clId="{FD1332CE-8FE7-4206-A14C-C6EFF0E012C4}" dt="2024-06-12T09:26:26.388" v="964" actId="26606"/>
          <ac:spMkLst>
            <pc:docMk/>
            <pc:sldMk cId="2394798697" sldId="271"/>
            <ac:spMk id="58" creationId="{DFEE4473-A122-4E96-8C31-B4C5AAA274FD}"/>
          </ac:spMkLst>
        </pc:spChg>
        <pc:spChg chg="add del">
          <ac:chgData name="TRISCIUOGLIO SALVATORE" userId="7ccf5409-f3de-4ed5-b5c4-5b55cd26e469" providerId="ADAL" clId="{FD1332CE-8FE7-4206-A14C-C6EFF0E012C4}" dt="2024-06-12T09:26:25.863" v="962" actId="26606"/>
          <ac:spMkLst>
            <pc:docMk/>
            <pc:sldMk cId="2394798697" sldId="271"/>
            <ac:spMk id="59" creationId="{98402197-8F34-8B2E-0EA6-D3517CB11F0B}"/>
          </ac:spMkLst>
        </pc:spChg>
        <pc:spChg chg="add del">
          <ac:chgData name="TRISCIUOGLIO SALVATORE" userId="7ccf5409-f3de-4ed5-b5c4-5b55cd26e469" providerId="ADAL" clId="{FD1332CE-8FE7-4206-A14C-C6EFF0E012C4}" dt="2024-06-12T09:26:25.863" v="962" actId="26606"/>
          <ac:spMkLst>
            <pc:docMk/>
            <pc:sldMk cId="2394798697" sldId="271"/>
            <ac:spMk id="60" creationId="{B8C7D0C1-358B-4282-B7B4-666CB43E4CD1}"/>
          </ac:spMkLst>
        </pc:spChg>
        <pc:spChg chg="add del">
          <ac:chgData name="TRISCIUOGLIO SALVATORE" userId="7ccf5409-f3de-4ed5-b5c4-5b55cd26e469" providerId="ADAL" clId="{FD1332CE-8FE7-4206-A14C-C6EFF0E012C4}" dt="2024-06-12T09:27:19.968" v="978" actId="26606"/>
          <ac:spMkLst>
            <pc:docMk/>
            <pc:sldMk cId="2394798697" sldId="271"/>
            <ac:spMk id="62" creationId="{EDC07B27-4E3C-4BCF-ABDB-6AA72857C058}"/>
          </ac:spMkLst>
        </pc:spChg>
        <pc:spChg chg="add del">
          <ac:chgData name="TRISCIUOGLIO SALVATORE" userId="7ccf5409-f3de-4ed5-b5c4-5b55cd26e469" providerId="ADAL" clId="{FD1332CE-8FE7-4206-A14C-C6EFF0E012C4}" dt="2024-06-12T09:26:26.388" v="964" actId="26606"/>
          <ac:spMkLst>
            <pc:docMk/>
            <pc:sldMk cId="2394798697" sldId="271"/>
            <ac:spMk id="63" creationId="{EDC07B27-4E3C-4BCF-ABDB-6AA72857C058}"/>
          </ac:spMkLst>
        </pc:spChg>
        <pc:spChg chg="add del">
          <ac:chgData name="TRISCIUOGLIO SALVATORE" userId="7ccf5409-f3de-4ed5-b5c4-5b55cd26e469" providerId="ADAL" clId="{FD1332CE-8FE7-4206-A14C-C6EFF0E012C4}" dt="2024-06-12T09:26:26.388" v="964" actId="26606"/>
          <ac:spMkLst>
            <pc:docMk/>
            <pc:sldMk cId="2394798697" sldId="271"/>
            <ac:spMk id="64" creationId="{83D11BE6-2A04-4DBB-842D-88602B5EC728}"/>
          </ac:spMkLst>
        </pc:spChg>
        <pc:spChg chg="add del">
          <ac:chgData name="TRISCIUOGLIO SALVATORE" userId="7ccf5409-f3de-4ed5-b5c4-5b55cd26e469" providerId="ADAL" clId="{FD1332CE-8FE7-4206-A14C-C6EFF0E012C4}" dt="2024-06-12T09:26:26.388" v="964" actId="26606"/>
          <ac:spMkLst>
            <pc:docMk/>
            <pc:sldMk cId="2394798697" sldId="271"/>
            <ac:spMk id="65" creationId="{2A05E02A-9AA9-45EC-B87B-B46F043F3F97}"/>
          </ac:spMkLst>
        </pc:spChg>
        <pc:spChg chg="add del">
          <ac:chgData name="TRISCIUOGLIO SALVATORE" userId="7ccf5409-f3de-4ed5-b5c4-5b55cd26e469" providerId="ADAL" clId="{FD1332CE-8FE7-4206-A14C-C6EFF0E012C4}" dt="2024-06-12T09:26:26.388" v="964" actId="26606"/>
          <ac:spMkLst>
            <pc:docMk/>
            <pc:sldMk cId="2394798697" sldId="271"/>
            <ac:spMk id="66" creationId="{0E91EDBA-E8E0-4575-8147-B700345215CE}"/>
          </ac:spMkLst>
        </pc:spChg>
        <pc:spChg chg="add del">
          <ac:chgData name="TRISCIUOGLIO SALVATORE" userId="7ccf5409-f3de-4ed5-b5c4-5b55cd26e469" providerId="ADAL" clId="{FD1332CE-8FE7-4206-A14C-C6EFF0E012C4}" dt="2024-06-12T09:27:19.968" v="978" actId="26606"/>
          <ac:spMkLst>
            <pc:docMk/>
            <pc:sldMk cId="2394798697" sldId="271"/>
            <ac:spMk id="68" creationId="{83D11BE6-2A04-4DBB-842D-88602B5EC728}"/>
          </ac:spMkLst>
        </pc:spChg>
        <pc:spChg chg="add del">
          <ac:chgData name="TRISCIUOGLIO SALVATORE" userId="7ccf5409-f3de-4ed5-b5c4-5b55cd26e469" providerId="ADAL" clId="{FD1332CE-8FE7-4206-A14C-C6EFF0E012C4}" dt="2024-06-12T09:27:19.968" v="978" actId="26606"/>
          <ac:spMkLst>
            <pc:docMk/>
            <pc:sldMk cId="2394798697" sldId="271"/>
            <ac:spMk id="69" creationId="{2A05E02A-9AA9-45EC-B87B-B46F043F3F97}"/>
          </ac:spMkLst>
        </pc:spChg>
        <pc:spChg chg="add del">
          <ac:chgData name="TRISCIUOGLIO SALVATORE" userId="7ccf5409-f3de-4ed5-b5c4-5b55cd26e469" providerId="ADAL" clId="{FD1332CE-8FE7-4206-A14C-C6EFF0E012C4}" dt="2024-06-12T09:27:19.968" v="978" actId="26606"/>
          <ac:spMkLst>
            <pc:docMk/>
            <pc:sldMk cId="2394798697" sldId="271"/>
            <ac:spMk id="70" creationId="{0E91EDBA-E8E0-4575-8147-B700345215CE}"/>
          </ac:spMkLst>
        </pc:spChg>
        <pc:spChg chg="add del">
          <ac:chgData name="TRISCIUOGLIO SALVATORE" userId="7ccf5409-f3de-4ed5-b5c4-5b55cd26e469" providerId="ADAL" clId="{FD1332CE-8FE7-4206-A14C-C6EFF0E012C4}" dt="2024-06-12T09:27:19.968" v="978" actId="26606"/>
          <ac:spMkLst>
            <pc:docMk/>
            <pc:sldMk cId="2394798697" sldId="271"/>
            <ac:spMk id="71" creationId="{DFEE4473-A122-4E96-8C31-B4C5AAA274FD}"/>
          </ac:spMkLst>
        </pc:spChg>
        <pc:spChg chg="add del">
          <ac:chgData name="TRISCIUOGLIO SALVATORE" userId="7ccf5409-f3de-4ed5-b5c4-5b55cd26e469" providerId="ADAL" clId="{FD1332CE-8FE7-4206-A14C-C6EFF0E012C4}" dt="2024-06-12T09:27:24.776" v="982" actId="26606"/>
          <ac:spMkLst>
            <pc:docMk/>
            <pc:sldMk cId="2394798697" sldId="271"/>
            <ac:spMk id="76" creationId="{73C6410A-55E9-4E74-BABB-784CEB6EA93D}"/>
          </ac:spMkLst>
        </pc:spChg>
        <pc:spChg chg="add del">
          <ac:chgData name="TRISCIUOGLIO SALVATORE" userId="7ccf5409-f3de-4ed5-b5c4-5b55cd26e469" providerId="ADAL" clId="{FD1332CE-8FE7-4206-A14C-C6EFF0E012C4}" dt="2024-06-12T09:27:24.776" v="982" actId="26606"/>
          <ac:spMkLst>
            <pc:docMk/>
            <pc:sldMk cId="2394798697" sldId="271"/>
            <ac:spMk id="77" creationId="{A37076D5-1C3F-4C3B-BAB4-FAB6C7629882}"/>
          </ac:spMkLst>
        </pc:spChg>
        <pc:spChg chg="add del">
          <ac:chgData name="TRISCIUOGLIO SALVATORE" userId="7ccf5409-f3de-4ed5-b5c4-5b55cd26e469" providerId="ADAL" clId="{FD1332CE-8FE7-4206-A14C-C6EFF0E012C4}" dt="2024-06-12T09:27:27.257" v="984" actId="26606"/>
          <ac:spMkLst>
            <pc:docMk/>
            <pc:sldMk cId="2394798697" sldId="271"/>
            <ac:spMk id="79" creationId="{9CB95732-565A-4D2C-A3AB-CC460C0D3826}"/>
          </ac:spMkLst>
        </pc:spChg>
        <pc:spChg chg="add del">
          <ac:chgData name="TRISCIUOGLIO SALVATORE" userId="7ccf5409-f3de-4ed5-b5c4-5b55cd26e469" providerId="ADAL" clId="{FD1332CE-8FE7-4206-A14C-C6EFF0E012C4}" dt="2024-06-12T09:27:27.257" v="984" actId="26606"/>
          <ac:spMkLst>
            <pc:docMk/>
            <pc:sldMk cId="2394798697" sldId="271"/>
            <ac:spMk id="80" creationId="{E19B653C-798C-4333-8452-3DF3AE3C1D11}"/>
          </ac:spMkLst>
        </pc:spChg>
        <pc:spChg chg="add del">
          <ac:chgData name="TRISCIUOGLIO SALVATORE" userId="7ccf5409-f3de-4ed5-b5c4-5b55cd26e469" providerId="ADAL" clId="{FD1332CE-8FE7-4206-A14C-C6EFF0E012C4}" dt="2024-06-12T09:27:27.257" v="984" actId="26606"/>
          <ac:spMkLst>
            <pc:docMk/>
            <pc:sldMk cId="2394798697" sldId="271"/>
            <ac:spMk id="81" creationId="{0FE50278-E2EC-42B2-A1F1-921DD39901C4}"/>
          </ac:spMkLst>
        </pc:spChg>
        <pc:spChg chg="add mod">
          <ac:chgData name="TRISCIUOGLIO SALVATORE" userId="7ccf5409-f3de-4ed5-b5c4-5b55cd26e469" providerId="ADAL" clId="{FD1332CE-8FE7-4206-A14C-C6EFF0E012C4}" dt="2024-06-15T15:02:50.911" v="7733" actId="14100"/>
          <ac:spMkLst>
            <pc:docMk/>
            <pc:sldMk cId="2394798697" sldId="271"/>
            <ac:spMk id="82" creationId="{00000000-0000-0000-0000-000000000000}"/>
          </ac:spMkLst>
        </pc:spChg>
        <pc:spChg chg="add del">
          <ac:chgData name="TRISCIUOGLIO SALVATORE" userId="7ccf5409-f3de-4ed5-b5c4-5b55cd26e469" providerId="ADAL" clId="{FD1332CE-8FE7-4206-A14C-C6EFF0E012C4}" dt="2024-06-12T09:27:27.257" v="984" actId="26606"/>
          <ac:spMkLst>
            <pc:docMk/>
            <pc:sldMk cId="2394798697" sldId="271"/>
            <ac:spMk id="82" creationId="{1236153F-0DB4-40DD-87C6-B40C1B7E282C}"/>
          </ac:spMkLst>
        </pc:spChg>
        <pc:spChg chg="add del">
          <ac:chgData name="TRISCIUOGLIO SALVATORE" userId="7ccf5409-f3de-4ed5-b5c4-5b55cd26e469" providerId="ADAL" clId="{FD1332CE-8FE7-4206-A14C-C6EFF0E012C4}" dt="2024-06-12T09:27:29.442" v="986" actId="26606"/>
          <ac:spMkLst>
            <pc:docMk/>
            <pc:sldMk cId="2394798697" sldId="271"/>
            <ac:spMk id="84" creationId="{5F642B1C-ADBA-5B39-37F5-F3BE3D782434}"/>
          </ac:spMkLst>
        </pc:spChg>
        <pc:spChg chg="add del">
          <ac:chgData name="TRISCIUOGLIO SALVATORE" userId="7ccf5409-f3de-4ed5-b5c4-5b55cd26e469" providerId="ADAL" clId="{FD1332CE-8FE7-4206-A14C-C6EFF0E012C4}" dt="2024-06-12T09:27:29.442" v="986" actId="26606"/>
          <ac:spMkLst>
            <pc:docMk/>
            <pc:sldMk cId="2394798697" sldId="271"/>
            <ac:spMk id="85" creationId="{388CF4BA-41BC-FF21-844C-1F22622449E8}"/>
          </ac:spMkLst>
        </pc:spChg>
        <pc:spChg chg="add del">
          <ac:chgData name="TRISCIUOGLIO SALVATORE" userId="7ccf5409-f3de-4ed5-b5c4-5b55cd26e469" providerId="ADAL" clId="{FD1332CE-8FE7-4206-A14C-C6EFF0E012C4}" dt="2024-06-12T09:27:29.442" v="986" actId="26606"/>
          <ac:spMkLst>
            <pc:docMk/>
            <pc:sldMk cId="2394798697" sldId="271"/>
            <ac:spMk id="86" creationId="{831C75FA-AE0A-6B5D-9E65-F338FBE832B9}"/>
          </ac:spMkLst>
        </pc:spChg>
        <pc:spChg chg="add del">
          <ac:chgData name="TRISCIUOGLIO SALVATORE" userId="7ccf5409-f3de-4ed5-b5c4-5b55cd26e469" providerId="ADAL" clId="{FD1332CE-8FE7-4206-A14C-C6EFF0E012C4}" dt="2024-06-12T09:28:19.214" v="1008" actId="26606"/>
          <ac:spMkLst>
            <pc:docMk/>
            <pc:sldMk cId="2394798697" sldId="271"/>
            <ac:spMk id="92" creationId="{7B0EAC71-1588-4F05-B8F6-39B63FC638B6}"/>
          </ac:spMkLst>
        </pc:spChg>
        <pc:spChg chg="add del">
          <ac:chgData name="TRISCIUOGLIO SALVATORE" userId="7ccf5409-f3de-4ed5-b5c4-5b55cd26e469" providerId="ADAL" clId="{FD1332CE-8FE7-4206-A14C-C6EFF0E012C4}" dt="2024-06-12T09:28:19.214" v="1008" actId="26606"/>
          <ac:spMkLst>
            <pc:docMk/>
            <pc:sldMk cId="2394798697" sldId="271"/>
            <ac:spMk id="93" creationId="{B7D0ACE8-8ED8-4CA7-9DDB-B725E80C045F}"/>
          </ac:spMkLst>
        </pc:spChg>
        <pc:spChg chg="add del">
          <ac:chgData name="TRISCIUOGLIO SALVATORE" userId="7ccf5409-f3de-4ed5-b5c4-5b55cd26e469" providerId="ADAL" clId="{FD1332CE-8FE7-4206-A14C-C6EFF0E012C4}" dt="2024-06-12T09:28:19.214" v="1008" actId="26606"/>
          <ac:spMkLst>
            <pc:docMk/>
            <pc:sldMk cId="2394798697" sldId="271"/>
            <ac:spMk id="94" creationId="{9864AAEA-8DC4-4D15-864C-B53C5B4CCEE0}"/>
          </ac:spMkLst>
        </pc:spChg>
        <pc:spChg chg="add del">
          <ac:chgData name="TRISCIUOGLIO SALVATORE" userId="7ccf5409-f3de-4ed5-b5c4-5b55cd26e469" providerId="ADAL" clId="{FD1332CE-8FE7-4206-A14C-C6EFF0E012C4}" dt="2024-06-12T09:28:19.214" v="1008" actId="26606"/>
          <ac:spMkLst>
            <pc:docMk/>
            <pc:sldMk cId="2394798697" sldId="271"/>
            <ac:spMk id="95" creationId="{E82F361B-984A-43B6-AFE8-1F14394284E4}"/>
          </ac:spMkLst>
        </pc:spChg>
        <pc:spChg chg="add del">
          <ac:chgData name="TRISCIUOGLIO SALVATORE" userId="7ccf5409-f3de-4ed5-b5c4-5b55cd26e469" providerId="ADAL" clId="{FD1332CE-8FE7-4206-A14C-C6EFF0E012C4}" dt="2024-06-12T09:28:19.214" v="1008" actId="26606"/>
          <ac:spMkLst>
            <pc:docMk/>
            <pc:sldMk cId="2394798697" sldId="271"/>
            <ac:spMk id="96" creationId="{4F2A6A32-9ADF-4DD4-AEA5-0D1FF0F8B490}"/>
          </ac:spMkLst>
        </pc:spChg>
        <pc:spChg chg="add del">
          <ac:chgData name="TRISCIUOGLIO SALVATORE" userId="7ccf5409-f3de-4ed5-b5c4-5b55cd26e469" providerId="ADAL" clId="{FD1332CE-8FE7-4206-A14C-C6EFF0E012C4}" dt="2024-06-12T09:28:20.752" v="1010" actId="26606"/>
          <ac:spMkLst>
            <pc:docMk/>
            <pc:sldMk cId="2394798697" sldId="271"/>
            <ac:spMk id="98" creationId="{5F642B1C-ADBA-5B39-37F5-F3BE3D782434}"/>
          </ac:spMkLst>
        </pc:spChg>
        <pc:spChg chg="add del">
          <ac:chgData name="TRISCIUOGLIO SALVATORE" userId="7ccf5409-f3de-4ed5-b5c4-5b55cd26e469" providerId="ADAL" clId="{FD1332CE-8FE7-4206-A14C-C6EFF0E012C4}" dt="2024-06-12T09:28:20.752" v="1010" actId="26606"/>
          <ac:spMkLst>
            <pc:docMk/>
            <pc:sldMk cId="2394798697" sldId="271"/>
            <ac:spMk id="99" creationId="{388CF4BA-41BC-FF21-844C-1F22622449E8}"/>
          </ac:spMkLst>
        </pc:spChg>
        <pc:spChg chg="add del">
          <ac:chgData name="TRISCIUOGLIO SALVATORE" userId="7ccf5409-f3de-4ed5-b5c4-5b55cd26e469" providerId="ADAL" clId="{FD1332CE-8FE7-4206-A14C-C6EFF0E012C4}" dt="2024-06-12T09:28:20.752" v="1010" actId="26606"/>
          <ac:spMkLst>
            <pc:docMk/>
            <pc:sldMk cId="2394798697" sldId="271"/>
            <ac:spMk id="100" creationId="{831C75FA-AE0A-6B5D-9E65-F338FBE832B9}"/>
          </ac:spMkLst>
        </pc:spChg>
        <pc:spChg chg="add del">
          <ac:chgData name="TRISCIUOGLIO SALVATORE" userId="7ccf5409-f3de-4ed5-b5c4-5b55cd26e469" providerId="ADAL" clId="{FD1332CE-8FE7-4206-A14C-C6EFF0E012C4}" dt="2024-06-12T09:28:22.962" v="1012" actId="26606"/>
          <ac:spMkLst>
            <pc:docMk/>
            <pc:sldMk cId="2394798697" sldId="271"/>
            <ac:spMk id="102" creationId="{6DB035F4-535B-5F8E-E737-42F576F748CC}"/>
          </ac:spMkLst>
        </pc:spChg>
        <pc:grpChg chg="add del">
          <ac:chgData name="TRISCIUOGLIO SALVATORE" userId="7ccf5409-f3de-4ed5-b5c4-5b55cd26e469" providerId="ADAL" clId="{FD1332CE-8FE7-4206-A14C-C6EFF0E012C4}" dt="2024-06-12T09:28:17.981" v="1006" actId="26606"/>
          <ac:grpSpMkLst>
            <pc:docMk/>
            <pc:sldMk cId="2394798697" sldId="271"/>
            <ac:grpSpMk id="89" creationId="{60919A3C-0719-81EF-AF29-3EEDD5906920}"/>
          </ac:grpSpMkLst>
        </pc:grpChg>
        <pc:graphicFrameChg chg="add del">
          <ac:chgData name="TRISCIUOGLIO SALVATORE" userId="7ccf5409-f3de-4ed5-b5c4-5b55cd26e469" providerId="ADAL" clId="{FD1332CE-8FE7-4206-A14C-C6EFF0E012C4}" dt="2024-06-12T09:28:40.222" v="1017" actId="26606"/>
          <ac:graphicFrameMkLst>
            <pc:docMk/>
            <pc:sldMk cId="2394798697" sldId="271"/>
            <ac:graphicFrameMk id="90" creationId="{E3EAEBE7-3600-D30C-E2E2-EB669A278622}"/>
          </ac:graphicFrameMkLst>
        </pc:graphicFrameChg>
        <pc:picChg chg="add mod">
          <ac:chgData name="TRISCIUOGLIO SALVATORE" userId="7ccf5409-f3de-4ed5-b5c4-5b55cd26e469" providerId="ADAL" clId="{FD1332CE-8FE7-4206-A14C-C6EFF0E012C4}" dt="2024-06-15T15:02:53.673" v="7734" actId="1076"/>
          <ac:picMkLst>
            <pc:docMk/>
            <pc:sldMk cId="2394798697" sldId="271"/>
            <ac:picMk id="5" creationId="{ACF34ECA-62D6-B0B4-998D-5BF5841CD313}"/>
          </ac:picMkLst>
        </pc:picChg>
        <pc:picChg chg="add del">
          <ac:chgData name="TRISCIUOGLIO SALVATORE" userId="7ccf5409-f3de-4ed5-b5c4-5b55cd26e469" providerId="ADAL" clId="{FD1332CE-8FE7-4206-A14C-C6EFF0E012C4}" dt="2024-06-12T09:26:22.229" v="956" actId="26606"/>
          <ac:picMkLst>
            <pc:docMk/>
            <pc:sldMk cId="2394798697" sldId="271"/>
            <ac:picMk id="46" creationId="{CBC7D117-0CF7-1B10-1925-4B1DA895C5A0}"/>
          </ac:picMkLst>
        </pc:picChg>
        <pc:picChg chg="add del">
          <ac:chgData name="TRISCIUOGLIO SALVATORE" userId="7ccf5409-f3de-4ed5-b5c4-5b55cd26e469" providerId="ADAL" clId="{FD1332CE-8FE7-4206-A14C-C6EFF0E012C4}" dt="2024-06-12T09:26:24.233" v="958" actId="26606"/>
          <ac:picMkLst>
            <pc:docMk/>
            <pc:sldMk cId="2394798697" sldId="271"/>
            <ac:picMk id="52" creationId="{7F32CF08-D170-C9D2-87B1-0104E876D696}"/>
          </ac:picMkLst>
        </pc:picChg>
        <pc:picChg chg="add del">
          <ac:chgData name="TRISCIUOGLIO SALVATORE" userId="7ccf5409-f3de-4ed5-b5c4-5b55cd26e469" providerId="ADAL" clId="{FD1332CE-8FE7-4206-A14C-C6EFF0E012C4}" dt="2024-06-12T09:26:25.390" v="960" actId="26606"/>
          <ac:picMkLst>
            <pc:docMk/>
            <pc:sldMk cId="2394798697" sldId="271"/>
            <ac:picMk id="57" creationId="{CBC7D117-0CF7-1B10-1925-4B1DA895C5A0}"/>
          </ac:picMkLst>
        </pc:picChg>
        <pc:picChg chg="add del">
          <ac:chgData name="TRISCIUOGLIO SALVATORE" userId="7ccf5409-f3de-4ed5-b5c4-5b55cd26e469" providerId="ADAL" clId="{FD1332CE-8FE7-4206-A14C-C6EFF0E012C4}" dt="2024-06-12T09:26:25.863" v="962" actId="26606"/>
          <ac:picMkLst>
            <pc:docMk/>
            <pc:sldMk cId="2394798697" sldId="271"/>
            <ac:picMk id="61" creationId="{9616C3CA-9DD3-F13B-1824-E1591863AC0D}"/>
          </ac:picMkLst>
        </pc:picChg>
        <pc:picChg chg="add del">
          <ac:chgData name="TRISCIUOGLIO SALVATORE" userId="7ccf5409-f3de-4ed5-b5c4-5b55cd26e469" providerId="ADAL" clId="{FD1332CE-8FE7-4206-A14C-C6EFF0E012C4}" dt="2024-06-12T09:26:26.388" v="964" actId="26606"/>
          <ac:picMkLst>
            <pc:docMk/>
            <pc:sldMk cId="2394798697" sldId="271"/>
            <ac:picMk id="67" creationId="{211E83F3-8232-FF39-DD0D-B3E78383CA4F}"/>
          </ac:picMkLst>
        </pc:picChg>
        <pc:picChg chg="add del">
          <ac:chgData name="TRISCIUOGLIO SALVATORE" userId="7ccf5409-f3de-4ed5-b5c4-5b55cd26e469" providerId="ADAL" clId="{FD1332CE-8FE7-4206-A14C-C6EFF0E012C4}" dt="2024-06-12T09:27:19.968" v="978" actId="26606"/>
          <ac:picMkLst>
            <pc:docMk/>
            <pc:sldMk cId="2394798697" sldId="271"/>
            <ac:picMk id="72" creationId="{285EF9EA-2049-F4D2-DED7-BA93DC1E6F3D}"/>
          </ac:picMkLst>
        </pc:picChg>
        <pc:picChg chg="add del">
          <ac:chgData name="TRISCIUOGLIO SALVATORE" userId="7ccf5409-f3de-4ed5-b5c4-5b55cd26e469" providerId="ADAL" clId="{FD1332CE-8FE7-4206-A14C-C6EFF0E012C4}" dt="2024-06-12T09:27:23.167" v="980" actId="26606"/>
          <ac:picMkLst>
            <pc:docMk/>
            <pc:sldMk cId="2394798697" sldId="271"/>
            <ac:picMk id="75" creationId="{D413029C-5328-C6B3-0E97-C306D98BE299}"/>
          </ac:picMkLst>
        </pc:picChg>
        <pc:picChg chg="add del">
          <ac:chgData name="TRISCIUOGLIO SALVATORE" userId="7ccf5409-f3de-4ed5-b5c4-5b55cd26e469" providerId="ADAL" clId="{FD1332CE-8FE7-4206-A14C-C6EFF0E012C4}" dt="2024-06-12T09:27:24.776" v="982" actId="26606"/>
          <ac:picMkLst>
            <pc:docMk/>
            <pc:sldMk cId="2394798697" sldId="271"/>
            <ac:picMk id="78" creationId="{B4653A3B-6277-B006-0B9B-999154C06964}"/>
          </ac:picMkLst>
        </pc:picChg>
        <pc:picChg chg="add del">
          <ac:chgData name="TRISCIUOGLIO SALVATORE" userId="7ccf5409-f3de-4ed5-b5c4-5b55cd26e469" providerId="ADAL" clId="{FD1332CE-8FE7-4206-A14C-C6EFF0E012C4}" dt="2024-06-12T09:27:27.257" v="984" actId="26606"/>
          <ac:picMkLst>
            <pc:docMk/>
            <pc:sldMk cId="2394798697" sldId="271"/>
            <ac:picMk id="83" creationId="{3BE0AE12-53B6-44D2-FC6B-1F7AEDA24202}"/>
          </ac:picMkLst>
        </pc:picChg>
        <pc:picChg chg="add del">
          <ac:chgData name="TRISCIUOGLIO SALVATORE" userId="7ccf5409-f3de-4ed5-b5c4-5b55cd26e469" providerId="ADAL" clId="{FD1332CE-8FE7-4206-A14C-C6EFF0E012C4}" dt="2024-06-12T09:27:29.442" v="986" actId="26606"/>
          <ac:picMkLst>
            <pc:docMk/>
            <pc:sldMk cId="2394798697" sldId="271"/>
            <ac:picMk id="87" creationId="{1928380B-C259-EA55-93A4-6D31D127B043}"/>
          </ac:picMkLst>
        </pc:picChg>
        <pc:picChg chg="add del">
          <ac:chgData name="TRISCIUOGLIO SALVATORE" userId="7ccf5409-f3de-4ed5-b5c4-5b55cd26e469" providerId="ADAL" clId="{FD1332CE-8FE7-4206-A14C-C6EFF0E012C4}" dt="2024-06-12T09:28:17.981" v="1006" actId="26606"/>
          <ac:picMkLst>
            <pc:docMk/>
            <pc:sldMk cId="2394798697" sldId="271"/>
            <ac:picMk id="88" creationId="{8D0228BF-433B-663B-A3E2-D569A73EABC2}"/>
          </ac:picMkLst>
        </pc:picChg>
        <pc:picChg chg="add del">
          <ac:chgData name="TRISCIUOGLIO SALVATORE" userId="7ccf5409-f3de-4ed5-b5c4-5b55cd26e469" providerId="ADAL" clId="{FD1332CE-8FE7-4206-A14C-C6EFF0E012C4}" dt="2024-06-12T09:28:19.214" v="1008" actId="26606"/>
          <ac:picMkLst>
            <pc:docMk/>
            <pc:sldMk cId="2394798697" sldId="271"/>
            <ac:picMk id="97" creationId="{B516FC2C-A84B-AD1E-4A19-DA7FFDD36CB9}"/>
          </ac:picMkLst>
        </pc:picChg>
        <pc:picChg chg="add del">
          <ac:chgData name="TRISCIUOGLIO SALVATORE" userId="7ccf5409-f3de-4ed5-b5c4-5b55cd26e469" providerId="ADAL" clId="{FD1332CE-8FE7-4206-A14C-C6EFF0E012C4}" dt="2024-06-12T09:28:20.752" v="1010" actId="26606"/>
          <ac:picMkLst>
            <pc:docMk/>
            <pc:sldMk cId="2394798697" sldId="271"/>
            <ac:picMk id="101" creationId="{6BE221E0-4CBD-D95A-90CB-19A4B7FF981B}"/>
          </ac:picMkLst>
        </pc:picChg>
        <pc:cxnChg chg="add del">
          <ac:chgData name="TRISCIUOGLIO SALVATORE" userId="7ccf5409-f3de-4ed5-b5c4-5b55cd26e469" providerId="ADAL" clId="{FD1332CE-8FE7-4206-A14C-C6EFF0E012C4}" dt="2024-06-12T09:27:23.167" v="980" actId="26606"/>
          <ac:cxnSpMkLst>
            <pc:docMk/>
            <pc:sldMk cId="2394798697" sldId="271"/>
            <ac:cxnSpMk id="73" creationId="{192712F8-36FA-35DF-0CE8-4098D93322A3}"/>
          </ac:cxnSpMkLst>
        </pc:cxnChg>
        <pc:cxnChg chg="add del">
          <ac:chgData name="TRISCIUOGLIO SALVATORE" userId="7ccf5409-f3de-4ed5-b5c4-5b55cd26e469" providerId="ADAL" clId="{FD1332CE-8FE7-4206-A14C-C6EFF0E012C4}" dt="2024-06-12T09:27:23.167" v="980" actId="26606"/>
          <ac:cxnSpMkLst>
            <pc:docMk/>
            <pc:sldMk cId="2394798697" sldId="271"/>
            <ac:cxnSpMk id="74" creationId="{AF9469B9-6468-5B6A-E832-8D4590388432}"/>
          </ac:cxnSpMkLst>
        </pc:cxnChg>
      </pc:sldChg>
      <pc:sldChg chg="addSp delSp modSp add del mod setBg delDesignElem">
        <pc:chgData name="TRISCIUOGLIO SALVATORE" userId="7ccf5409-f3de-4ed5-b5c4-5b55cd26e469" providerId="ADAL" clId="{FD1332CE-8FE7-4206-A14C-C6EFF0E012C4}" dt="2024-06-12T09:27:10.477" v="976" actId="2696"/>
        <pc:sldMkLst>
          <pc:docMk/>
          <pc:sldMk cId="533124614" sldId="272"/>
        </pc:sldMkLst>
        <pc:spChg chg="add del">
          <ac:chgData name="TRISCIUOGLIO SALVATORE" userId="7ccf5409-f3de-4ed5-b5c4-5b55cd26e469" providerId="ADAL" clId="{FD1332CE-8FE7-4206-A14C-C6EFF0E012C4}" dt="2024-06-12T09:26:50.553" v="974" actId="478"/>
          <ac:spMkLst>
            <pc:docMk/>
            <pc:sldMk cId="533124614" sldId="272"/>
            <ac:spMk id="2" creationId="{00000000-0000-0000-0000-000000000000}"/>
          </ac:spMkLst>
        </pc:spChg>
        <pc:spChg chg="add del mod">
          <ac:chgData name="TRISCIUOGLIO SALVATORE" userId="7ccf5409-f3de-4ed5-b5c4-5b55cd26e469" providerId="ADAL" clId="{FD1332CE-8FE7-4206-A14C-C6EFF0E012C4}" dt="2024-06-12T09:26:50.553" v="974" actId="478"/>
          <ac:spMkLst>
            <pc:docMk/>
            <pc:sldMk cId="533124614" sldId="272"/>
            <ac:spMk id="4" creationId="{C05C6DC5-9C34-625D-7643-7588463BBD0D}"/>
          </ac:spMkLst>
        </pc:spChg>
        <pc:spChg chg="add mod">
          <ac:chgData name="TRISCIUOGLIO SALVATORE" userId="7ccf5409-f3de-4ed5-b5c4-5b55cd26e469" providerId="ADAL" clId="{FD1332CE-8FE7-4206-A14C-C6EFF0E012C4}" dt="2024-06-12T09:26:46.319" v="972"/>
          <ac:spMkLst>
            <pc:docMk/>
            <pc:sldMk cId="533124614" sldId="272"/>
            <ac:spMk id="5" creationId="{00000000-0000-0000-0000-000000000000}"/>
          </ac:spMkLst>
        </pc:spChg>
        <pc:spChg chg="add mod">
          <ac:chgData name="TRISCIUOGLIO SALVATORE" userId="7ccf5409-f3de-4ed5-b5c4-5b55cd26e469" providerId="ADAL" clId="{FD1332CE-8FE7-4206-A14C-C6EFF0E012C4}" dt="2024-06-12T09:26:46.319" v="972"/>
          <ac:spMkLst>
            <pc:docMk/>
            <pc:sldMk cId="533124614" sldId="272"/>
            <ac:spMk id="6" creationId="{B1F52D56-CBED-4150-F4B9-04B4740D1451}"/>
          </ac:spMkLst>
        </pc:spChg>
        <pc:spChg chg="add mod">
          <ac:chgData name="TRISCIUOGLIO SALVATORE" userId="7ccf5409-f3de-4ed5-b5c4-5b55cd26e469" providerId="ADAL" clId="{FD1332CE-8FE7-4206-A14C-C6EFF0E012C4}" dt="2024-06-12T09:26:46.319" v="972"/>
          <ac:spMkLst>
            <pc:docMk/>
            <pc:sldMk cId="533124614" sldId="272"/>
            <ac:spMk id="7" creationId="{9C4CC747-F149-F249-D7BE-EF725C8F0AE6}"/>
          </ac:spMkLst>
        </pc:spChg>
        <pc:spChg chg="add mod">
          <ac:chgData name="TRISCIUOGLIO SALVATORE" userId="7ccf5409-f3de-4ed5-b5c4-5b55cd26e469" providerId="ADAL" clId="{FD1332CE-8FE7-4206-A14C-C6EFF0E012C4}" dt="2024-06-12T09:26:46.319" v="972"/>
          <ac:spMkLst>
            <pc:docMk/>
            <pc:sldMk cId="533124614" sldId="272"/>
            <ac:spMk id="8" creationId="{76352E82-B981-C58E-9966-A3433C9E9034}"/>
          </ac:spMkLst>
        </pc:spChg>
        <pc:spChg chg="add mod">
          <ac:chgData name="TRISCIUOGLIO SALVATORE" userId="7ccf5409-f3de-4ed5-b5c4-5b55cd26e469" providerId="ADAL" clId="{FD1332CE-8FE7-4206-A14C-C6EFF0E012C4}" dt="2024-06-12T09:26:46.319" v="972"/>
          <ac:spMkLst>
            <pc:docMk/>
            <pc:sldMk cId="533124614" sldId="272"/>
            <ac:spMk id="9" creationId="{D845BD26-4D94-30E3-E96C-6518D8340B26}"/>
          </ac:spMkLst>
        </pc:spChg>
        <pc:spChg chg="del">
          <ac:chgData name="TRISCIUOGLIO SALVATORE" userId="7ccf5409-f3de-4ed5-b5c4-5b55cd26e469" providerId="ADAL" clId="{FD1332CE-8FE7-4206-A14C-C6EFF0E012C4}" dt="2024-06-12T09:26:35.157" v="968"/>
          <ac:spMkLst>
            <pc:docMk/>
            <pc:sldMk cId="533124614" sldId="272"/>
            <ac:spMk id="41" creationId="{7FF47CB7-972F-479F-A36D-9E72D26EC8DA}"/>
          </ac:spMkLst>
        </pc:spChg>
        <pc:spChg chg="del">
          <ac:chgData name="TRISCIUOGLIO SALVATORE" userId="7ccf5409-f3de-4ed5-b5c4-5b55cd26e469" providerId="ADAL" clId="{FD1332CE-8FE7-4206-A14C-C6EFF0E012C4}" dt="2024-06-12T09:26:35.157" v="968"/>
          <ac:spMkLst>
            <pc:docMk/>
            <pc:sldMk cId="533124614" sldId="272"/>
            <ac:spMk id="42" creationId="{0D153B68-5844-490D-8E67-F616D6D721CA}"/>
          </ac:spMkLst>
        </pc:spChg>
        <pc:spChg chg="add del">
          <ac:chgData name="TRISCIUOGLIO SALVATORE" userId="7ccf5409-f3de-4ed5-b5c4-5b55cd26e469" providerId="ADAL" clId="{FD1332CE-8FE7-4206-A14C-C6EFF0E012C4}" dt="2024-06-12T09:26:50.553" v="974" actId="478"/>
          <ac:spMkLst>
            <pc:docMk/>
            <pc:sldMk cId="533124614" sldId="272"/>
            <ac:spMk id="43" creationId="{B1F52D56-CBED-4150-F4B9-04B4740D1451}"/>
          </ac:spMkLst>
        </pc:spChg>
        <pc:spChg chg="del">
          <ac:chgData name="TRISCIUOGLIO SALVATORE" userId="7ccf5409-f3de-4ed5-b5c4-5b55cd26e469" providerId="ADAL" clId="{FD1332CE-8FE7-4206-A14C-C6EFF0E012C4}" dt="2024-06-12T09:26:35.157" v="968"/>
          <ac:spMkLst>
            <pc:docMk/>
            <pc:sldMk cId="533124614" sldId="272"/>
            <ac:spMk id="45" creationId="{9A0D773F-7A7D-4DBB-9DEA-86BB8B8F4BC8}"/>
          </ac:spMkLst>
        </pc:spChg>
      </pc:sldChg>
      <pc:sldChg chg="addSp delSp modSp add del mod setBg">
        <pc:chgData name="TRISCIUOGLIO SALVATORE" userId="7ccf5409-f3de-4ed5-b5c4-5b55cd26e469" providerId="ADAL" clId="{FD1332CE-8FE7-4206-A14C-C6EFF0E012C4}" dt="2024-06-12T09:48:38.160" v="1177" actId="26606"/>
        <pc:sldMkLst>
          <pc:docMk/>
          <pc:sldMk cId="3408237804" sldId="272"/>
        </pc:sldMkLst>
        <pc:spChg chg="mod">
          <ac:chgData name="TRISCIUOGLIO SALVATORE" userId="7ccf5409-f3de-4ed5-b5c4-5b55cd26e469" providerId="ADAL" clId="{FD1332CE-8FE7-4206-A14C-C6EFF0E012C4}" dt="2024-06-12T09:48:38.160" v="1177" actId="26606"/>
          <ac:spMkLst>
            <pc:docMk/>
            <pc:sldMk cId="3408237804" sldId="272"/>
            <ac:spMk id="2" creationId="{F739CCE1-03E6-7F98-E646-BA482B1291E8}"/>
          </ac:spMkLst>
        </pc:spChg>
        <pc:spChg chg="del">
          <ac:chgData name="TRISCIUOGLIO SALVATORE" userId="7ccf5409-f3de-4ed5-b5c4-5b55cd26e469" providerId="ADAL" clId="{FD1332CE-8FE7-4206-A14C-C6EFF0E012C4}" dt="2024-06-12T09:48:26.274" v="1170" actId="478"/>
          <ac:spMkLst>
            <pc:docMk/>
            <pc:sldMk cId="3408237804" sldId="272"/>
            <ac:spMk id="3" creationId="{573FBCB3-75D7-64BB-8993-FF7C73BC2E33}"/>
          </ac:spMkLst>
        </pc:spChg>
        <pc:spChg chg="add del">
          <ac:chgData name="TRISCIUOGLIO SALVATORE" userId="7ccf5409-f3de-4ed5-b5c4-5b55cd26e469" providerId="ADAL" clId="{FD1332CE-8FE7-4206-A14C-C6EFF0E012C4}" dt="2024-06-12T09:48:32.995" v="1172" actId="26606"/>
          <ac:spMkLst>
            <pc:docMk/>
            <pc:sldMk cId="3408237804" sldId="272"/>
            <ac:spMk id="7" creationId="{73A25D70-4A55-4F72-B9C5-A69CDBF4DB42}"/>
          </ac:spMkLst>
        </pc:spChg>
        <pc:spChg chg="add del">
          <ac:chgData name="TRISCIUOGLIO SALVATORE" userId="7ccf5409-f3de-4ed5-b5c4-5b55cd26e469" providerId="ADAL" clId="{FD1332CE-8FE7-4206-A14C-C6EFF0E012C4}" dt="2024-06-12T09:48:34.650" v="1174" actId="26606"/>
          <ac:spMkLst>
            <pc:docMk/>
            <pc:sldMk cId="3408237804" sldId="272"/>
            <ac:spMk id="8" creationId="{06DA9DF9-31F7-4056-B42E-878CC92417B8}"/>
          </ac:spMkLst>
        </pc:spChg>
        <pc:spChg chg="add del">
          <ac:chgData name="TRISCIUOGLIO SALVATORE" userId="7ccf5409-f3de-4ed5-b5c4-5b55cd26e469" providerId="ADAL" clId="{FD1332CE-8FE7-4206-A14C-C6EFF0E012C4}" dt="2024-06-12T09:48:32.995" v="1172" actId="26606"/>
          <ac:spMkLst>
            <pc:docMk/>
            <pc:sldMk cId="3408237804" sldId="272"/>
            <ac:spMk id="9" creationId="{54957100-6D8B-4161-9F2F-C0A949EC84C4}"/>
          </ac:spMkLst>
        </pc:spChg>
        <pc:spChg chg="add del">
          <ac:chgData name="TRISCIUOGLIO SALVATORE" userId="7ccf5409-f3de-4ed5-b5c4-5b55cd26e469" providerId="ADAL" clId="{FD1332CE-8FE7-4206-A14C-C6EFF0E012C4}" dt="2024-06-12T09:48:38.134" v="1176" actId="26606"/>
          <ac:spMkLst>
            <pc:docMk/>
            <pc:sldMk cId="3408237804" sldId="272"/>
            <ac:spMk id="10" creationId="{54A6836E-C603-43CB-9DA7-89D8E3FA3838}"/>
          </ac:spMkLst>
        </pc:spChg>
        <pc:spChg chg="add del">
          <ac:chgData name="TRISCIUOGLIO SALVATORE" userId="7ccf5409-f3de-4ed5-b5c4-5b55cd26e469" providerId="ADAL" clId="{FD1332CE-8FE7-4206-A14C-C6EFF0E012C4}" dt="2024-06-12T09:48:32.995" v="1172" actId="26606"/>
          <ac:spMkLst>
            <pc:docMk/>
            <pc:sldMk cId="3408237804" sldId="272"/>
            <ac:spMk id="11" creationId="{0BD8B065-EE51-4AE2-A94C-86249998FD7B}"/>
          </ac:spMkLst>
        </pc:spChg>
        <pc:spChg chg="add del">
          <ac:chgData name="TRISCIUOGLIO SALVATORE" userId="7ccf5409-f3de-4ed5-b5c4-5b55cd26e469" providerId="ADAL" clId="{FD1332CE-8FE7-4206-A14C-C6EFF0E012C4}" dt="2024-06-12T09:48:38.134" v="1176" actId="26606"/>
          <ac:spMkLst>
            <pc:docMk/>
            <pc:sldMk cId="3408237804" sldId="272"/>
            <ac:spMk id="16" creationId="{296007DD-F9BF-4F0F-B8C6-C514B2841971}"/>
          </ac:spMkLst>
        </pc:spChg>
        <pc:spChg chg="add">
          <ac:chgData name="TRISCIUOGLIO SALVATORE" userId="7ccf5409-f3de-4ed5-b5c4-5b55cd26e469" providerId="ADAL" clId="{FD1332CE-8FE7-4206-A14C-C6EFF0E012C4}" dt="2024-06-12T09:48:38.160" v="1177" actId="26606"/>
          <ac:spMkLst>
            <pc:docMk/>
            <pc:sldMk cId="3408237804" sldId="272"/>
            <ac:spMk id="27" creationId="{5A292AEA-2528-46C0-B426-95822B6141FB}"/>
          </ac:spMkLst>
        </pc:spChg>
        <pc:spChg chg="add">
          <ac:chgData name="TRISCIUOGLIO SALVATORE" userId="7ccf5409-f3de-4ed5-b5c4-5b55cd26e469" providerId="ADAL" clId="{FD1332CE-8FE7-4206-A14C-C6EFF0E012C4}" dt="2024-06-12T09:48:38.160" v="1177" actId="26606"/>
          <ac:spMkLst>
            <pc:docMk/>
            <pc:sldMk cId="3408237804" sldId="272"/>
            <ac:spMk id="33" creationId="{D8B7B198-E4DF-43CD-AD8C-199884323745}"/>
          </ac:spMkLst>
        </pc:spChg>
        <pc:spChg chg="add">
          <ac:chgData name="TRISCIUOGLIO SALVATORE" userId="7ccf5409-f3de-4ed5-b5c4-5b55cd26e469" providerId="ADAL" clId="{FD1332CE-8FE7-4206-A14C-C6EFF0E012C4}" dt="2024-06-12T09:48:38.160" v="1177" actId="26606"/>
          <ac:spMkLst>
            <pc:docMk/>
            <pc:sldMk cId="3408237804" sldId="272"/>
            <ac:spMk id="34" creationId="{2BE67753-EA0E-4819-8D22-0B6600CF7231}"/>
          </ac:spMkLst>
        </pc:spChg>
        <pc:grpChg chg="add del">
          <ac:chgData name="TRISCIUOGLIO SALVATORE" userId="7ccf5409-f3de-4ed5-b5c4-5b55cd26e469" providerId="ADAL" clId="{FD1332CE-8FE7-4206-A14C-C6EFF0E012C4}" dt="2024-06-12T09:48:32.995" v="1172" actId="26606"/>
          <ac:grpSpMkLst>
            <pc:docMk/>
            <pc:sldMk cId="3408237804" sldId="272"/>
            <ac:grpSpMk id="13" creationId="{18999293-B054-4B57-A26F-D04C2BB11338}"/>
          </ac:grpSpMkLst>
        </pc:grpChg>
        <pc:grpChg chg="add del">
          <ac:chgData name="TRISCIUOGLIO SALVATORE" userId="7ccf5409-f3de-4ed5-b5c4-5b55cd26e469" providerId="ADAL" clId="{FD1332CE-8FE7-4206-A14C-C6EFF0E012C4}" dt="2024-06-12T09:48:38.134" v="1176" actId="26606"/>
          <ac:grpSpMkLst>
            <pc:docMk/>
            <pc:sldMk cId="3408237804" sldId="272"/>
            <ac:grpSpMk id="17" creationId="{CD0398DD-AD75-4E2B-A3C6-35073082A8B4}"/>
          </ac:grpSpMkLst>
        </pc:grpChg>
        <pc:grpChg chg="add del">
          <ac:chgData name="TRISCIUOGLIO SALVATORE" userId="7ccf5409-f3de-4ed5-b5c4-5b55cd26e469" providerId="ADAL" clId="{FD1332CE-8FE7-4206-A14C-C6EFF0E012C4}" dt="2024-06-12T09:48:32.995" v="1172" actId="26606"/>
          <ac:grpSpMkLst>
            <pc:docMk/>
            <pc:sldMk cId="3408237804" sldId="272"/>
            <ac:grpSpMk id="19" creationId="{761945C4-D997-42F3-B59A-984CF0066715}"/>
          </ac:grpSpMkLst>
        </pc:grpChg>
        <pc:grpChg chg="add del">
          <ac:chgData name="TRISCIUOGLIO SALVATORE" userId="7ccf5409-f3de-4ed5-b5c4-5b55cd26e469" providerId="ADAL" clId="{FD1332CE-8FE7-4206-A14C-C6EFF0E012C4}" dt="2024-06-12T09:48:38.134" v="1176" actId="26606"/>
          <ac:grpSpMkLst>
            <pc:docMk/>
            <pc:sldMk cId="3408237804" sldId="272"/>
            <ac:grpSpMk id="22" creationId="{8A0FAFCA-5C96-453B-83B7-A9AEF7F18960}"/>
          </ac:grpSpMkLst>
        </pc:grpChg>
        <pc:grpChg chg="add">
          <ac:chgData name="TRISCIUOGLIO SALVATORE" userId="7ccf5409-f3de-4ed5-b5c4-5b55cd26e469" providerId="ADAL" clId="{FD1332CE-8FE7-4206-A14C-C6EFF0E012C4}" dt="2024-06-12T09:48:38.160" v="1177" actId="26606"/>
          <ac:grpSpMkLst>
            <pc:docMk/>
            <pc:sldMk cId="3408237804" sldId="272"/>
            <ac:grpSpMk id="28" creationId="{967346A5-7569-4F15-AB5D-BE3DADF192C0}"/>
          </ac:grpSpMkLst>
        </pc:grpChg>
        <pc:grpChg chg="add">
          <ac:chgData name="TRISCIUOGLIO SALVATORE" userId="7ccf5409-f3de-4ed5-b5c4-5b55cd26e469" providerId="ADAL" clId="{FD1332CE-8FE7-4206-A14C-C6EFF0E012C4}" dt="2024-06-12T09:48:38.160" v="1177" actId="26606"/>
          <ac:grpSpMkLst>
            <pc:docMk/>
            <pc:sldMk cId="3408237804" sldId="272"/>
            <ac:grpSpMk id="35" creationId="{D76D63AC-0421-45EC-B383-E79A61A78C6B}"/>
          </ac:grpSpMkLst>
        </pc:grpChg>
        <pc:grpChg chg="add">
          <ac:chgData name="TRISCIUOGLIO SALVATORE" userId="7ccf5409-f3de-4ed5-b5c4-5b55cd26e469" providerId="ADAL" clId="{FD1332CE-8FE7-4206-A14C-C6EFF0E012C4}" dt="2024-06-12T09:48:38.160" v="1177" actId="26606"/>
          <ac:grpSpMkLst>
            <pc:docMk/>
            <pc:sldMk cId="3408237804" sldId="272"/>
            <ac:grpSpMk id="43" creationId="{87F87F1B-42BA-4AC7-A4E2-41544DDB2CE3}"/>
          </ac:grpSpMkLst>
        </pc:grpChg>
        <pc:picChg chg="add del">
          <ac:chgData name="TRISCIUOGLIO SALVATORE" userId="7ccf5409-f3de-4ed5-b5c4-5b55cd26e469" providerId="ADAL" clId="{FD1332CE-8FE7-4206-A14C-C6EFF0E012C4}" dt="2024-06-12T09:48:34.650" v="1174" actId="26606"/>
          <ac:picMkLst>
            <pc:docMk/>
            <pc:sldMk cId="3408237804" sldId="272"/>
            <ac:picMk id="4" creationId="{B54CD5C6-0A79-9493-5618-571361DB1A50}"/>
          </ac:picMkLst>
        </pc:picChg>
      </pc:sldChg>
      <pc:sldChg chg="modSp mod">
        <pc:chgData name="TRISCIUOGLIO SALVATORE" userId="7ccf5409-f3de-4ed5-b5c4-5b55cd26e469" providerId="ADAL" clId="{FD1332CE-8FE7-4206-A14C-C6EFF0E012C4}" dt="2024-06-16T14:53:15.869" v="8675"/>
        <pc:sldMkLst>
          <pc:docMk/>
          <pc:sldMk cId="282492389" sldId="273"/>
        </pc:sldMkLst>
        <pc:spChg chg="mod">
          <ac:chgData name="TRISCIUOGLIO SALVATORE" userId="7ccf5409-f3de-4ed5-b5c4-5b55cd26e469" providerId="ADAL" clId="{FD1332CE-8FE7-4206-A14C-C6EFF0E012C4}" dt="2024-06-16T14:53:15.869" v="8675"/>
          <ac:spMkLst>
            <pc:docMk/>
            <pc:sldMk cId="282492389" sldId="273"/>
            <ac:spMk id="9" creationId="{9D98BC88-FB65-9F24-1B96-3DC407BD8873}"/>
          </ac:spMkLst>
        </pc:spChg>
        <pc:spChg chg="mod">
          <ac:chgData name="TRISCIUOGLIO SALVATORE" userId="7ccf5409-f3de-4ed5-b5c4-5b55cd26e469" providerId="ADAL" clId="{FD1332CE-8FE7-4206-A14C-C6EFF0E012C4}" dt="2024-06-16T11:37:28.337" v="8249" actId="20577"/>
          <ac:spMkLst>
            <pc:docMk/>
            <pc:sldMk cId="282492389" sldId="273"/>
            <ac:spMk id="18" creationId="{C9DB2A67-E2B7-64D8-F25E-3BEEB662ED28}"/>
          </ac:spMkLst>
        </pc:spChg>
        <pc:picChg chg="mod">
          <ac:chgData name="TRISCIUOGLIO SALVATORE" userId="7ccf5409-f3de-4ed5-b5c4-5b55cd26e469" providerId="ADAL" clId="{FD1332CE-8FE7-4206-A14C-C6EFF0E012C4}" dt="2024-06-16T11:34:38.125" v="8239" actId="14100"/>
          <ac:picMkLst>
            <pc:docMk/>
            <pc:sldMk cId="282492389" sldId="273"/>
            <ac:picMk id="3" creationId="{467635A9-AF3F-0790-D9D8-CED3454817D3}"/>
          </ac:picMkLst>
        </pc:picChg>
      </pc:sldChg>
      <pc:sldChg chg="addSp delSp modSp add mod setBg">
        <pc:chgData name="TRISCIUOGLIO SALVATORE" userId="7ccf5409-f3de-4ed5-b5c4-5b55cd26e469" providerId="ADAL" clId="{FD1332CE-8FE7-4206-A14C-C6EFF0E012C4}" dt="2024-06-15T10:09:04.759" v="2714" actId="1076"/>
        <pc:sldMkLst>
          <pc:docMk/>
          <pc:sldMk cId="908786750" sldId="274"/>
        </pc:sldMkLst>
        <pc:spChg chg="mod">
          <ac:chgData name="TRISCIUOGLIO SALVATORE" userId="7ccf5409-f3de-4ed5-b5c4-5b55cd26e469" providerId="ADAL" clId="{FD1332CE-8FE7-4206-A14C-C6EFF0E012C4}" dt="2024-06-15T10:09:04.759" v="2714" actId="1076"/>
          <ac:spMkLst>
            <pc:docMk/>
            <pc:sldMk cId="908786750" sldId="274"/>
            <ac:spMk id="2" creationId="{00000000-0000-0000-0000-000000000000}"/>
          </ac:spMkLst>
        </pc:spChg>
        <pc:spChg chg="del">
          <ac:chgData name="TRISCIUOGLIO SALVATORE" userId="7ccf5409-f3de-4ed5-b5c4-5b55cd26e469" providerId="ADAL" clId="{FD1332CE-8FE7-4206-A14C-C6EFF0E012C4}" dt="2024-06-12T09:31:53.921" v="1060" actId="478"/>
          <ac:spMkLst>
            <pc:docMk/>
            <pc:sldMk cId="908786750" sldId="274"/>
            <ac:spMk id="3" creationId="{B1F52D56-CBED-4150-F4B9-04B4740D1451}"/>
          </ac:spMkLst>
        </pc:spChg>
        <pc:spChg chg="del">
          <ac:chgData name="TRISCIUOGLIO SALVATORE" userId="7ccf5409-f3de-4ed5-b5c4-5b55cd26e469" providerId="ADAL" clId="{FD1332CE-8FE7-4206-A14C-C6EFF0E012C4}" dt="2024-06-12T09:31:55.119" v="1061" actId="478"/>
          <ac:spMkLst>
            <pc:docMk/>
            <pc:sldMk cId="908786750" sldId="274"/>
            <ac:spMk id="5" creationId="{1D23C044-8EBB-2F10-1F7C-8A133FED7D67}"/>
          </ac:spMkLst>
        </pc:spChg>
        <pc:spChg chg="mod">
          <ac:chgData name="TRISCIUOGLIO SALVATORE" userId="7ccf5409-f3de-4ed5-b5c4-5b55cd26e469" providerId="ADAL" clId="{FD1332CE-8FE7-4206-A14C-C6EFF0E012C4}" dt="2024-06-12T09:40:31.855" v="1134" actId="113"/>
          <ac:spMkLst>
            <pc:docMk/>
            <pc:sldMk cId="908786750" sldId="274"/>
            <ac:spMk id="30" creationId="{00000000-0000-0000-0000-000000000000}"/>
          </ac:spMkLst>
        </pc:spChg>
        <pc:spChg chg="add del">
          <ac:chgData name="TRISCIUOGLIO SALVATORE" userId="7ccf5409-f3de-4ed5-b5c4-5b55cd26e469" providerId="ADAL" clId="{FD1332CE-8FE7-4206-A14C-C6EFF0E012C4}" dt="2024-06-12T09:37:09.155" v="1116" actId="26606"/>
          <ac:spMkLst>
            <pc:docMk/>
            <pc:sldMk cId="908786750" sldId="274"/>
            <ac:spMk id="37" creationId="{245A9F99-D9B1-4094-A2E2-B90AC1DB7B9C}"/>
          </ac:spMkLst>
        </pc:spChg>
        <pc:spChg chg="add del">
          <ac:chgData name="TRISCIUOGLIO SALVATORE" userId="7ccf5409-f3de-4ed5-b5c4-5b55cd26e469" providerId="ADAL" clId="{FD1332CE-8FE7-4206-A14C-C6EFF0E012C4}" dt="2024-06-12T09:35:32.976" v="1100" actId="26606"/>
          <ac:spMkLst>
            <pc:docMk/>
            <pc:sldMk cId="908786750" sldId="274"/>
            <ac:spMk id="38" creationId="{E81BF4F6-F2CF-4984-9D14-D6966D92F99F}"/>
          </ac:spMkLst>
        </pc:spChg>
        <pc:spChg chg="add del">
          <ac:chgData name="TRISCIUOGLIO SALVATORE" userId="7ccf5409-f3de-4ed5-b5c4-5b55cd26e469" providerId="ADAL" clId="{FD1332CE-8FE7-4206-A14C-C6EFF0E012C4}" dt="2024-06-12T09:37:09.155" v="1116" actId="26606"/>
          <ac:spMkLst>
            <pc:docMk/>
            <pc:sldMk cId="908786750" sldId="274"/>
            <ac:spMk id="39" creationId="{B7FAF607-473A-4A43-A23D-BBFF5C4117BB}"/>
          </ac:spMkLst>
        </pc:spChg>
        <pc:spChg chg="add del">
          <ac:chgData name="TRISCIUOGLIO SALVATORE" userId="7ccf5409-f3de-4ed5-b5c4-5b55cd26e469" providerId="ADAL" clId="{FD1332CE-8FE7-4206-A14C-C6EFF0E012C4}" dt="2024-06-12T09:35:32.976" v="1100" actId="26606"/>
          <ac:spMkLst>
            <pc:docMk/>
            <pc:sldMk cId="908786750" sldId="274"/>
            <ac:spMk id="43" creationId="{C0763A76-9F1C-4FC5-82B7-DD475DA461B2}"/>
          </ac:spMkLst>
        </pc:spChg>
        <pc:spChg chg="add">
          <ac:chgData name="TRISCIUOGLIO SALVATORE" userId="7ccf5409-f3de-4ed5-b5c4-5b55cd26e469" providerId="ADAL" clId="{FD1332CE-8FE7-4206-A14C-C6EFF0E012C4}" dt="2024-06-12T09:37:09.155" v="1116" actId="26606"/>
          <ac:spMkLst>
            <pc:docMk/>
            <pc:sldMk cId="908786750" sldId="274"/>
            <ac:spMk id="53" creationId="{3346177D-ADC4-4968-B747-5CFCD390B5B9}"/>
          </ac:spMkLst>
        </pc:spChg>
        <pc:spChg chg="add">
          <ac:chgData name="TRISCIUOGLIO SALVATORE" userId="7ccf5409-f3de-4ed5-b5c4-5b55cd26e469" providerId="ADAL" clId="{FD1332CE-8FE7-4206-A14C-C6EFF0E012C4}" dt="2024-06-12T09:37:09.155" v="1116" actId="26606"/>
          <ac:spMkLst>
            <pc:docMk/>
            <pc:sldMk cId="908786750" sldId="274"/>
            <ac:spMk id="55" creationId="{0844A943-BF79-4FEA-ABB1-3BD54D236606}"/>
          </ac:spMkLst>
        </pc:spChg>
        <pc:spChg chg="add">
          <ac:chgData name="TRISCIUOGLIO SALVATORE" userId="7ccf5409-f3de-4ed5-b5c4-5b55cd26e469" providerId="ADAL" clId="{FD1332CE-8FE7-4206-A14C-C6EFF0E012C4}" dt="2024-06-12T09:37:09.155" v="1116" actId="26606"/>
          <ac:spMkLst>
            <pc:docMk/>
            <pc:sldMk cId="908786750" sldId="274"/>
            <ac:spMk id="57" creationId="{6437CC72-F4A8-4DC3-AFAB-D22C482C8100}"/>
          </ac:spMkLst>
        </pc:spChg>
        <pc:grpChg chg="add del">
          <ac:chgData name="TRISCIUOGLIO SALVATORE" userId="7ccf5409-f3de-4ed5-b5c4-5b55cd26e469" providerId="ADAL" clId="{FD1332CE-8FE7-4206-A14C-C6EFF0E012C4}" dt="2024-06-12T09:35:23.221" v="1096" actId="26606"/>
          <ac:grpSpMkLst>
            <pc:docMk/>
            <pc:sldMk cId="908786750" sldId="274"/>
            <ac:grpSpMk id="36" creationId="{8CE57D37-C2D0-066B-1AE3-6F4244344F27}"/>
          </ac:grpSpMkLst>
        </pc:grpChg>
        <pc:grpChg chg="add del">
          <ac:chgData name="TRISCIUOGLIO SALVATORE" userId="7ccf5409-f3de-4ed5-b5c4-5b55cd26e469" providerId="ADAL" clId="{FD1332CE-8FE7-4206-A14C-C6EFF0E012C4}" dt="2024-06-12T09:37:09.155" v="1116" actId="26606"/>
          <ac:grpSpMkLst>
            <pc:docMk/>
            <pc:sldMk cId="908786750" sldId="274"/>
            <ac:grpSpMk id="46" creationId="{C5F6476F-D303-44D3-B30F-1BA348F0F64A}"/>
          </ac:grpSpMkLst>
        </pc:grpChg>
        <pc:picChg chg="add del">
          <ac:chgData name="TRISCIUOGLIO SALVATORE" userId="7ccf5409-f3de-4ed5-b5c4-5b55cd26e469" providerId="ADAL" clId="{FD1332CE-8FE7-4206-A14C-C6EFF0E012C4}" dt="2024-06-12T09:35:23.221" v="1096" actId="26606"/>
          <ac:picMkLst>
            <pc:docMk/>
            <pc:sldMk cId="908786750" sldId="274"/>
            <ac:picMk id="32" creationId="{494D91E6-5C70-0CD3-CF96-7F1136DA968B}"/>
          </ac:picMkLst>
        </pc:picChg>
        <pc:picChg chg="add mod">
          <ac:chgData name="TRISCIUOGLIO SALVATORE" userId="7ccf5409-f3de-4ed5-b5c4-5b55cd26e469" providerId="ADAL" clId="{FD1332CE-8FE7-4206-A14C-C6EFF0E012C4}" dt="2024-06-12T09:37:37.435" v="1127" actId="1076"/>
          <ac:picMkLst>
            <pc:docMk/>
            <pc:sldMk cId="908786750" sldId="274"/>
            <ac:picMk id="34" creationId="{F82707C5-0109-45D2-76A3-705A467523AD}"/>
          </ac:picMkLst>
        </pc:picChg>
        <pc:picChg chg="add del">
          <ac:chgData name="TRISCIUOGLIO SALVATORE" userId="7ccf5409-f3de-4ed5-b5c4-5b55cd26e469" providerId="ADAL" clId="{FD1332CE-8FE7-4206-A14C-C6EFF0E012C4}" dt="2024-06-12T09:35:26.676" v="1098" actId="26606"/>
          <ac:picMkLst>
            <pc:docMk/>
            <pc:sldMk cId="908786750" sldId="274"/>
            <ac:picMk id="40" creationId="{FDD72FB1-537C-C5B6-6B3B-447411AE5A08}"/>
          </ac:picMkLst>
        </pc:picChg>
        <pc:picChg chg="add del">
          <ac:chgData name="TRISCIUOGLIO SALVATORE" userId="7ccf5409-f3de-4ed5-b5c4-5b55cd26e469" providerId="ADAL" clId="{FD1332CE-8FE7-4206-A14C-C6EFF0E012C4}" dt="2024-06-12T09:35:32.976" v="1100" actId="26606"/>
          <ac:picMkLst>
            <pc:docMk/>
            <pc:sldMk cId="908786750" sldId="274"/>
            <ac:picMk id="44" creationId="{F6D28AC5-E5C2-EC56-5D9C-5181C366B9BF}"/>
          </ac:picMkLst>
        </pc:picChg>
        <pc:cxnChg chg="add del">
          <ac:chgData name="TRISCIUOGLIO SALVATORE" userId="7ccf5409-f3de-4ed5-b5c4-5b55cd26e469" providerId="ADAL" clId="{FD1332CE-8FE7-4206-A14C-C6EFF0E012C4}" dt="2024-06-12T09:35:26.676" v="1098" actId="26606"/>
          <ac:cxnSpMkLst>
            <pc:docMk/>
            <pc:sldMk cId="908786750" sldId="274"/>
            <ac:cxnSpMk id="41" creationId="{1503BFE4-729B-D9D0-C17B-501E6AF1127A}"/>
          </ac:cxnSpMkLst>
        </pc:cxnChg>
      </pc:sldChg>
      <pc:sldChg chg="modSp mod">
        <pc:chgData name="TRISCIUOGLIO SALVATORE" userId="7ccf5409-f3de-4ed5-b5c4-5b55cd26e469" providerId="ADAL" clId="{FD1332CE-8FE7-4206-A14C-C6EFF0E012C4}" dt="2024-06-12T10:00:28.758" v="1233" actId="14100"/>
        <pc:sldMkLst>
          <pc:docMk/>
          <pc:sldMk cId="2682856256" sldId="275"/>
        </pc:sldMkLst>
        <pc:spChg chg="mod">
          <ac:chgData name="TRISCIUOGLIO SALVATORE" userId="7ccf5409-f3de-4ed5-b5c4-5b55cd26e469" providerId="ADAL" clId="{FD1332CE-8FE7-4206-A14C-C6EFF0E012C4}" dt="2024-06-12T09:57:18.352" v="1218" actId="255"/>
          <ac:spMkLst>
            <pc:docMk/>
            <pc:sldMk cId="2682856256" sldId="275"/>
            <ac:spMk id="2" creationId="{01DA5094-45AF-2922-7D0B-CDF7521C4730}"/>
          </ac:spMkLst>
        </pc:spChg>
        <pc:spChg chg="mod">
          <ac:chgData name="TRISCIUOGLIO SALVATORE" userId="7ccf5409-f3de-4ed5-b5c4-5b55cd26e469" providerId="ADAL" clId="{FD1332CE-8FE7-4206-A14C-C6EFF0E012C4}" dt="2024-06-12T10:00:28.758" v="1233" actId="14100"/>
          <ac:spMkLst>
            <pc:docMk/>
            <pc:sldMk cId="2682856256" sldId="275"/>
            <ac:spMk id="3" creationId="{4AAFDD5F-FDD8-A1BD-1F2B-A6B7CB8476D2}"/>
          </ac:spMkLst>
        </pc:spChg>
        <pc:spChg chg="mod">
          <ac:chgData name="TRISCIUOGLIO SALVATORE" userId="7ccf5409-f3de-4ed5-b5c4-5b55cd26e469" providerId="ADAL" clId="{FD1332CE-8FE7-4206-A14C-C6EFF0E012C4}" dt="2024-06-12T09:57:46.957" v="1228" actId="14100"/>
          <ac:spMkLst>
            <pc:docMk/>
            <pc:sldMk cId="2682856256" sldId="275"/>
            <ac:spMk id="4" creationId="{B8FE6AEA-5CBF-49A2-888E-60A945676F46}"/>
          </ac:spMkLst>
        </pc:spChg>
        <pc:spChg chg="mod">
          <ac:chgData name="TRISCIUOGLIO SALVATORE" userId="7ccf5409-f3de-4ed5-b5c4-5b55cd26e469" providerId="ADAL" clId="{FD1332CE-8FE7-4206-A14C-C6EFF0E012C4}" dt="2024-06-12T09:57:44.591" v="1227" actId="14100"/>
          <ac:spMkLst>
            <pc:docMk/>
            <pc:sldMk cId="2682856256" sldId="275"/>
            <ac:spMk id="5" creationId="{7CB7F795-1054-73BE-587F-847E20C02093}"/>
          </ac:spMkLst>
        </pc:spChg>
      </pc:sldChg>
      <pc:sldChg chg="addSp modSp mod modAnim">
        <pc:chgData name="TRISCIUOGLIO SALVATORE" userId="7ccf5409-f3de-4ed5-b5c4-5b55cd26e469" providerId="ADAL" clId="{FD1332CE-8FE7-4206-A14C-C6EFF0E012C4}" dt="2024-06-17T09:03:35.542" v="8854" actId="1035"/>
        <pc:sldMkLst>
          <pc:docMk/>
          <pc:sldMk cId="2686153348" sldId="276"/>
        </pc:sldMkLst>
        <pc:spChg chg="mod">
          <ac:chgData name="TRISCIUOGLIO SALVATORE" userId="7ccf5409-f3de-4ed5-b5c4-5b55cd26e469" providerId="ADAL" clId="{FD1332CE-8FE7-4206-A14C-C6EFF0E012C4}" dt="2024-06-16T14:57:02.908" v="8721" actId="1076"/>
          <ac:spMkLst>
            <pc:docMk/>
            <pc:sldMk cId="2686153348" sldId="276"/>
            <ac:spMk id="2" creationId="{1F2323CA-220C-C45E-AADC-D4E430D4817A}"/>
          </ac:spMkLst>
        </pc:spChg>
        <pc:spChg chg="mod">
          <ac:chgData name="TRISCIUOGLIO SALVATORE" userId="7ccf5409-f3de-4ed5-b5c4-5b55cd26e469" providerId="ADAL" clId="{FD1332CE-8FE7-4206-A14C-C6EFF0E012C4}" dt="2024-06-17T09:03:35.542" v="8854" actId="1035"/>
          <ac:spMkLst>
            <pc:docMk/>
            <pc:sldMk cId="2686153348" sldId="276"/>
            <ac:spMk id="3" creationId="{49BFA97D-5E2A-0BD5-BE98-428D57F29521}"/>
          </ac:spMkLst>
        </pc:spChg>
        <pc:spChg chg="mod">
          <ac:chgData name="TRISCIUOGLIO SALVATORE" userId="7ccf5409-f3de-4ed5-b5c4-5b55cd26e469" providerId="ADAL" clId="{FD1332CE-8FE7-4206-A14C-C6EFF0E012C4}" dt="2024-06-17T09:03:35.542" v="8854" actId="1035"/>
          <ac:spMkLst>
            <pc:docMk/>
            <pc:sldMk cId="2686153348" sldId="276"/>
            <ac:spMk id="4" creationId="{3B86DE10-5BC5-9D36-D9A1-CB14E36ABD5D}"/>
          </ac:spMkLst>
        </pc:spChg>
        <pc:spChg chg="mod">
          <ac:chgData name="TRISCIUOGLIO SALVATORE" userId="7ccf5409-f3de-4ed5-b5c4-5b55cd26e469" providerId="ADAL" clId="{FD1332CE-8FE7-4206-A14C-C6EFF0E012C4}" dt="2024-06-16T11:46:56.296" v="8293" actId="207"/>
          <ac:spMkLst>
            <pc:docMk/>
            <pc:sldMk cId="2686153348" sldId="276"/>
            <ac:spMk id="5" creationId="{10DB19E5-5E5D-9478-F597-622A8C727B0A}"/>
          </ac:spMkLst>
        </pc:spChg>
        <pc:spChg chg="mod">
          <ac:chgData name="TRISCIUOGLIO SALVATORE" userId="7ccf5409-f3de-4ed5-b5c4-5b55cd26e469" providerId="ADAL" clId="{FD1332CE-8FE7-4206-A14C-C6EFF0E012C4}" dt="2024-06-16T14:53:26.026" v="8678"/>
          <ac:spMkLst>
            <pc:docMk/>
            <pc:sldMk cId="2686153348" sldId="276"/>
            <ac:spMk id="6" creationId="{5DFA6CE4-E921-5276-6CEE-B40184CCA47C}"/>
          </ac:spMkLst>
        </pc:spChg>
        <pc:spChg chg="add mod">
          <ac:chgData name="TRISCIUOGLIO SALVATORE" userId="7ccf5409-f3de-4ed5-b5c4-5b55cd26e469" providerId="ADAL" clId="{FD1332CE-8FE7-4206-A14C-C6EFF0E012C4}" dt="2024-06-17T09:03:29.558" v="8834" actId="1035"/>
          <ac:spMkLst>
            <pc:docMk/>
            <pc:sldMk cId="2686153348" sldId="276"/>
            <ac:spMk id="7" creationId="{941C9D7E-E52B-3BB2-59DC-B912386CE9AD}"/>
          </ac:spMkLst>
        </pc:spChg>
        <pc:spChg chg="add mod">
          <ac:chgData name="TRISCIUOGLIO SALVATORE" userId="7ccf5409-f3de-4ed5-b5c4-5b55cd26e469" providerId="ADAL" clId="{FD1332CE-8FE7-4206-A14C-C6EFF0E012C4}" dt="2024-06-17T09:03:29.558" v="8834" actId="1035"/>
          <ac:spMkLst>
            <pc:docMk/>
            <pc:sldMk cId="2686153348" sldId="276"/>
            <ac:spMk id="10" creationId="{E73D6042-B7D4-724C-D462-E7E1CB92785C}"/>
          </ac:spMkLst>
        </pc:spChg>
        <pc:spChg chg="mod">
          <ac:chgData name="TRISCIUOGLIO SALVATORE" userId="7ccf5409-f3de-4ed5-b5c4-5b55cd26e469" providerId="ADAL" clId="{FD1332CE-8FE7-4206-A14C-C6EFF0E012C4}" dt="2024-06-16T15:27:14.125" v="8766" actId="208"/>
          <ac:spMkLst>
            <pc:docMk/>
            <pc:sldMk cId="2686153348" sldId="276"/>
            <ac:spMk id="12" creationId="{4C48B2F2-B7DC-99A9-B0B8-2B6B8AB34935}"/>
          </ac:spMkLst>
        </pc:spChg>
        <pc:picChg chg="add mod">
          <ac:chgData name="TRISCIUOGLIO SALVATORE" userId="7ccf5409-f3de-4ed5-b5c4-5b55cd26e469" providerId="ADAL" clId="{FD1332CE-8FE7-4206-A14C-C6EFF0E012C4}" dt="2024-06-16T11:47:41.125" v="8303" actId="1076"/>
          <ac:picMkLst>
            <pc:docMk/>
            <pc:sldMk cId="2686153348" sldId="276"/>
            <ac:picMk id="14" creationId="{5DA5E4FC-6C95-86C1-BDC5-DF1113CF9B23}"/>
          </ac:picMkLst>
        </pc:picChg>
      </pc:sldChg>
      <pc:sldChg chg="addSp delSp modSp mod setBg setClrOvrMap">
        <pc:chgData name="TRISCIUOGLIO SALVATORE" userId="7ccf5409-f3de-4ed5-b5c4-5b55cd26e469" providerId="ADAL" clId="{FD1332CE-8FE7-4206-A14C-C6EFF0E012C4}" dt="2024-06-15T11:40:43.949" v="3204" actId="1076"/>
        <pc:sldMkLst>
          <pc:docMk/>
          <pc:sldMk cId="159253593" sldId="277"/>
        </pc:sldMkLst>
        <pc:spChg chg="mod">
          <ac:chgData name="TRISCIUOGLIO SALVATORE" userId="7ccf5409-f3de-4ed5-b5c4-5b55cd26e469" providerId="ADAL" clId="{FD1332CE-8FE7-4206-A14C-C6EFF0E012C4}" dt="2024-06-15T09:44:20.053" v="2196" actId="14100"/>
          <ac:spMkLst>
            <pc:docMk/>
            <pc:sldMk cId="159253593" sldId="277"/>
            <ac:spMk id="2" creationId="{00000000-0000-0000-0000-000000000000}"/>
          </ac:spMkLst>
        </pc:spChg>
        <pc:spChg chg="mod">
          <ac:chgData name="TRISCIUOGLIO SALVATORE" userId="7ccf5409-f3de-4ed5-b5c4-5b55cd26e469" providerId="ADAL" clId="{FD1332CE-8FE7-4206-A14C-C6EFF0E012C4}" dt="2024-06-15T09:59:34.918" v="2479" actId="20577"/>
          <ac:spMkLst>
            <pc:docMk/>
            <pc:sldMk cId="159253593" sldId="277"/>
            <ac:spMk id="3" creationId="{B1F52D56-CBED-4150-F4B9-04B4740D1451}"/>
          </ac:spMkLst>
        </pc:spChg>
        <pc:spChg chg="del">
          <ac:chgData name="TRISCIUOGLIO SALVATORE" userId="7ccf5409-f3de-4ed5-b5c4-5b55cd26e469" providerId="ADAL" clId="{FD1332CE-8FE7-4206-A14C-C6EFF0E012C4}" dt="2024-06-15T09:56:50.080" v="2410" actId="478"/>
          <ac:spMkLst>
            <pc:docMk/>
            <pc:sldMk cId="159253593" sldId="277"/>
            <ac:spMk id="5" creationId="{1D23C044-8EBB-2F10-1F7C-8A133FED7D67}"/>
          </ac:spMkLst>
        </pc:spChg>
        <pc:spChg chg="mod">
          <ac:chgData name="TRISCIUOGLIO SALVATORE" userId="7ccf5409-f3de-4ed5-b5c4-5b55cd26e469" providerId="ADAL" clId="{FD1332CE-8FE7-4206-A14C-C6EFF0E012C4}" dt="2024-06-15T11:40:43.949" v="3204" actId="1076"/>
          <ac:spMkLst>
            <pc:docMk/>
            <pc:sldMk cId="159253593" sldId="277"/>
            <ac:spMk id="30" creationId="{00000000-0000-0000-0000-000000000000}"/>
          </ac:spMkLst>
        </pc:spChg>
        <pc:spChg chg="del">
          <ac:chgData name="TRISCIUOGLIO SALVATORE" userId="7ccf5409-f3de-4ed5-b5c4-5b55cd26e469" providerId="ADAL" clId="{FD1332CE-8FE7-4206-A14C-C6EFF0E012C4}" dt="2024-06-15T09:36:48.608" v="2139" actId="26606"/>
          <ac:spMkLst>
            <pc:docMk/>
            <pc:sldMk cId="159253593" sldId="277"/>
            <ac:spMk id="36" creationId="{1E214AA7-F028-4A0D-8698-61AEC754D1BC}"/>
          </ac:spMkLst>
        </pc:spChg>
        <pc:spChg chg="add del">
          <ac:chgData name="TRISCIUOGLIO SALVATORE" userId="7ccf5409-f3de-4ed5-b5c4-5b55cd26e469" providerId="ADAL" clId="{FD1332CE-8FE7-4206-A14C-C6EFF0E012C4}" dt="2024-06-15T09:38:28.285" v="2159" actId="26606"/>
          <ac:spMkLst>
            <pc:docMk/>
            <pc:sldMk cId="159253593" sldId="277"/>
            <ac:spMk id="40" creationId="{E35A04CF-97D4-4FF7-B359-C546B1F62E54}"/>
          </ac:spMkLst>
        </pc:spChg>
        <pc:spChg chg="add del">
          <ac:chgData name="TRISCIUOGLIO SALVATORE" userId="7ccf5409-f3de-4ed5-b5c4-5b55cd26e469" providerId="ADAL" clId="{FD1332CE-8FE7-4206-A14C-C6EFF0E012C4}" dt="2024-06-15T09:38:28.285" v="2159" actId="26606"/>
          <ac:spMkLst>
            <pc:docMk/>
            <pc:sldMk cId="159253593" sldId="277"/>
            <ac:spMk id="42" creationId="{1DE7243B-5109-444B-8FAF-7437C66BC0E9}"/>
          </ac:spMkLst>
        </pc:spChg>
        <pc:spChg chg="add del">
          <ac:chgData name="TRISCIUOGLIO SALVATORE" userId="7ccf5409-f3de-4ed5-b5c4-5b55cd26e469" providerId="ADAL" clId="{FD1332CE-8FE7-4206-A14C-C6EFF0E012C4}" dt="2024-06-15T09:38:28.285" v="2159" actId="26606"/>
          <ac:spMkLst>
            <pc:docMk/>
            <pc:sldMk cId="159253593" sldId="277"/>
            <ac:spMk id="44" creationId="{4C5D6221-DA7B-4611-AA26-7D8E349FDE96}"/>
          </ac:spMkLst>
        </pc:spChg>
        <pc:spChg chg="add del">
          <ac:chgData name="TRISCIUOGLIO SALVATORE" userId="7ccf5409-f3de-4ed5-b5c4-5b55cd26e469" providerId="ADAL" clId="{FD1332CE-8FE7-4206-A14C-C6EFF0E012C4}" dt="2024-06-15T09:43:11.439" v="2185" actId="26606"/>
          <ac:spMkLst>
            <pc:docMk/>
            <pc:sldMk cId="159253593" sldId="277"/>
            <ac:spMk id="49" creationId="{4C608BEB-860E-4094-8511-78603564A75E}"/>
          </ac:spMkLst>
        </pc:spChg>
        <pc:spChg chg="add del">
          <ac:chgData name="TRISCIUOGLIO SALVATORE" userId="7ccf5409-f3de-4ed5-b5c4-5b55cd26e469" providerId="ADAL" clId="{FD1332CE-8FE7-4206-A14C-C6EFF0E012C4}" dt="2024-06-15T09:43:58.261" v="2188" actId="26606"/>
          <ac:spMkLst>
            <pc:docMk/>
            <pc:sldMk cId="159253593" sldId="277"/>
            <ac:spMk id="63" creationId="{8045BF01-625E-4022-91E5-488DB3FCB734}"/>
          </ac:spMkLst>
        </pc:spChg>
        <pc:spChg chg="add del">
          <ac:chgData name="TRISCIUOGLIO SALVATORE" userId="7ccf5409-f3de-4ed5-b5c4-5b55cd26e469" providerId="ADAL" clId="{FD1332CE-8FE7-4206-A14C-C6EFF0E012C4}" dt="2024-06-15T09:43:58.261" v="2188" actId="26606"/>
          <ac:spMkLst>
            <pc:docMk/>
            <pc:sldMk cId="159253593" sldId="277"/>
            <ac:spMk id="64" creationId="{0E442549-290E-4B7E-892E-F2DB911DD205}"/>
          </ac:spMkLst>
        </pc:spChg>
        <pc:spChg chg="add">
          <ac:chgData name="TRISCIUOGLIO SALVATORE" userId="7ccf5409-f3de-4ed5-b5c4-5b55cd26e469" providerId="ADAL" clId="{FD1332CE-8FE7-4206-A14C-C6EFF0E012C4}" dt="2024-06-15T09:43:58.261" v="2188" actId="26606"/>
          <ac:spMkLst>
            <pc:docMk/>
            <pc:sldMk cId="159253593" sldId="277"/>
            <ac:spMk id="69" creationId="{4C608BEB-860E-4094-8511-78603564A75E}"/>
          </ac:spMkLst>
        </pc:spChg>
        <pc:cxnChg chg="del">
          <ac:chgData name="TRISCIUOGLIO SALVATORE" userId="7ccf5409-f3de-4ed5-b5c4-5b55cd26e469" providerId="ADAL" clId="{FD1332CE-8FE7-4206-A14C-C6EFF0E012C4}" dt="2024-06-15T09:36:48.608" v="2139" actId="26606"/>
          <ac:cxnSpMkLst>
            <pc:docMk/>
            <pc:sldMk cId="159253593" sldId="277"/>
            <ac:cxnSpMk id="38" creationId="{D6206FDC-2777-4D7F-AF9C-73413DA664C9}"/>
          </ac:cxnSpMkLst>
        </pc:cxnChg>
        <pc:cxnChg chg="add del">
          <ac:chgData name="TRISCIUOGLIO SALVATORE" userId="7ccf5409-f3de-4ed5-b5c4-5b55cd26e469" providerId="ADAL" clId="{FD1332CE-8FE7-4206-A14C-C6EFF0E012C4}" dt="2024-06-15T09:43:11.439" v="2185" actId="26606"/>
          <ac:cxnSpMkLst>
            <pc:docMk/>
            <pc:sldMk cId="159253593" sldId="277"/>
            <ac:cxnSpMk id="46" creationId="{1F16A8D4-FE87-4604-88B2-394B5D1EB437}"/>
          </ac:cxnSpMkLst>
        </pc:cxnChg>
        <pc:cxnChg chg="add">
          <ac:chgData name="TRISCIUOGLIO SALVATORE" userId="7ccf5409-f3de-4ed5-b5c4-5b55cd26e469" providerId="ADAL" clId="{FD1332CE-8FE7-4206-A14C-C6EFF0E012C4}" dt="2024-06-15T09:43:58.261" v="2188" actId="26606"/>
          <ac:cxnSpMkLst>
            <pc:docMk/>
            <pc:sldMk cId="159253593" sldId="277"/>
            <ac:cxnSpMk id="71" creationId="{1F16A8D4-FE87-4604-88B2-394B5D1EB437}"/>
          </ac:cxnSpMkLst>
        </pc:cxnChg>
      </pc:sldChg>
      <pc:sldChg chg="addSp delSp modSp add del mod setBg">
        <pc:chgData name="TRISCIUOGLIO SALVATORE" userId="7ccf5409-f3de-4ed5-b5c4-5b55cd26e469" providerId="ADAL" clId="{FD1332CE-8FE7-4206-A14C-C6EFF0E012C4}" dt="2024-06-12T10:12:07.605" v="1277" actId="2696"/>
        <pc:sldMkLst>
          <pc:docMk/>
          <pc:sldMk cId="1421860406" sldId="277"/>
        </pc:sldMkLst>
        <pc:spChg chg="mod">
          <ac:chgData name="TRISCIUOGLIO SALVATORE" userId="7ccf5409-f3de-4ed5-b5c4-5b55cd26e469" providerId="ADAL" clId="{FD1332CE-8FE7-4206-A14C-C6EFF0E012C4}" dt="2024-06-12T10:01:18.823" v="1237" actId="26606"/>
          <ac:spMkLst>
            <pc:docMk/>
            <pc:sldMk cId="1421860406" sldId="277"/>
            <ac:spMk id="2" creationId="{01DA5094-45AF-2922-7D0B-CDF7521C4730}"/>
          </ac:spMkLst>
        </pc:spChg>
        <pc:spChg chg="del">
          <ac:chgData name="TRISCIUOGLIO SALVATORE" userId="7ccf5409-f3de-4ed5-b5c4-5b55cd26e469" providerId="ADAL" clId="{FD1332CE-8FE7-4206-A14C-C6EFF0E012C4}" dt="2024-06-12T10:00:57.397" v="1236" actId="478"/>
          <ac:spMkLst>
            <pc:docMk/>
            <pc:sldMk cId="1421860406" sldId="277"/>
            <ac:spMk id="3" creationId="{4AAFDD5F-FDD8-A1BD-1F2B-A6B7CB8476D2}"/>
          </ac:spMkLst>
        </pc:spChg>
        <pc:spChg chg="del">
          <ac:chgData name="TRISCIUOGLIO SALVATORE" userId="7ccf5409-f3de-4ed5-b5c4-5b55cd26e469" providerId="ADAL" clId="{FD1332CE-8FE7-4206-A14C-C6EFF0E012C4}" dt="2024-06-12T10:00:56.003" v="1235" actId="478"/>
          <ac:spMkLst>
            <pc:docMk/>
            <pc:sldMk cId="1421860406" sldId="277"/>
            <ac:spMk id="4" creationId="{B8FE6AEA-5CBF-49A2-888E-60A945676F46}"/>
          </ac:spMkLst>
        </pc:spChg>
        <pc:spChg chg="del">
          <ac:chgData name="TRISCIUOGLIO SALVATORE" userId="7ccf5409-f3de-4ed5-b5c4-5b55cd26e469" providerId="ADAL" clId="{FD1332CE-8FE7-4206-A14C-C6EFF0E012C4}" dt="2024-06-12T10:00:56.003" v="1235" actId="478"/>
          <ac:spMkLst>
            <pc:docMk/>
            <pc:sldMk cId="1421860406" sldId="277"/>
            <ac:spMk id="5" creationId="{7CB7F795-1054-73BE-587F-847E20C02093}"/>
          </ac:spMkLst>
        </pc:spChg>
        <pc:spChg chg="add mod">
          <ac:chgData name="TRISCIUOGLIO SALVATORE" userId="7ccf5409-f3de-4ed5-b5c4-5b55cd26e469" providerId="ADAL" clId="{FD1332CE-8FE7-4206-A14C-C6EFF0E012C4}" dt="2024-06-12T10:01:18.823" v="1237" actId="26606"/>
          <ac:spMkLst>
            <pc:docMk/>
            <pc:sldMk cId="1421860406" sldId="277"/>
            <ac:spMk id="7" creationId="{AC36B24A-CF3F-D037-D624-BE93C6499678}"/>
          </ac:spMkLst>
        </pc:spChg>
        <pc:spChg chg="add">
          <ac:chgData name="TRISCIUOGLIO SALVATORE" userId="7ccf5409-f3de-4ed5-b5c4-5b55cd26e469" providerId="ADAL" clId="{FD1332CE-8FE7-4206-A14C-C6EFF0E012C4}" dt="2024-06-12T10:01:18.823" v="1237" actId="26606"/>
          <ac:spMkLst>
            <pc:docMk/>
            <pc:sldMk cId="1421860406" sldId="277"/>
            <ac:spMk id="12" creationId="{18873D23-2DCF-4B31-A009-95721C06E8E1}"/>
          </ac:spMkLst>
        </pc:spChg>
        <pc:spChg chg="add">
          <ac:chgData name="TRISCIUOGLIO SALVATORE" userId="7ccf5409-f3de-4ed5-b5c4-5b55cd26e469" providerId="ADAL" clId="{FD1332CE-8FE7-4206-A14C-C6EFF0E012C4}" dt="2024-06-12T10:01:18.823" v="1237" actId="26606"/>
          <ac:spMkLst>
            <pc:docMk/>
            <pc:sldMk cId="1421860406" sldId="277"/>
            <ac:spMk id="14" creationId="{C13EF075-D4EF-4929-ADBC-91B27DA19955}"/>
          </ac:spMkLst>
        </pc:spChg>
        <pc:grpChg chg="add">
          <ac:chgData name="TRISCIUOGLIO SALVATORE" userId="7ccf5409-f3de-4ed5-b5c4-5b55cd26e469" providerId="ADAL" clId="{FD1332CE-8FE7-4206-A14C-C6EFF0E012C4}" dt="2024-06-12T10:01:18.823" v="1237" actId="26606"/>
          <ac:grpSpMkLst>
            <pc:docMk/>
            <pc:sldMk cId="1421860406" sldId="277"/>
            <ac:grpSpMk id="16" creationId="{DAA26DFA-AAB2-4973-9C17-16D587C7B198}"/>
          </ac:grpSpMkLst>
        </pc:grpChg>
      </pc:sldChg>
      <pc:sldChg chg="addSp delSp modSp mod setBg">
        <pc:chgData name="TRISCIUOGLIO SALVATORE" userId="7ccf5409-f3de-4ed5-b5c4-5b55cd26e469" providerId="ADAL" clId="{FD1332CE-8FE7-4206-A14C-C6EFF0E012C4}" dt="2024-06-16T13:52:57.358" v="8431" actId="20577"/>
        <pc:sldMkLst>
          <pc:docMk/>
          <pc:sldMk cId="3881561271" sldId="278"/>
        </pc:sldMkLst>
        <pc:spChg chg="mod">
          <ac:chgData name="TRISCIUOGLIO SALVATORE" userId="7ccf5409-f3de-4ed5-b5c4-5b55cd26e469" providerId="ADAL" clId="{FD1332CE-8FE7-4206-A14C-C6EFF0E012C4}" dt="2024-06-16T13:51:56.032" v="8387" actId="1076"/>
          <ac:spMkLst>
            <pc:docMk/>
            <pc:sldMk cId="3881561271" sldId="278"/>
            <ac:spMk id="2" creationId="{22A2E46C-13B0-9871-B962-14E2E9617036}"/>
          </ac:spMkLst>
        </pc:spChg>
        <pc:spChg chg="del mod">
          <ac:chgData name="TRISCIUOGLIO SALVATORE" userId="7ccf5409-f3de-4ed5-b5c4-5b55cd26e469" providerId="ADAL" clId="{FD1332CE-8FE7-4206-A14C-C6EFF0E012C4}" dt="2024-06-15T09:49:16.252" v="2262" actId="478"/>
          <ac:spMkLst>
            <pc:docMk/>
            <pc:sldMk cId="3881561271" sldId="278"/>
            <ac:spMk id="2" creationId="{8AA72547-AA08-70F9-D0D1-D4F9941A04EA}"/>
          </ac:spMkLst>
        </pc:spChg>
        <pc:spChg chg="mod">
          <ac:chgData name="TRISCIUOGLIO SALVATORE" userId="7ccf5409-f3de-4ed5-b5c4-5b55cd26e469" providerId="ADAL" clId="{FD1332CE-8FE7-4206-A14C-C6EFF0E012C4}" dt="2024-06-16T13:52:57.358" v="8431" actId="20577"/>
          <ac:spMkLst>
            <pc:docMk/>
            <pc:sldMk cId="3881561271" sldId="278"/>
            <ac:spMk id="3" creationId="{E25B6872-5699-556B-A0DD-D8433287947B}"/>
          </ac:spMkLst>
        </pc:spChg>
        <pc:spChg chg="del mod ord">
          <ac:chgData name="TRISCIUOGLIO SALVATORE" userId="7ccf5409-f3de-4ed5-b5c4-5b55cd26e469" providerId="ADAL" clId="{FD1332CE-8FE7-4206-A14C-C6EFF0E012C4}" dt="2024-06-15T09:52:35.691" v="2301" actId="478"/>
          <ac:spMkLst>
            <pc:docMk/>
            <pc:sldMk cId="3881561271" sldId="278"/>
            <ac:spMk id="3" creationId="{F26BF4CF-57FE-6BEA-851D-24B00DB2EE26}"/>
          </ac:spMkLst>
        </pc:spChg>
        <pc:spChg chg="mod">
          <ac:chgData name="TRISCIUOGLIO SALVATORE" userId="7ccf5409-f3de-4ed5-b5c4-5b55cd26e469" providerId="ADAL" clId="{FD1332CE-8FE7-4206-A14C-C6EFF0E012C4}" dt="2024-06-16T13:52:12.299" v="8391" actId="1076"/>
          <ac:spMkLst>
            <pc:docMk/>
            <pc:sldMk cId="3881561271" sldId="278"/>
            <ac:spMk id="4" creationId="{6D7DD4EE-752A-F145-CD02-7D31422CDA9F}"/>
          </ac:spMkLst>
        </pc:spChg>
        <pc:spChg chg="mod">
          <ac:chgData name="TRISCIUOGLIO SALVATORE" userId="7ccf5409-f3de-4ed5-b5c4-5b55cd26e469" providerId="ADAL" clId="{FD1332CE-8FE7-4206-A14C-C6EFF0E012C4}" dt="2024-06-16T13:52:41.705" v="8423" actId="20577"/>
          <ac:spMkLst>
            <pc:docMk/>
            <pc:sldMk cId="3881561271" sldId="278"/>
            <ac:spMk id="5" creationId="{E66DDC67-392A-EBF5-E77F-32A0B54F545A}"/>
          </ac:spMkLst>
        </pc:spChg>
        <pc:spChg chg="add mod">
          <ac:chgData name="TRISCIUOGLIO SALVATORE" userId="7ccf5409-f3de-4ed5-b5c4-5b55cd26e469" providerId="ADAL" clId="{FD1332CE-8FE7-4206-A14C-C6EFF0E012C4}" dt="2024-06-15T10:08:35.077" v="2695" actId="14100"/>
          <ac:spMkLst>
            <pc:docMk/>
            <pc:sldMk cId="3881561271" sldId="278"/>
            <ac:spMk id="12" creationId="{4EC97A25-C5A5-8C29-2C6F-D8C70DB6A87E}"/>
          </ac:spMkLst>
        </pc:spChg>
        <pc:spChg chg="add del mod">
          <ac:chgData name="TRISCIUOGLIO SALVATORE" userId="7ccf5409-f3de-4ed5-b5c4-5b55cd26e469" providerId="ADAL" clId="{FD1332CE-8FE7-4206-A14C-C6EFF0E012C4}" dt="2024-06-15T09:49:19.527" v="2263" actId="478"/>
          <ac:spMkLst>
            <pc:docMk/>
            <pc:sldMk cId="3881561271" sldId="278"/>
            <ac:spMk id="14" creationId="{2992FE42-9C9B-91F7-6267-B71995DF8BB4}"/>
          </ac:spMkLst>
        </pc:spChg>
        <pc:spChg chg="add mod">
          <ac:chgData name="TRISCIUOGLIO SALVATORE" userId="7ccf5409-f3de-4ed5-b5c4-5b55cd26e469" providerId="ADAL" clId="{FD1332CE-8FE7-4206-A14C-C6EFF0E012C4}" dt="2024-06-15T10:05:07.086" v="2511" actId="20577"/>
          <ac:spMkLst>
            <pc:docMk/>
            <pc:sldMk cId="3881561271" sldId="278"/>
            <ac:spMk id="15" creationId="{47F578FF-8E12-825D-AE86-A94F0A3627FC}"/>
          </ac:spMkLst>
        </pc:spChg>
        <pc:spChg chg="add del">
          <ac:chgData name="TRISCIUOGLIO SALVATORE" userId="7ccf5409-f3de-4ed5-b5c4-5b55cd26e469" providerId="ADAL" clId="{FD1332CE-8FE7-4206-A14C-C6EFF0E012C4}" dt="2024-06-15T09:42:04.892" v="2178" actId="26606"/>
          <ac:spMkLst>
            <pc:docMk/>
            <pc:sldMk cId="3881561271" sldId="278"/>
            <ac:spMk id="31" creationId="{C29C59CE-9D5A-4E64-9F64-161998AB2DCE}"/>
          </ac:spMkLst>
        </pc:spChg>
        <pc:spChg chg="add del">
          <ac:chgData name="TRISCIUOGLIO SALVATORE" userId="7ccf5409-f3de-4ed5-b5c4-5b55cd26e469" providerId="ADAL" clId="{FD1332CE-8FE7-4206-A14C-C6EFF0E012C4}" dt="2024-06-15T09:42:04.892" v="2178" actId="26606"/>
          <ac:spMkLst>
            <pc:docMk/>
            <pc:sldMk cId="3881561271" sldId="278"/>
            <ac:spMk id="32" creationId="{2EA3E16E-E32B-4992-ADBC-EA9C33A6FE33}"/>
          </ac:spMkLst>
        </pc:spChg>
        <pc:spChg chg="add del">
          <ac:chgData name="TRISCIUOGLIO SALVATORE" userId="7ccf5409-f3de-4ed5-b5c4-5b55cd26e469" providerId="ADAL" clId="{FD1332CE-8FE7-4206-A14C-C6EFF0E012C4}" dt="2024-06-15T09:41:51.260" v="2175" actId="26606"/>
          <ac:spMkLst>
            <pc:docMk/>
            <pc:sldMk cId="3881561271" sldId="278"/>
            <ac:spMk id="34" creationId="{E8828223-5E93-46C5-ACCD-F95D7163F9FD}"/>
          </ac:spMkLst>
        </pc:spChg>
        <pc:spChg chg="add del">
          <ac:chgData name="TRISCIUOGLIO SALVATORE" userId="7ccf5409-f3de-4ed5-b5c4-5b55cd26e469" providerId="ADAL" clId="{FD1332CE-8FE7-4206-A14C-C6EFF0E012C4}" dt="2024-06-15T09:41:51.260" v="2175" actId="26606"/>
          <ac:spMkLst>
            <pc:docMk/>
            <pc:sldMk cId="3881561271" sldId="278"/>
            <ac:spMk id="35" creationId="{48C1AA47-524D-4A9F-B867-9E9AF98C1AC3}"/>
          </ac:spMkLst>
        </pc:spChg>
        <pc:spChg chg="add del">
          <ac:chgData name="TRISCIUOGLIO SALVATORE" userId="7ccf5409-f3de-4ed5-b5c4-5b55cd26e469" providerId="ADAL" clId="{FD1332CE-8FE7-4206-A14C-C6EFF0E012C4}" dt="2024-06-15T09:41:51.260" v="2175" actId="26606"/>
          <ac:spMkLst>
            <pc:docMk/>
            <pc:sldMk cId="3881561271" sldId="278"/>
            <ac:spMk id="36" creationId="{37F87E21-9F5F-4A2A-93FB-23E0264A256F}"/>
          </ac:spMkLst>
        </pc:spChg>
        <pc:spChg chg="add del">
          <ac:chgData name="TRISCIUOGLIO SALVATORE" userId="7ccf5409-f3de-4ed5-b5c4-5b55cd26e469" providerId="ADAL" clId="{FD1332CE-8FE7-4206-A14C-C6EFF0E012C4}" dt="2024-06-15T09:41:04.183" v="2171" actId="26606"/>
          <ac:spMkLst>
            <pc:docMk/>
            <pc:sldMk cId="3881561271" sldId="278"/>
            <ac:spMk id="37" creationId="{327D73B4-9F5C-4A64-A179-51B9500CB8B5}"/>
          </ac:spMkLst>
        </pc:spChg>
        <pc:spChg chg="add del">
          <ac:chgData name="TRISCIUOGLIO SALVATORE" userId="7ccf5409-f3de-4ed5-b5c4-5b55cd26e469" providerId="ADAL" clId="{FD1332CE-8FE7-4206-A14C-C6EFF0E012C4}" dt="2024-06-15T09:41:51.260" v="2175" actId="26606"/>
          <ac:spMkLst>
            <pc:docMk/>
            <pc:sldMk cId="3881561271" sldId="278"/>
            <ac:spMk id="38" creationId="{B555642D-CBCD-439C-8A0F-21CD45E29555}"/>
          </ac:spMkLst>
        </pc:spChg>
        <pc:spChg chg="add del">
          <ac:chgData name="TRISCIUOGLIO SALVATORE" userId="7ccf5409-f3de-4ed5-b5c4-5b55cd26e469" providerId="ADAL" clId="{FD1332CE-8FE7-4206-A14C-C6EFF0E012C4}" dt="2024-06-15T09:41:04.183" v="2171" actId="26606"/>
          <ac:spMkLst>
            <pc:docMk/>
            <pc:sldMk cId="3881561271" sldId="278"/>
            <ac:spMk id="39" creationId="{5841E0DD-1BA7-47EA-92C1-DFCD469D043C}"/>
          </ac:spMkLst>
        </pc:spChg>
        <pc:spChg chg="add del">
          <ac:chgData name="TRISCIUOGLIO SALVATORE" userId="7ccf5409-f3de-4ed5-b5c4-5b55cd26e469" providerId="ADAL" clId="{FD1332CE-8FE7-4206-A14C-C6EFF0E012C4}" dt="2024-06-15T09:41:51.260" v="2175" actId="26606"/>
          <ac:spMkLst>
            <pc:docMk/>
            <pc:sldMk cId="3881561271" sldId="278"/>
            <ac:spMk id="40" creationId="{F2772798-1BBC-45F3-B319-C2ADE2CA4DD3}"/>
          </ac:spMkLst>
        </pc:spChg>
        <pc:spChg chg="add del">
          <ac:chgData name="TRISCIUOGLIO SALVATORE" userId="7ccf5409-f3de-4ed5-b5c4-5b55cd26e469" providerId="ADAL" clId="{FD1332CE-8FE7-4206-A14C-C6EFF0E012C4}" dt="2024-06-15T09:41:04.183" v="2171" actId="26606"/>
          <ac:spMkLst>
            <pc:docMk/>
            <pc:sldMk cId="3881561271" sldId="278"/>
            <ac:spMk id="41" creationId="{6CB927A4-E432-4310-9CD5-E89FF5063179}"/>
          </ac:spMkLst>
        </pc:spChg>
        <pc:spChg chg="add del">
          <ac:chgData name="TRISCIUOGLIO SALVATORE" userId="7ccf5409-f3de-4ed5-b5c4-5b55cd26e469" providerId="ADAL" clId="{FD1332CE-8FE7-4206-A14C-C6EFF0E012C4}" dt="2024-06-15T09:41:51.260" v="2175" actId="26606"/>
          <ac:spMkLst>
            <pc:docMk/>
            <pc:sldMk cId="3881561271" sldId="278"/>
            <ac:spMk id="42" creationId="{0E028C45-84D6-49D4-BEBB-AD070E64DDB1}"/>
          </ac:spMkLst>
        </pc:spChg>
        <pc:spChg chg="add del">
          <ac:chgData name="TRISCIUOGLIO SALVATORE" userId="7ccf5409-f3de-4ed5-b5c4-5b55cd26e469" providerId="ADAL" clId="{FD1332CE-8FE7-4206-A14C-C6EFF0E012C4}" dt="2024-06-15T09:41:04.183" v="2171" actId="26606"/>
          <ac:spMkLst>
            <pc:docMk/>
            <pc:sldMk cId="3881561271" sldId="278"/>
            <ac:spMk id="43" creationId="{8D3BEFDA-0C8B-4C24-AF49-B7E58C98DB64}"/>
          </ac:spMkLst>
        </pc:spChg>
        <pc:spChg chg="add del">
          <ac:chgData name="TRISCIUOGLIO SALVATORE" userId="7ccf5409-f3de-4ed5-b5c4-5b55cd26e469" providerId="ADAL" clId="{FD1332CE-8FE7-4206-A14C-C6EFF0E012C4}" dt="2024-06-15T09:41:54.962" v="2177" actId="26606"/>
          <ac:spMkLst>
            <pc:docMk/>
            <pc:sldMk cId="3881561271" sldId="278"/>
            <ac:spMk id="44" creationId="{34D85B6A-FF18-4EFD-BD23-77FDE89EC5A0}"/>
          </ac:spMkLst>
        </pc:spChg>
        <pc:spChg chg="add del">
          <ac:chgData name="TRISCIUOGLIO SALVATORE" userId="7ccf5409-f3de-4ed5-b5c4-5b55cd26e469" providerId="ADAL" clId="{FD1332CE-8FE7-4206-A14C-C6EFF0E012C4}" dt="2024-06-15T09:41:04.183" v="2171" actId="26606"/>
          <ac:spMkLst>
            <pc:docMk/>
            <pc:sldMk cId="3881561271" sldId="278"/>
            <ac:spMk id="45" creationId="{7400EEA6-B330-4DBC-A821-469627E96203}"/>
          </ac:spMkLst>
        </pc:spChg>
        <pc:spChg chg="add del">
          <ac:chgData name="TRISCIUOGLIO SALVATORE" userId="7ccf5409-f3de-4ed5-b5c4-5b55cd26e469" providerId="ADAL" clId="{FD1332CE-8FE7-4206-A14C-C6EFF0E012C4}" dt="2024-06-15T09:41:54.962" v="2177" actId="26606"/>
          <ac:spMkLst>
            <pc:docMk/>
            <pc:sldMk cId="3881561271" sldId="278"/>
            <ac:spMk id="46" creationId="{E8AAB596-4870-4D7C-9F51-06F1F7367CCD}"/>
          </ac:spMkLst>
        </pc:spChg>
        <pc:spChg chg="add del">
          <ac:chgData name="TRISCIUOGLIO SALVATORE" userId="7ccf5409-f3de-4ed5-b5c4-5b55cd26e469" providerId="ADAL" clId="{FD1332CE-8FE7-4206-A14C-C6EFF0E012C4}" dt="2024-06-15T09:41:04.183" v="2171" actId="26606"/>
          <ac:spMkLst>
            <pc:docMk/>
            <pc:sldMk cId="3881561271" sldId="278"/>
            <ac:spMk id="47" creationId="{1453BF6C-B012-48B7-B4E8-6D7AC7C27D02}"/>
          </ac:spMkLst>
        </pc:spChg>
        <pc:spChg chg="add del">
          <ac:chgData name="TRISCIUOGLIO SALVATORE" userId="7ccf5409-f3de-4ed5-b5c4-5b55cd26e469" providerId="ADAL" clId="{FD1332CE-8FE7-4206-A14C-C6EFF0E012C4}" dt="2024-06-15T09:41:04.183" v="2171" actId="26606"/>
          <ac:spMkLst>
            <pc:docMk/>
            <pc:sldMk cId="3881561271" sldId="278"/>
            <ac:spMk id="49" creationId="{E3020543-B24B-4EC4-8FFC-8DD88EEA91A8}"/>
          </ac:spMkLst>
        </pc:spChg>
        <pc:spChg chg="add del">
          <ac:chgData name="TRISCIUOGLIO SALVATORE" userId="7ccf5409-f3de-4ed5-b5c4-5b55cd26e469" providerId="ADAL" clId="{FD1332CE-8FE7-4206-A14C-C6EFF0E012C4}" dt="2024-06-15T09:41:19.554" v="2173" actId="26606"/>
          <ac:spMkLst>
            <pc:docMk/>
            <pc:sldMk cId="3881561271" sldId="278"/>
            <ac:spMk id="53" creationId="{AD96FDFD-4E42-4A06-B8B5-768A1DB9C2A9}"/>
          </ac:spMkLst>
        </pc:spChg>
        <pc:spChg chg="add del">
          <ac:chgData name="TRISCIUOGLIO SALVATORE" userId="7ccf5409-f3de-4ed5-b5c4-5b55cd26e469" providerId="ADAL" clId="{FD1332CE-8FE7-4206-A14C-C6EFF0E012C4}" dt="2024-06-15T09:43:38.690" v="2187" actId="26606"/>
          <ac:spMkLst>
            <pc:docMk/>
            <pc:sldMk cId="3881561271" sldId="278"/>
            <ac:spMk id="59" creationId="{5A0118C5-4F8D-4CF4-BADD-53FEACC6C42A}"/>
          </ac:spMkLst>
        </pc:spChg>
        <pc:spChg chg="add del">
          <ac:chgData name="TRISCIUOGLIO SALVATORE" userId="7ccf5409-f3de-4ed5-b5c4-5b55cd26e469" providerId="ADAL" clId="{FD1332CE-8FE7-4206-A14C-C6EFF0E012C4}" dt="2024-06-15T09:44:35.909" v="2197" actId="26606"/>
          <ac:spMkLst>
            <pc:docMk/>
            <pc:sldMk cId="3881561271" sldId="278"/>
            <ac:spMk id="83" creationId="{E3AF5D38-FFEB-42F9-A0FC-37D8A54F1B25}"/>
          </ac:spMkLst>
        </pc:spChg>
        <pc:spChg chg="add">
          <ac:chgData name="TRISCIUOGLIO SALVATORE" userId="7ccf5409-f3de-4ed5-b5c4-5b55cd26e469" providerId="ADAL" clId="{FD1332CE-8FE7-4206-A14C-C6EFF0E012C4}" dt="2024-06-15T09:44:35.909" v="2197" actId="26606"/>
          <ac:spMkLst>
            <pc:docMk/>
            <pc:sldMk cId="3881561271" sldId="278"/>
            <ac:spMk id="100" creationId="{B00278AE-C62A-3610-2127-E5F5BEDC2228}"/>
          </ac:spMkLst>
        </pc:spChg>
        <pc:grpChg chg="add del">
          <ac:chgData name="TRISCIUOGLIO SALVATORE" userId="7ccf5409-f3de-4ed5-b5c4-5b55cd26e469" providerId="ADAL" clId="{FD1332CE-8FE7-4206-A14C-C6EFF0E012C4}" dt="2024-06-15T09:43:28.178" v="2186" actId="26606"/>
          <ac:grpSpMkLst>
            <pc:docMk/>
            <pc:sldMk cId="3881561271" sldId="278"/>
            <ac:grpSpMk id="48" creationId="{3D8C2594-D090-8C08-EF11-EB4DE055D0E4}"/>
          </ac:grpSpMkLst>
        </pc:grpChg>
        <pc:grpChg chg="add del">
          <ac:chgData name="TRISCIUOGLIO SALVATORE" userId="7ccf5409-f3de-4ed5-b5c4-5b55cd26e469" providerId="ADAL" clId="{FD1332CE-8FE7-4206-A14C-C6EFF0E012C4}" dt="2024-06-15T09:43:38.690" v="2187" actId="26606"/>
          <ac:grpSpMkLst>
            <pc:docMk/>
            <pc:sldMk cId="3881561271" sldId="278"/>
            <ac:grpSpMk id="61" creationId="{698DC1B4-9C49-491A-B0C4-CF9ABED0C7CE}"/>
          </ac:grpSpMkLst>
        </pc:grpChg>
        <pc:grpChg chg="add del">
          <ac:chgData name="TRISCIUOGLIO SALVATORE" userId="7ccf5409-f3de-4ed5-b5c4-5b55cd26e469" providerId="ADAL" clId="{FD1332CE-8FE7-4206-A14C-C6EFF0E012C4}" dt="2024-06-15T09:43:38.690" v="2187" actId="26606"/>
          <ac:grpSpMkLst>
            <pc:docMk/>
            <pc:sldMk cId="3881561271" sldId="278"/>
            <ac:grpSpMk id="65" creationId="{E5C89038-920A-4C2C-96CF-80507027B69F}"/>
          </ac:grpSpMkLst>
        </pc:grpChg>
        <pc:grpChg chg="add del">
          <ac:chgData name="TRISCIUOGLIO SALVATORE" userId="7ccf5409-f3de-4ed5-b5c4-5b55cd26e469" providerId="ADAL" clId="{FD1332CE-8FE7-4206-A14C-C6EFF0E012C4}" dt="2024-06-15T09:43:38.690" v="2187" actId="26606"/>
          <ac:grpSpMkLst>
            <pc:docMk/>
            <pc:sldMk cId="3881561271" sldId="278"/>
            <ac:grpSpMk id="69" creationId="{9A15111C-2752-4649-B55B-B93FF93F972D}"/>
          </ac:grpSpMkLst>
        </pc:grpChg>
        <pc:grpChg chg="add del">
          <ac:chgData name="TRISCIUOGLIO SALVATORE" userId="7ccf5409-f3de-4ed5-b5c4-5b55cd26e469" providerId="ADAL" clId="{FD1332CE-8FE7-4206-A14C-C6EFF0E012C4}" dt="2024-06-15T09:43:38.690" v="2187" actId="26606"/>
          <ac:grpSpMkLst>
            <pc:docMk/>
            <pc:sldMk cId="3881561271" sldId="278"/>
            <ac:grpSpMk id="73" creationId="{582A903B-6B78-4F0A-B7C9-3D80499020B8}"/>
          </ac:grpSpMkLst>
        </pc:grpChg>
        <pc:grpChg chg="add del">
          <ac:chgData name="TRISCIUOGLIO SALVATORE" userId="7ccf5409-f3de-4ed5-b5c4-5b55cd26e469" providerId="ADAL" clId="{FD1332CE-8FE7-4206-A14C-C6EFF0E012C4}" dt="2024-06-15T09:44:35.909" v="2197" actId="26606"/>
          <ac:grpSpMkLst>
            <pc:docMk/>
            <pc:sldMk cId="3881561271" sldId="278"/>
            <ac:grpSpMk id="85" creationId="{A18E8AF0-57F3-4E67-AB90-C8DAC71353FE}"/>
          </ac:grpSpMkLst>
        </pc:grpChg>
        <pc:picChg chg="add del mod">
          <ac:chgData name="TRISCIUOGLIO SALVATORE" userId="7ccf5409-f3de-4ed5-b5c4-5b55cd26e469" providerId="ADAL" clId="{FD1332CE-8FE7-4206-A14C-C6EFF0E012C4}" dt="2024-06-15T09:46:11.206" v="2217" actId="478"/>
          <ac:picMkLst>
            <pc:docMk/>
            <pc:sldMk cId="3881561271" sldId="278"/>
            <ac:picMk id="4" creationId="{B12853BD-E92E-952F-3FF2-94B07BDAA5B5}"/>
          </ac:picMkLst>
        </pc:picChg>
        <pc:picChg chg="add del mod">
          <ac:chgData name="TRISCIUOGLIO SALVATORE" userId="7ccf5409-f3de-4ed5-b5c4-5b55cd26e469" providerId="ADAL" clId="{FD1332CE-8FE7-4206-A14C-C6EFF0E012C4}" dt="2024-06-15T09:46:16.291" v="2222" actId="478"/>
          <ac:picMkLst>
            <pc:docMk/>
            <pc:sldMk cId="3881561271" sldId="278"/>
            <ac:picMk id="5" creationId="{B9882445-795D-7CDD-0B8D-67BD2B683D9B}"/>
          </ac:picMkLst>
        </pc:picChg>
        <pc:picChg chg="del mod ord">
          <ac:chgData name="TRISCIUOGLIO SALVATORE" userId="7ccf5409-f3de-4ed5-b5c4-5b55cd26e469" providerId="ADAL" clId="{FD1332CE-8FE7-4206-A14C-C6EFF0E012C4}" dt="2024-06-15T09:46:17.319" v="2223" actId="478"/>
          <ac:picMkLst>
            <pc:docMk/>
            <pc:sldMk cId="3881561271" sldId="278"/>
            <ac:picMk id="6" creationId="{2C331556-3F83-F562-C9EA-0888FCEF067F}"/>
          </ac:picMkLst>
        </pc:picChg>
        <pc:picChg chg="add mod">
          <ac:chgData name="TRISCIUOGLIO SALVATORE" userId="7ccf5409-f3de-4ed5-b5c4-5b55cd26e469" providerId="ADAL" clId="{FD1332CE-8FE7-4206-A14C-C6EFF0E012C4}" dt="2024-06-16T13:51:07.889" v="8376" actId="1076"/>
          <ac:picMkLst>
            <pc:docMk/>
            <pc:sldMk cId="3881561271" sldId="278"/>
            <ac:picMk id="7" creationId="{63CC9F78-F3B8-FB03-74C4-DB97399FDE9A}"/>
          </ac:picMkLst>
        </pc:picChg>
        <pc:picChg chg="del mod ord">
          <ac:chgData name="TRISCIUOGLIO SALVATORE" userId="7ccf5409-f3de-4ed5-b5c4-5b55cd26e469" providerId="ADAL" clId="{FD1332CE-8FE7-4206-A14C-C6EFF0E012C4}" dt="2024-06-15T09:46:11.820" v="2218" actId="478"/>
          <ac:picMkLst>
            <pc:docMk/>
            <pc:sldMk cId="3881561271" sldId="278"/>
            <ac:picMk id="8" creationId="{65BF1072-8F98-D114-6887-ABC4FC494F8F}"/>
          </ac:picMkLst>
        </pc:picChg>
        <pc:picChg chg="add mod">
          <ac:chgData name="TRISCIUOGLIO SALVATORE" userId="7ccf5409-f3de-4ed5-b5c4-5b55cd26e469" providerId="ADAL" clId="{FD1332CE-8FE7-4206-A14C-C6EFF0E012C4}" dt="2024-06-16T13:50:59.361" v="8358" actId="1038"/>
          <ac:picMkLst>
            <pc:docMk/>
            <pc:sldMk cId="3881561271" sldId="278"/>
            <ac:picMk id="9" creationId="{11AF9093-4F4C-6481-40AB-8F958F212B4C}"/>
          </ac:picMkLst>
        </pc:picChg>
        <pc:picChg chg="add mod">
          <ac:chgData name="TRISCIUOGLIO SALVATORE" userId="7ccf5409-f3de-4ed5-b5c4-5b55cd26e469" providerId="ADAL" clId="{FD1332CE-8FE7-4206-A14C-C6EFF0E012C4}" dt="2024-06-16T13:51:07.889" v="8376" actId="1076"/>
          <ac:picMkLst>
            <pc:docMk/>
            <pc:sldMk cId="3881561271" sldId="278"/>
            <ac:picMk id="10" creationId="{109E840B-CDF3-B741-15D9-958B29232D05}"/>
          </ac:picMkLst>
        </pc:picChg>
        <pc:picChg chg="mod modCrop">
          <ac:chgData name="TRISCIUOGLIO SALVATORE" userId="7ccf5409-f3de-4ed5-b5c4-5b55cd26e469" providerId="ADAL" clId="{FD1332CE-8FE7-4206-A14C-C6EFF0E012C4}" dt="2024-06-16T13:50:59.361" v="8358" actId="1038"/>
          <ac:picMkLst>
            <pc:docMk/>
            <pc:sldMk cId="3881561271" sldId="278"/>
            <ac:picMk id="11" creationId="{248BCD37-30B9-9B44-7825-C396994D5DB5}"/>
          </ac:picMkLst>
        </pc:picChg>
        <pc:picChg chg="del mod ord">
          <ac:chgData name="TRISCIUOGLIO SALVATORE" userId="7ccf5409-f3de-4ed5-b5c4-5b55cd26e469" providerId="ADAL" clId="{FD1332CE-8FE7-4206-A14C-C6EFF0E012C4}" dt="2024-06-15T09:46:15.381" v="2221" actId="478"/>
          <ac:picMkLst>
            <pc:docMk/>
            <pc:sldMk cId="3881561271" sldId="278"/>
            <ac:picMk id="16" creationId="{412DE139-3E59-FAC3-8421-C4A41CCAB5DB}"/>
          </ac:picMkLst>
        </pc:picChg>
        <pc:cxnChg chg="add del">
          <ac:chgData name="TRISCIUOGLIO SALVATORE" userId="7ccf5409-f3de-4ed5-b5c4-5b55cd26e469" providerId="ADAL" clId="{FD1332CE-8FE7-4206-A14C-C6EFF0E012C4}" dt="2024-06-15T09:41:04.183" v="2171" actId="26606"/>
          <ac:cxnSpMkLst>
            <pc:docMk/>
            <pc:sldMk cId="3881561271" sldId="278"/>
            <ac:cxnSpMk id="51" creationId="{C49DA8F6-BCC1-4447-B54C-57856834B94B}"/>
          </ac:cxnSpMkLst>
        </pc:cxnChg>
        <pc:cxnChg chg="add">
          <ac:chgData name="TRISCIUOGLIO SALVATORE" userId="7ccf5409-f3de-4ed5-b5c4-5b55cd26e469" providerId="ADAL" clId="{FD1332CE-8FE7-4206-A14C-C6EFF0E012C4}" dt="2024-06-15T09:44:35.909" v="2197" actId="26606"/>
          <ac:cxnSpMkLst>
            <pc:docMk/>
            <pc:sldMk cId="3881561271" sldId="278"/>
            <ac:cxnSpMk id="102" creationId="{249EDD1B-F94D-B4E6-ACAA-566B9A26FDE3}"/>
          </ac:cxnSpMkLst>
        </pc:cxnChg>
      </pc:sldChg>
      <pc:sldChg chg="addSp delSp modSp add mod ord setBg delDesignElem">
        <pc:chgData name="TRISCIUOGLIO SALVATORE" userId="7ccf5409-f3de-4ed5-b5c4-5b55cd26e469" providerId="ADAL" clId="{FD1332CE-8FE7-4206-A14C-C6EFF0E012C4}" dt="2024-06-17T08:52:55.302" v="8775" actId="14100"/>
        <pc:sldMkLst>
          <pc:docMk/>
          <pc:sldMk cId="1710762713" sldId="279"/>
        </pc:sldMkLst>
        <pc:spChg chg="mod">
          <ac:chgData name="TRISCIUOGLIO SALVATORE" userId="7ccf5409-f3de-4ed5-b5c4-5b55cd26e469" providerId="ADAL" clId="{FD1332CE-8FE7-4206-A14C-C6EFF0E012C4}" dt="2024-06-16T14:52:08.928" v="8640" actId="20577"/>
          <ac:spMkLst>
            <pc:docMk/>
            <pc:sldMk cId="1710762713" sldId="279"/>
            <ac:spMk id="2" creationId="{00000000-0000-0000-0000-000000000000}"/>
          </ac:spMkLst>
        </pc:spChg>
        <pc:spChg chg="add mod">
          <ac:chgData name="TRISCIUOGLIO SALVATORE" userId="7ccf5409-f3de-4ed5-b5c4-5b55cd26e469" providerId="ADAL" clId="{FD1332CE-8FE7-4206-A14C-C6EFF0E012C4}" dt="2024-06-15T15:03:49.685" v="7797" actId="1035"/>
          <ac:spMkLst>
            <pc:docMk/>
            <pc:sldMk cId="1710762713" sldId="279"/>
            <ac:spMk id="3" creationId="{A83A1B52-01B5-960F-6D6C-18D9629C07BE}"/>
          </ac:spMkLst>
        </pc:spChg>
        <pc:spChg chg="add mod">
          <ac:chgData name="TRISCIUOGLIO SALVATORE" userId="7ccf5409-f3de-4ed5-b5c4-5b55cd26e469" providerId="ADAL" clId="{FD1332CE-8FE7-4206-A14C-C6EFF0E012C4}" dt="2024-06-16T11:11:14.017" v="8199" actId="20577"/>
          <ac:spMkLst>
            <pc:docMk/>
            <pc:sldMk cId="1710762713" sldId="279"/>
            <ac:spMk id="5" creationId="{2F865165-7EA8-DE5D-75BE-E6E785F37B5D}"/>
          </ac:spMkLst>
        </pc:spChg>
        <pc:spChg chg="add del mod">
          <ac:chgData name="TRISCIUOGLIO SALVATORE" userId="7ccf5409-f3de-4ed5-b5c4-5b55cd26e469" providerId="ADAL" clId="{FD1332CE-8FE7-4206-A14C-C6EFF0E012C4}" dt="2024-06-15T11:47:08.984" v="3251" actId="478"/>
          <ac:spMkLst>
            <pc:docMk/>
            <pc:sldMk cId="1710762713" sldId="279"/>
            <ac:spMk id="5" creationId="{C2333DE6-6F4B-127A-64D4-C385EAC9F39D}"/>
          </ac:spMkLst>
        </pc:spChg>
        <pc:spChg chg="add del mod">
          <ac:chgData name="TRISCIUOGLIO SALVATORE" userId="7ccf5409-f3de-4ed5-b5c4-5b55cd26e469" providerId="ADAL" clId="{FD1332CE-8FE7-4206-A14C-C6EFF0E012C4}" dt="2024-06-15T13:51:18.090" v="5750" actId="478"/>
          <ac:spMkLst>
            <pc:docMk/>
            <pc:sldMk cId="1710762713" sldId="279"/>
            <ac:spMk id="8" creationId="{255D0094-722D-9A73-FD42-9360F48DE4BD}"/>
          </ac:spMkLst>
        </pc:spChg>
        <pc:spChg chg="add del mod">
          <ac:chgData name="TRISCIUOGLIO SALVATORE" userId="7ccf5409-f3de-4ed5-b5c4-5b55cd26e469" providerId="ADAL" clId="{FD1332CE-8FE7-4206-A14C-C6EFF0E012C4}" dt="2024-06-15T13:51:16.696" v="5749" actId="478"/>
          <ac:spMkLst>
            <pc:docMk/>
            <pc:sldMk cId="1710762713" sldId="279"/>
            <ac:spMk id="12" creationId="{39CC50B8-7F05-41C4-4EE6-D6529F9CD424}"/>
          </ac:spMkLst>
        </pc:spChg>
        <pc:spChg chg="add del mod">
          <ac:chgData name="TRISCIUOGLIO SALVATORE" userId="7ccf5409-f3de-4ed5-b5c4-5b55cd26e469" providerId="ADAL" clId="{FD1332CE-8FE7-4206-A14C-C6EFF0E012C4}" dt="2024-06-15T14:08:04.772" v="5924" actId="21"/>
          <ac:spMkLst>
            <pc:docMk/>
            <pc:sldMk cId="1710762713" sldId="279"/>
            <ac:spMk id="16" creationId="{7BBDC1A8-D3F4-40E3-6972-9C633D8F5C9D}"/>
          </ac:spMkLst>
        </pc:spChg>
        <pc:spChg chg="add del mod">
          <ac:chgData name="TRISCIUOGLIO SALVATORE" userId="7ccf5409-f3de-4ed5-b5c4-5b55cd26e469" providerId="ADAL" clId="{FD1332CE-8FE7-4206-A14C-C6EFF0E012C4}" dt="2024-06-15T14:08:04.772" v="5924" actId="21"/>
          <ac:spMkLst>
            <pc:docMk/>
            <pc:sldMk cId="1710762713" sldId="279"/>
            <ac:spMk id="20" creationId="{6A564423-D1E5-E452-05F7-30F4631376FF}"/>
          </ac:spMkLst>
        </pc:spChg>
        <pc:spChg chg="add del mod">
          <ac:chgData name="TRISCIUOGLIO SALVATORE" userId="7ccf5409-f3de-4ed5-b5c4-5b55cd26e469" providerId="ADAL" clId="{FD1332CE-8FE7-4206-A14C-C6EFF0E012C4}" dt="2024-06-15T13:13:25.103" v="4869" actId="21"/>
          <ac:spMkLst>
            <pc:docMk/>
            <pc:sldMk cId="1710762713" sldId="279"/>
            <ac:spMk id="21" creationId="{45F43D1A-B3CF-64E2-E892-E0C967E3B733}"/>
          </ac:spMkLst>
        </pc:spChg>
        <pc:spChg chg="add del mod">
          <ac:chgData name="TRISCIUOGLIO SALVATORE" userId="7ccf5409-f3de-4ed5-b5c4-5b55cd26e469" providerId="ADAL" clId="{FD1332CE-8FE7-4206-A14C-C6EFF0E012C4}" dt="2024-06-15T14:08:04.772" v="5924" actId="21"/>
          <ac:spMkLst>
            <pc:docMk/>
            <pc:sldMk cId="1710762713" sldId="279"/>
            <ac:spMk id="24" creationId="{838A19FA-0227-A472-2E05-98F4118BE8EF}"/>
          </ac:spMkLst>
        </pc:spChg>
        <pc:spChg chg="add del mod">
          <ac:chgData name="TRISCIUOGLIO SALVATORE" userId="7ccf5409-f3de-4ed5-b5c4-5b55cd26e469" providerId="ADAL" clId="{FD1332CE-8FE7-4206-A14C-C6EFF0E012C4}" dt="2024-06-15T14:08:04.772" v="5924" actId="21"/>
          <ac:spMkLst>
            <pc:docMk/>
            <pc:sldMk cId="1710762713" sldId="279"/>
            <ac:spMk id="25" creationId="{E5A497E5-B4AC-F56A-1DD5-FE5C0B90FF3F}"/>
          </ac:spMkLst>
        </pc:spChg>
        <pc:spChg chg="add mod">
          <ac:chgData name="TRISCIUOGLIO SALVATORE" userId="7ccf5409-f3de-4ed5-b5c4-5b55cd26e469" providerId="ADAL" clId="{FD1332CE-8FE7-4206-A14C-C6EFF0E012C4}" dt="2024-06-15T14:42:01.396" v="6579" actId="1076"/>
          <ac:spMkLst>
            <pc:docMk/>
            <pc:sldMk cId="1710762713" sldId="279"/>
            <ac:spMk id="29" creationId="{255D0094-722D-9A73-FD42-9360F48DE4BD}"/>
          </ac:spMkLst>
        </pc:spChg>
        <pc:spChg chg="add mod">
          <ac:chgData name="TRISCIUOGLIO SALVATORE" userId="7ccf5409-f3de-4ed5-b5c4-5b55cd26e469" providerId="ADAL" clId="{FD1332CE-8FE7-4206-A14C-C6EFF0E012C4}" dt="2024-06-15T14:42:04.512" v="6580" actId="1076"/>
          <ac:spMkLst>
            <pc:docMk/>
            <pc:sldMk cId="1710762713" sldId="279"/>
            <ac:spMk id="30" creationId="{39CC50B8-7F05-41C4-4EE6-D6529F9CD424}"/>
          </ac:spMkLst>
        </pc:spChg>
        <pc:spChg chg="del">
          <ac:chgData name="TRISCIUOGLIO SALVATORE" userId="7ccf5409-f3de-4ed5-b5c4-5b55cd26e469" providerId="ADAL" clId="{FD1332CE-8FE7-4206-A14C-C6EFF0E012C4}" dt="2024-06-15T10:17:35.861" v="2763"/>
          <ac:spMkLst>
            <pc:docMk/>
            <pc:sldMk cId="1710762713" sldId="279"/>
            <ac:spMk id="80" creationId="{7FF47CB7-972F-479F-A36D-9E72D26EC8DA}"/>
          </ac:spMkLst>
        </pc:spChg>
        <pc:spChg chg="del">
          <ac:chgData name="TRISCIUOGLIO SALVATORE" userId="7ccf5409-f3de-4ed5-b5c4-5b55cd26e469" providerId="ADAL" clId="{FD1332CE-8FE7-4206-A14C-C6EFF0E012C4}" dt="2024-06-15T10:17:35.861" v="2763"/>
          <ac:spMkLst>
            <pc:docMk/>
            <pc:sldMk cId="1710762713" sldId="279"/>
            <ac:spMk id="81" creationId="{0D153B68-5844-490D-8E67-F616D6D721CA}"/>
          </ac:spMkLst>
        </pc:spChg>
        <pc:spChg chg="mod">
          <ac:chgData name="TRISCIUOGLIO SALVATORE" userId="7ccf5409-f3de-4ed5-b5c4-5b55cd26e469" providerId="ADAL" clId="{FD1332CE-8FE7-4206-A14C-C6EFF0E012C4}" dt="2024-06-16T14:02:02.890" v="8454" actId="20577"/>
          <ac:spMkLst>
            <pc:docMk/>
            <pc:sldMk cId="1710762713" sldId="279"/>
            <ac:spMk id="82" creationId="{00000000-0000-0000-0000-000000000000}"/>
          </ac:spMkLst>
        </pc:spChg>
        <pc:spChg chg="del">
          <ac:chgData name="TRISCIUOGLIO SALVATORE" userId="7ccf5409-f3de-4ed5-b5c4-5b55cd26e469" providerId="ADAL" clId="{FD1332CE-8FE7-4206-A14C-C6EFF0E012C4}" dt="2024-06-15T10:17:35.861" v="2763"/>
          <ac:spMkLst>
            <pc:docMk/>
            <pc:sldMk cId="1710762713" sldId="279"/>
            <ac:spMk id="83" creationId="{9A0D773F-7A7D-4DBB-9DEA-86BB8B8F4BC8}"/>
          </ac:spMkLst>
        </pc:spChg>
        <pc:picChg chg="add del mod">
          <ac:chgData name="TRISCIUOGLIO SALVATORE" userId="7ccf5409-f3de-4ed5-b5c4-5b55cd26e469" providerId="ADAL" clId="{FD1332CE-8FE7-4206-A14C-C6EFF0E012C4}" dt="2024-06-15T11:47:05.704" v="3248" actId="478"/>
          <ac:picMkLst>
            <pc:docMk/>
            <pc:sldMk cId="1710762713" sldId="279"/>
            <ac:picMk id="4" creationId="{EF472B37-9C41-9629-B51B-FDFFF1FF9190}"/>
          </ac:picMkLst>
        </pc:picChg>
        <pc:picChg chg="del">
          <ac:chgData name="TRISCIUOGLIO SALVATORE" userId="7ccf5409-f3de-4ed5-b5c4-5b55cd26e469" providerId="ADAL" clId="{FD1332CE-8FE7-4206-A14C-C6EFF0E012C4}" dt="2024-06-15T10:23:40.159" v="2785" actId="478"/>
          <ac:picMkLst>
            <pc:docMk/>
            <pc:sldMk cId="1710762713" sldId="279"/>
            <ac:picMk id="6" creationId="{0083186F-D596-6D1D-312F-7563F4ADE628}"/>
          </ac:picMkLst>
        </pc:picChg>
        <pc:picChg chg="add mod">
          <ac:chgData name="TRISCIUOGLIO SALVATORE" userId="7ccf5409-f3de-4ed5-b5c4-5b55cd26e469" providerId="ADAL" clId="{FD1332CE-8FE7-4206-A14C-C6EFF0E012C4}" dt="2024-06-15T14:41:15.330" v="6571" actId="1076"/>
          <ac:picMkLst>
            <pc:docMk/>
            <pc:sldMk cId="1710762713" sldId="279"/>
            <ac:picMk id="7" creationId="{3001952C-46C6-252F-F118-394CF881ED48}"/>
          </ac:picMkLst>
        </pc:picChg>
        <pc:picChg chg="add del mod">
          <ac:chgData name="TRISCIUOGLIO SALVATORE" userId="7ccf5409-f3de-4ed5-b5c4-5b55cd26e469" providerId="ADAL" clId="{FD1332CE-8FE7-4206-A14C-C6EFF0E012C4}" dt="2024-06-15T11:47:05.952" v="3249" actId="478"/>
          <ac:picMkLst>
            <pc:docMk/>
            <pc:sldMk cId="1710762713" sldId="279"/>
            <ac:picMk id="8" creationId="{6D252B64-5815-F371-C065-8CDEFC2DF422}"/>
          </ac:picMkLst>
        </pc:picChg>
        <pc:picChg chg="add del mod">
          <ac:chgData name="TRISCIUOGLIO SALVATORE" userId="7ccf5409-f3de-4ed5-b5c4-5b55cd26e469" providerId="ADAL" clId="{FD1332CE-8FE7-4206-A14C-C6EFF0E012C4}" dt="2024-06-15T11:47:05.438" v="3247" actId="478"/>
          <ac:picMkLst>
            <pc:docMk/>
            <pc:sldMk cId="1710762713" sldId="279"/>
            <ac:picMk id="10" creationId="{100E56B1-A4C5-FDF7-765C-C2C24D51CF1D}"/>
          </ac:picMkLst>
        </pc:picChg>
        <pc:picChg chg="add del mod">
          <ac:chgData name="TRISCIUOGLIO SALVATORE" userId="7ccf5409-f3de-4ed5-b5c4-5b55cd26e469" providerId="ADAL" clId="{FD1332CE-8FE7-4206-A14C-C6EFF0E012C4}" dt="2024-06-15T14:08:04.772" v="5924" actId="21"/>
          <ac:picMkLst>
            <pc:docMk/>
            <pc:sldMk cId="1710762713" sldId="279"/>
            <ac:picMk id="10" creationId="{D4F53B8F-A3E8-E77D-D593-77E0BB1A9A32}"/>
          </ac:picMkLst>
        </pc:picChg>
        <pc:picChg chg="add del mod">
          <ac:chgData name="TRISCIUOGLIO SALVATORE" userId="7ccf5409-f3de-4ed5-b5c4-5b55cd26e469" providerId="ADAL" clId="{FD1332CE-8FE7-4206-A14C-C6EFF0E012C4}" dt="2024-06-15T11:58:23.854" v="3483" actId="21"/>
          <ac:picMkLst>
            <pc:docMk/>
            <pc:sldMk cId="1710762713" sldId="279"/>
            <ac:picMk id="12" creationId="{1D67D7FF-F0D1-D9F0-D5A9-8749472B1FB5}"/>
          </ac:picMkLst>
        </pc:picChg>
        <pc:picChg chg="add del mod">
          <ac:chgData name="TRISCIUOGLIO SALVATORE" userId="7ccf5409-f3de-4ed5-b5c4-5b55cd26e469" providerId="ADAL" clId="{FD1332CE-8FE7-4206-A14C-C6EFF0E012C4}" dt="2024-06-15T13:51:18.787" v="5751" actId="478"/>
          <ac:picMkLst>
            <pc:docMk/>
            <pc:sldMk cId="1710762713" sldId="279"/>
            <ac:picMk id="13" creationId="{E0454161-298A-C4C7-111A-94FC3AEC02FD}"/>
          </ac:picMkLst>
        </pc:picChg>
        <pc:picChg chg="add del mod">
          <ac:chgData name="TRISCIUOGLIO SALVATORE" userId="7ccf5409-f3de-4ed5-b5c4-5b55cd26e469" providerId="ADAL" clId="{FD1332CE-8FE7-4206-A14C-C6EFF0E012C4}" dt="2024-06-15T13:51:19.121" v="5752" actId="478"/>
          <ac:picMkLst>
            <pc:docMk/>
            <pc:sldMk cId="1710762713" sldId="279"/>
            <ac:picMk id="14" creationId="{EF49F1BC-0B22-CED4-B466-4DB44C679461}"/>
          </ac:picMkLst>
        </pc:picChg>
        <pc:picChg chg="add del mod">
          <ac:chgData name="TRISCIUOGLIO SALVATORE" userId="7ccf5409-f3de-4ed5-b5c4-5b55cd26e469" providerId="ADAL" clId="{FD1332CE-8FE7-4206-A14C-C6EFF0E012C4}" dt="2024-06-15T13:51:19.392" v="5753" actId="478"/>
          <ac:picMkLst>
            <pc:docMk/>
            <pc:sldMk cId="1710762713" sldId="279"/>
            <ac:picMk id="15" creationId="{EF472B37-9C41-9629-B51B-FDFFF1FF9190}"/>
          </ac:picMkLst>
        </pc:picChg>
        <pc:picChg chg="add del mod">
          <ac:chgData name="TRISCIUOGLIO SALVATORE" userId="7ccf5409-f3de-4ed5-b5c4-5b55cd26e469" providerId="ADAL" clId="{FD1332CE-8FE7-4206-A14C-C6EFF0E012C4}" dt="2024-06-15T13:13:33.404" v="4872" actId="21"/>
          <ac:picMkLst>
            <pc:docMk/>
            <pc:sldMk cId="1710762713" sldId="279"/>
            <ac:picMk id="17" creationId="{462A1822-B926-26C7-FB99-6F1C2E32887E}"/>
          </ac:picMkLst>
        </pc:picChg>
        <pc:picChg chg="add del mod">
          <ac:chgData name="TRISCIUOGLIO SALVATORE" userId="7ccf5409-f3de-4ed5-b5c4-5b55cd26e469" providerId="ADAL" clId="{FD1332CE-8FE7-4206-A14C-C6EFF0E012C4}" dt="2024-06-15T13:13:33.404" v="4872" actId="21"/>
          <ac:picMkLst>
            <pc:docMk/>
            <pc:sldMk cId="1710762713" sldId="279"/>
            <ac:picMk id="19" creationId="{99B3FCCA-CD6D-861C-6199-24CF78A7F92C}"/>
          </ac:picMkLst>
        </pc:picChg>
        <pc:picChg chg="add del mod">
          <ac:chgData name="TRISCIUOGLIO SALVATORE" userId="7ccf5409-f3de-4ed5-b5c4-5b55cd26e469" providerId="ADAL" clId="{FD1332CE-8FE7-4206-A14C-C6EFF0E012C4}" dt="2024-06-15T14:08:04.772" v="5924" actId="21"/>
          <ac:picMkLst>
            <pc:docMk/>
            <pc:sldMk cId="1710762713" sldId="279"/>
            <ac:picMk id="23" creationId="{CB5D9CBF-0D96-0605-1E89-43E48C8751B6}"/>
          </ac:picMkLst>
        </pc:picChg>
        <pc:picChg chg="add mod">
          <ac:chgData name="TRISCIUOGLIO SALVATORE" userId="7ccf5409-f3de-4ed5-b5c4-5b55cd26e469" providerId="ADAL" clId="{FD1332CE-8FE7-4206-A14C-C6EFF0E012C4}" dt="2024-06-16T14:13:50.824" v="8484" actId="1076"/>
          <ac:picMkLst>
            <pc:docMk/>
            <pc:sldMk cId="1710762713" sldId="279"/>
            <ac:picMk id="26" creationId="{E0454161-298A-C4C7-111A-94FC3AEC02FD}"/>
          </ac:picMkLst>
        </pc:picChg>
        <pc:picChg chg="add mod">
          <ac:chgData name="TRISCIUOGLIO SALVATORE" userId="7ccf5409-f3de-4ed5-b5c4-5b55cd26e469" providerId="ADAL" clId="{FD1332CE-8FE7-4206-A14C-C6EFF0E012C4}" dt="2024-06-16T14:09:41.852" v="8480" actId="1076"/>
          <ac:picMkLst>
            <pc:docMk/>
            <pc:sldMk cId="1710762713" sldId="279"/>
            <ac:picMk id="27" creationId="{EF49F1BC-0B22-CED4-B466-4DB44C679461}"/>
          </ac:picMkLst>
        </pc:picChg>
        <pc:picChg chg="add mod">
          <ac:chgData name="TRISCIUOGLIO SALVATORE" userId="7ccf5409-f3de-4ed5-b5c4-5b55cd26e469" providerId="ADAL" clId="{FD1332CE-8FE7-4206-A14C-C6EFF0E012C4}" dt="2024-06-17T08:52:55.302" v="8775" actId="14100"/>
          <ac:picMkLst>
            <pc:docMk/>
            <pc:sldMk cId="1710762713" sldId="279"/>
            <ac:picMk id="28" creationId="{EF472B37-9C41-9629-B51B-FDFFF1FF9190}"/>
          </ac:picMkLst>
        </pc:picChg>
        <pc:picChg chg="add mod">
          <ac:chgData name="TRISCIUOGLIO SALVATORE" userId="7ccf5409-f3de-4ed5-b5c4-5b55cd26e469" providerId="ADAL" clId="{FD1332CE-8FE7-4206-A14C-C6EFF0E012C4}" dt="2024-06-16T14:13:50.475" v="8483" actId="1076"/>
          <ac:picMkLst>
            <pc:docMk/>
            <pc:sldMk cId="1710762713" sldId="279"/>
            <ac:picMk id="1026" creationId="{DD683C86-EC90-5202-10E1-C2654DEC8C65}"/>
          </ac:picMkLst>
        </pc:picChg>
        <pc:picChg chg="add del mod">
          <ac:chgData name="TRISCIUOGLIO SALVATORE" userId="7ccf5409-f3de-4ed5-b5c4-5b55cd26e469" providerId="ADAL" clId="{FD1332CE-8FE7-4206-A14C-C6EFF0E012C4}" dt="2024-06-15T11:47:04.607" v="3245" actId="478"/>
          <ac:picMkLst>
            <pc:docMk/>
            <pc:sldMk cId="1710762713" sldId="279"/>
            <ac:picMk id="1026" creationId="{E0454161-298A-C4C7-111A-94FC3AEC02FD}"/>
          </ac:picMkLst>
        </pc:picChg>
        <pc:picChg chg="add del mod">
          <ac:chgData name="TRISCIUOGLIO SALVATORE" userId="7ccf5409-f3de-4ed5-b5c4-5b55cd26e469" providerId="ADAL" clId="{FD1332CE-8FE7-4206-A14C-C6EFF0E012C4}" dt="2024-06-15T11:47:04.979" v="3246" actId="478"/>
          <ac:picMkLst>
            <pc:docMk/>
            <pc:sldMk cId="1710762713" sldId="279"/>
            <ac:picMk id="1028" creationId="{EF49F1BC-0B22-CED4-B466-4DB44C679461}"/>
          </ac:picMkLst>
        </pc:picChg>
        <pc:cxnChg chg="add mod">
          <ac:chgData name="TRISCIUOGLIO SALVATORE" userId="7ccf5409-f3de-4ed5-b5c4-5b55cd26e469" providerId="ADAL" clId="{FD1332CE-8FE7-4206-A14C-C6EFF0E012C4}" dt="2024-06-15T15:03:52.823" v="7798" actId="14100"/>
          <ac:cxnSpMkLst>
            <pc:docMk/>
            <pc:sldMk cId="1710762713" sldId="279"/>
            <ac:cxnSpMk id="32" creationId="{82432C4E-72C3-85F3-360D-1B052AE82914}"/>
          </ac:cxnSpMkLst>
        </pc:cxnChg>
        <pc:cxnChg chg="add mod">
          <ac:chgData name="TRISCIUOGLIO SALVATORE" userId="7ccf5409-f3de-4ed5-b5c4-5b55cd26e469" providerId="ADAL" clId="{FD1332CE-8FE7-4206-A14C-C6EFF0E012C4}" dt="2024-06-15T14:42:10.154" v="6582" actId="14100"/>
          <ac:cxnSpMkLst>
            <pc:docMk/>
            <pc:sldMk cId="1710762713" sldId="279"/>
            <ac:cxnSpMk id="34" creationId="{7845494F-E80F-84EC-5DA4-12CF4763F0CE}"/>
          </ac:cxnSpMkLst>
        </pc:cxnChg>
      </pc:sldChg>
      <pc:sldChg chg="addSp delSp modSp add mod ord">
        <pc:chgData name="TRISCIUOGLIO SALVATORE" userId="7ccf5409-f3de-4ed5-b5c4-5b55cd26e469" providerId="ADAL" clId="{FD1332CE-8FE7-4206-A14C-C6EFF0E012C4}" dt="2024-06-17T08:47:00.233" v="8773" actId="478"/>
        <pc:sldMkLst>
          <pc:docMk/>
          <pc:sldMk cId="542256021" sldId="280"/>
        </pc:sldMkLst>
        <pc:spChg chg="mod">
          <ac:chgData name="TRISCIUOGLIO SALVATORE" userId="7ccf5409-f3de-4ed5-b5c4-5b55cd26e469" providerId="ADAL" clId="{FD1332CE-8FE7-4206-A14C-C6EFF0E012C4}" dt="2024-06-16T14:51:41.232" v="8610" actId="14100"/>
          <ac:spMkLst>
            <pc:docMk/>
            <pc:sldMk cId="542256021" sldId="280"/>
            <ac:spMk id="2" creationId="{00000000-0000-0000-0000-000000000000}"/>
          </ac:spMkLst>
        </pc:spChg>
        <pc:spChg chg="add del mod">
          <ac:chgData name="TRISCIUOGLIO SALVATORE" userId="7ccf5409-f3de-4ed5-b5c4-5b55cd26e469" providerId="ADAL" clId="{FD1332CE-8FE7-4206-A14C-C6EFF0E012C4}" dt="2024-06-15T13:11:33.555" v="4841" actId="478"/>
          <ac:spMkLst>
            <pc:docMk/>
            <pc:sldMk cId="542256021" sldId="280"/>
            <ac:spMk id="4" creationId="{5AE3F6FF-B9C2-98F0-5612-8ED8E1A1A59E}"/>
          </ac:spMkLst>
        </pc:spChg>
        <pc:spChg chg="mod">
          <ac:chgData name="TRISCIUOGLIO SALVATORE" userId="7ccf5409-f3de-4ed5-b5c4-5b55cd26e469" providerId="ADAL" clId="{FD1332CE-8FE7-4206-A14C-C6EFF0E012C4}" dt="2024-06-15T11:57:10.946" v="3436" actId="21"/>
          <ac:spMkLst>
            <pc:docMk/>
            <pc:sldMk cId="542256021" sldId="280"/>
            <ac:spMk id="5" creationId="{C2333DE6-6F4B-127A-64D4-C385EAC9F39D}"/>
          </ac:spMkLst>
        </pc:spChg>
        <pc:spChg chg="add del mod">
          <ac:chgData name="TRISCIUOGLIO SALVATORE" userId="7ccf5409-f3de-4ed5-b5c4-5b55cd26e469" providerId="ADAL" clId="{FD1332CE-8FE7-4206-A14C-C6EFF0E012C4}" dt="2024-06-15T13:05:00.127" v="4688" actId="478"/>
          <ac:spMkLst>
            <pc:docMk/>
            <pc:sldMk cId="542256021" sldId="280"/>
            <ac:spMk id="28" creationId="{C80B1950-99CF-8DEB-DBDE-6E88398DDDBD}"/>
          </ac:spMkLst>
        </pc:spChg>
        <pc:spChg chg="add mod">
          <ac:chgData name="TRISCIUOGLIO SALVATORE" userId="7ccf5409-f3de-4ed5-b5c4-5b55cd26e469" providerId="ADAL" clId="{FD1332CE-8FE7-4206-A14C-C6EFF0E012C4}" dt="2024-06-15T13:25:58.242" v="5174" actId="1076"/>
          <ac:spMkLst>
            <pc:docMk/>
            <pc:sldMk cId="542256021" sldId="280"/>
            <ac:spMk id="43" creationId="{074F92E5-8347-32DB-3511-41BBBCEFDF90}"/>
          </ac:spMkLst>
        </pc:spChg>
        <pc:spChg chg="add mod">
          <ac:chgData name="TRISCIUOGLIO SALVATORE" userId="7ccf5409-f3de-4ed5-b5c4-5b55cd26e469" providerId="ADAL" clId="{FD1332CE-8FE7-4206-A14C-C6EFF0E012C4}" dt="2024-06-15T13:25:55.798" v="5173" actId="1076"/>
          <ac:spMkLst>
            <pc:docMk/>
            <pc:sldMk cId="542256021" sldId="280"/>
            <ac:spMk id="51" creationId="{C3A0689D-FAF3-0894-6EFE-269B1097E0AE}"/>
          </ac:spMkLst>
        </pc:spChg>
        <pc:spChg chg="add mod">
          <ac:chgData name="TRISCIUOGLIO SALVATORE" userId="7ccf5409-f3de-4ed5-b5c4-5b55cd26e469" providerId="ADAL" clId="{FD1332CE-8FE7-4206-A14C-C6EFF0E012C4}" dt="2024-06-15T15:07:17.097" v="7825" actId="20577"/>
          <ac:spMkLst>
            <pc:docMk/>
            <pc:sldMk cId="542256021" sldId="280"/>
            <ac:spMk id="52" creationId="{2F7B0F56-D74F-B600-4479-506EC1F61005}"/>
          </ac:spMkLst>
        </pc:spChg>
        <pc:spChg chg="add del mod">
          <ac:chgData name="TRISCIUOGLIO SALVATORE" userId="7ccf5409-f3de-4ed5-b5c4-5b55cd26e469" providerId="ADAL" clId="{FD1332CE-8FE7-4206-A14C-C6EFF0E012C4}" dt="2024-06-15T13:10:01.124" v="4812" actId="21"/>
          <ac:spMkLst>
            <pc:docMk/>
            <pc:sldMk cId="542256021" sldId="280"/>
            <ac:spMk id="56" creationId="{07CED876-86A1-7151-80DE-1371B332DAC0}"/>
          </ac:spMkLst>
        </pc:spChg>
        <pc:spChg chg="add del mod">
          <ac:chgData name="TRISCIUOGLIO SALVATORE" userId="7ccf5409-f3de-4ed5-b5c4-5b55cd26e469" providerId="ADAL" clId="{FD1332CE-8FE7-4206-A14C-C6EFF0E012C4}" dt="2024-06-15T13:10:35.967" v="4817" actId="21"/>
          <ac:spMkLst>
            <pc:docMk/>
            <pc:sldMk cId="542256021" sldId="280"/>
            <ac:spMk id="82" creationId="{00000000-0000-0000-0000-000000000000}"/>
          </ac:spMkLst>
        </pc:spChg>
        <pc:picChg chg="add mod">
          <ac:chgData name="TRISCIUOGLIO SALVATORE" userId="7ccf5409-f3de-4ed5-b5c4-5b55cd26e469" providerId="ADAL" clId="{FD1332CE-8FE7-4206-A14C-C6EFF0E012C4}" dt="2024-06-15T11:58:28.294" v="3485"/>
          <ac:picMkLst>
            <pc:docMk/>
            <pc:sldMk cId="542256021" sldId="280"/>
            <ac:picMk id="3" creationId="{CCABBE9C-F4D1-4C66-1A0A-938EAC6A2CFF}"/>
          </ac:picMkLst>
        </pc:picChg>
        <pc:picChg chg="add mod">
          <ac:chgData name="TRISCIUOGLIO SALVATORE" userId="7ccf5409-f3de-4ed5-b5c4-5b55cd26e469" providerId="ADAL" clId="{FD1332CE-8FE7-4206-A14C-C6EFF0E012C4}" dt="2024-06-17T08:46:58.062" v="8772" actId="14100"/>
          <ac:picMkLst>
            <pc:docMk/>
            <pc:sldMk cId="542256021" sldId="280"/>
            <ac:picMk id="4" creationId="{9FC5C1D1-DC2B-555B-3B43-85DFFDC1E15D}"/>
          </ac:picMkLst>
        </pc:picChg>
        <pc:picChg chg="del mod">
          <ac:chgData name="TRISCIUOGLIO SALVATORE" userId="7ccf5409-f3de-4ed5-b5c4-5b55cd26e469" providerId="ADAL" clId="{FD1332CE-8FE7-4206-A14C-C6EFF0E012C4}" dt="2024-06-15T11:55:48.761" v="3394" actId="21"/>
          <ac:picMkLst>
            <pc:docMk/>
            <pc:sldMk cId="542256021" sldId="280"/>
            <ac:picMk id="4" creationId="{EF472B37-9C41-9629-B51B-FDFFF1FF9190}"/>
          </ac:picMkLst>
        </pc:picChg>
        <pc:picChg chg="add del mod">
          <ac:chgData name="TRISCIUOGLIO SALVATORE" userId="7ccf5409-f3de-4ed5-b5c4-5b55cd26e469" providerId="ADAL" clId="{FD1332CE-8FE7-4206-A14C-C6EFF0E012C4}" dt="2024-06-15T13:10:35.967" v="4817" actId="21"/>
          <ac:picMkLst>
            <pc:docMk/>
            <pc:sldMk cId="542256021" sldId="280"/>
            <ac:picMk id="6" creationId="{10E138CC-CCCE-2292-0C55-74B7F0AD1675}"/>
          </ac:picMkLst>
        </pc:picChg>
        <pc:picChg chg="mod">
          <ac:chgData name="TRISCIUOGLIO SALVATORE" userId="7ccf5409-f3de-4ed5-b5c4-5b55cd26e469" providerId="ADAL" clId="{FD1332CE-8FE7-4206-A14C-C6EFF0E012C4}" dt="2024-06-15T13:04:40.902" v="4680" actId="1076"/>
          <ac:picMkLst>
            <pc:docMk/>
            <pc:sldMk cId="542256021" sldId="280"/>
            <ac:picMk id="8" creationId="{6D252B64-5815-F371-C065-8CDEFC2DF422}"/>
          </ac:picMkLst>
        </pc:picChg>
        <pc:picChg chg="add del mod">
          <ac:chgData name="TRISCIUOGLIO SALVATORE" userId="7ccf5409-f3de-4ed5-b5c4-5b55cd26e469" providerId="ADAL" clId="{FD1332CE-8FE7-4206-A14C-C6EFF0E012C4}" dt="2024-06-17T08:47:00.233" v="8773" actId="478"/>
          <ac:picMkLst>
            <pc:docMk/>
            <pc:sldMk cId="542256021" sldId="280"/>
            <ac:picMk id="9" creationId="{32772C22-EC2E-EFE5-FB87-AD9B7235CB4B}"/>
          </ac:picMkLst>
        </pc:picChg>
        <pc:picChg chg="mod">
          <ac:chgData name="TRISCIUOGLIO SALVATORE" userId="7ccf5409-f3de-4ed5-b5c4-5b55cd26e469" providerId="ADAL" clId="{FD1332CE-8FE7-4206-A14C-C6EFF0E012C4}" dt="2024-06-15T13:06:21.995" v="4716" actId="1076"/>
          <ac:picMkLst>
            <pc:docMk/>
            <pc:sldMk cId="542256021" sldId="280"/>
            <ac:picMk id="10" creationId="{100E56B1-A4C5-FDF7-765C-C2C24D51CF1D}"/>
          </ac:picMkLst>
        </pc:picChg>
        <pc:picChg chg="add mod">
          <ac:chgData name="TRISCIUOGLIO SALVATORE" userId="7ccf5409-f3de-4ed5-b5c4-5b55cd26e469" providerId="ADAL" clId="{FD1332CE-8FE7-4206-A14C-C6EFF0E012C4}" dt="2024-06-15T11:58:25.454" v="3484"/>
          <ac:picMkLst>
            <pc:docMk/>
            <pc:sldMk cId="542256021" sldId="280"/>
            <ac:picMk id="12" creationId="{1D67D7FF-F0D1-D9F0-D5A9-8749472B1FB5}"/>
          </ac:picMkLst>
        </pc:picChg>
        <pc:picChg chg="del">
          <ac:chgData name="TRISCIUOGLIO SALVATORE" userId="7ccf5409-f3de-4ed5-b5c4-5b55cd26e469" providerId="ADAL" clId="{FD1332CE-8FE7-4206-A14C-C6EFF0E012C4}" dt="2024-06-15T11:55:48.761" v="3394" actId="21"/>
          <ac:picMkLst>
            <pc:docMk/>
            <pc:sldMk cId="542256021" sldId="280"/>
            <ac:picMk id="1026" creationId="{E0454161-298A-C4C7-111A-94FC3AEC02FD}"/>
          </ac:picMkLst>
        </pc:picChg>
        <pc:picChg chg="del">
          <ac:chgData name="TRISCIUOGLIO SALVATORE" userId="7ccf5409-f3de-4ed5-b5c4-5b55cd26e469" providerId="ADAL" clId="{FD1332CE-8FE7-4206-A14C-C6EFF0E012C4}" dt="2024-06-15T11:55:48.761" v="3394" actId="21"/>
          <ac:picMkLst>
            <pc:docMk/>
            <pc:sldMk cId="542256021" sldId="280"/>
            <ac:picMk id="1028" creationId="{EF49F1BC-0B22-CED4-B466-4DB44C679461}"/>
          </ac:picMkLst>
        </pc:picChg>
        <pc:cxnChg chg="add mod">
          <ac:chgData name="TRISCIUOGLIO SALVATORE" userId="7ccf5409-f3de-4ed5-b5c4-5b55cd26e469" providerId="ADAL" clId="{FD1332CE-8FE7-4206-A14C-C6EFF0E012C4}" dt="2024-06-15T13:12:17.407" v="4852" actId="14100"/>
          <ac:cxnSpMkLst>
            <pc:docMk/>
            <pc:sldMk cId="542256021" sldId="280"/>
            <ac:cxnSpMk id="13" creationId="{DD6A6164-9889-6B89-488F-D26890E4E388}"/>
          </ac:cxnSpMkLst>
        </pc:cxnChg>
        <pc:cxnChg chg="add mod">
          <ac:chgData name="TRISCIUOGLIO SALVATORE" userId="7ccf5409-f3de-4ed5-b5c4-5b55cd26e469" providerId="ADAL" clId="{FD1332CE-8FE7-4206-A14C-C6EFF0E012C4}" dt="2024-06-15T13:12:14.791" v="4851" actId="14100"/>
          <ac:cxnSpMkLst>
            <pc:docMk/>
            <pc:sldMk cId="542256021" sldId="280"/>
            <ac:cxnSpMk id="15" creationId="{DAB6BD5B-726B-4A0A-C66F-6940FEEA284F}"/>
          </ac:cxnSpMkLst>
        </pc:cxnChg>
        <pc:cxnChg chg="add mod">
          <ac:chgData name="TRISCIUOGLIO SALVATORE" userId="7ccf5409-f3de-4ed5-b5c4-5b55cd26e469" providerId="ADAL" clId="{FD1332CE-8FE7-4206-A14C-C6EFF0E012C4}" dt="2024-06-15T13:12:08.448" v="4850" actId="14100"/>
          <ac:cxnSpMkLst>
            <pc:docMk/>
            <pc:sldMk cId="542256021" sldId="280"/>
            <ac:cxnSpMk id="17" creationId="{41558A61-D700-3159-2ED1-5013851F537B}"/>
          </ac:cxnSpMkLst>
        </pc:cxnChg>
        <pc:cxnChg chg="add del mod">
          <ac:chgData name="TRISCIUOGLIO SALVATORE" userId="7ccf5409-f3de-4ed5-b5c4-5b55cd26e469" providerId="ADAL" clId="{FD1332CE-8FE7-4206-A14C-C6EFF0E012C4}" dt="2024-06-15T13:05:00.705" v="4689" actId="478"/>
          <ac:cxnSpMkLst>
            <pc:docMk/>
            <pc:sldMk cId="542256021" sldId="280"/>
            <ac:cxnSpMk id="30" creationId="{BF7D270C-8A8C-86EE-CA44-78991CDDD242}"/>
          </ac:cxnSpMkLst>
        </pc:cxnChg>
      </pc:sldChg>
      <pc:sldChg chg="addSp delSp modSp add mod ord">
        <pc:chgData name="TRISCIUOGLIO SALVATORE" userId="7ccf5409-f3de-4ed5-b5c4-5b55cd26e469" providerId="ADAL" clId="{FD1332CE-8FE7-4206-A14C-C6EFF0E012C4}" dt="2024-06-16T14:51:55.403" v="8621" actId="27636"/>
        <pc:sldMkLst>
          <pc:docMk/>
          <pc:sldMk cId="2493759563" sldId="281"/>
        </pc:sldMkLst>
        <pc:spChg chg="mod">
          <ac:chgData name="TRISCIUOGLIO SALVATORE" userId="7ccf5409-f3de-4ed5-b5c4-5b55cd26e469" providerId="ADAL" clId="{FD1332CE-8FE7-4206-A14C-C6EFF0E012C4}" dt="2024-06-16T14:51:55.403" v="8621" actId="27636"/>
          <ac:spMkLst>
            <pc:docMk/>
            <pc:sldMk cId="2493759563" sldId="281"/>
            <ac:spMk id="2" creationId="{00000000-0000-0000-0000-000000000000}"/>
          </ac:spMkLst>
        </pc:spChg>
        <pc:spChg chg="add mod">
          <ac:chgData name="TRISCIUOGLIO SALVATORE" userId="7ccf5409-f3de-4ed5-b5c4-5b55cd26e469" providerId="ADAL" clId="{FD1332CE-8FE7-4206-A14C-C6EFF0E012C4}" dt="2024-06-15T15:07:34.821" v="7844" actId="1036"/>
          <ac:spMkLst>
            <pc:docMk/>
            <pc:sldMk cId="2493759563" sldId="281"/>
            <ac:spMk id="3" creationId="{00000000-0000-0000-0000-000000000000}"/>
          </ac:spMkLst>
        </pc:spChg>
        <pc:spChg chg="add">
          <ac:chgData name="TRISCIUOGLIO SALVATORE" userId="7ccf5409-f3de-4ed5-b5c4-5b55cd26e469" providerId="ADAL" clId="{FD1332CE-8FE7-4206-A14C-C6EFF0E012C4}" dt="2024-06-15T12:52:27.005" v="4543"/>
          <ac:spMkLst>
            <pc:docMk/>
            <pc:sldMk cId="2493759563" sldId="281"/>
            <ac:spMk id="3" creationId="{18F98057-388F-702D-A311-C4054F6C9F74}"/>
          </ac:spMkLst>
        </pc:spChg>
        <pc:spChg chg="add">
          <ac:chgData name="TRISCIUOGLIO SALVATORE" userId="7ccf5409-f3de-4ed5-b5c4-5b55cd26e469" providerId="ADAL" clId="{FD1332CE-8FE7-4206-A14C-C6EFF0E012C4}" dt="2024-06-15T12:52:28.733" v="4544"/>
          <ac:spMkLst>
            <pc:docMk/>
            <pc:sldMk cId="2493759563" sldId="281"/>
            <ac:spMk id="4" creationId="{AA325E63-1E64-864F-D0E4-9962C5BC0CD6}"/>
          </ac:spMkLst>
        </pc:spChg>
        <pc:spChg chg="add mod">
          <ac:chgData name="TRISCIUOGLIO SALVATORE" userId="7ccf5409-f3de-4ed5-b5c4-5b55cd26e469" providerId="ADAL" clId="{FD1332CE-8FE7-4206-A14C-C6EFF0E012C4}" dt="2024-06-16T14:01:46.629" v="8441" actId="20577"/>
          <ac:spMkLst>
            <pc:docMk/>
            <pc:sldMk cId="2493759563" sldId="281"/>
            <ac:spMk id="7" creationId="{6FF8DA22-70F3-13FD-BB2A-DBC0995B6166}"/>
          </ac:spMkLst>
        </pc:spChg>
        <pc:spChg chg="add mod">
          <ac:chgData name="TRISCIUOGLIO SALVATORE" userId="7ccf5409-f3de-4ed5-b5c4-5b55cd26e469" providerId="ADAL" clId="{FD1332CE-8FE7-4206-A14C-C6EFF0E012C4}" dt="2024-06-15T15:07:44.510" v="7856" actId="1036"/>
          <ac:spMkLst>
            <pc:docMk/>
            <pc:sldMk cId="2493759563" sldId="281"/>
            <ac:spMk id="15" creationId="{9494341B-1A97-189E-D26E-19E274EE9E73}"/>
          </ac:spMkLst>
        </pc:spChg>
        <pc:spChg chg="add del mod">
          <ac:chgData name="TRISCIUOGLIO SALVATORE" userId="7ccf5409-f3de-4ed5-b5c4-5b55cd26e469" providerId="ADAL" clId="{FD1332CE-8FE7-4206-A14C-C6EFF0E012C4}" dt="2024-06-15T15:03:25.802" v="7762" actId="478"/>
          <ac:spMkLst>
            <pc:docMk/>
            <pc:sldMk cId="2493759563" sldId="281"/>
            <ac:spMk id="18" creationId="{A1E72278-4C4A-E297-1029-0421B325BC1E}"/>
          </ac:spMkLst>
        </pc:spChg>
        <pc:spChg chg="add del mod">
          <ac:chgData name="TRISCIUOGLIO SALVATORE" userId="7ccf5409-f3de-4ed5-b5c4-5b55cd26e469" providerId="ADAL" clId="{FD1332CE-8FE7-4206-A14C-C6EFF0E012C4}" dt="2024-06-15T15:07:44.510" v="7856" actId="1036"/>
          <ac:spMkLst>
            <pc:docMk/>
            <pc:sldMk cId="2493759563" sldId="281"/>
            <ac:spMk id="21" creationId="{45F43D1A-B3CF-64E2-E892-E0C967E3B733}"/>
          </ac:spMkLst>
        </pc:spChg>
        <pc:spChg chg="del mod">
          <ac:chgData name="TRISCIUOGLIO SALVATORE" userId="7ccf5409-f3de-4ed5-b5c4-5b55cd26e469" providerId="ADAL" clId="{FD1332CE-8FE7-4206-A14C-C6EFF0E012C4}" dt="2024-06-15T15:01:06.452" v="7692" actId="21"/>
          <ac:spMkLst>
            <pc:docMk/>
            <pc:sldMk cId="2493759563" sldId="281"/>
            <ac:spMk id="82" creationId="{00000000-0000-0000-0000-000000000000}"/>
          </ac:spMkLst>
        </pc:spChg>
        <pc:picChg chg="add del mod">
          <ac:chgData name="TRISCIUOGLIO SALVATORE" userId="7ccf5409-f3de-4ed5-b5c4-5b55cd26e469" providerId="ADAL" clId="{FD1332CE-8FE7-4206-A14C-C6EFF0E012C4}" dt="2024-06-15T15:01:06.452" v="7692" actId="21"/>
          <ac:picMkLst>
            <pc:docMk/>
            <pc:sldMk cId="2493759563" sldId="281"/>
            <ac:picMk id="5" creationId="{ACF34ECA-62D6-B0B4-998D-5BF5841CD313}"/>
          </ac:picMkLst>
        </pc:picChg>
        <pc:picChg chg="add mod">
          <ac:chgData name="TRISCIUOGLIO SALVATORE" userId="7ccf5409-f3de-4ed5-b5c4-5b55cd26e469" providerId="ADAL" clId="{FD1332CE-8FE7-4206-A14C-C6EFF0E012C4}" dt="2024-06-15T15:07:52.702" v="7859" actId="1076"/>
          <ac:picMkLst>
            <pc:docMk/>
            <pc:sldMk cId="2493759563" sldId="281"/>
            <ac:picMk id="6" creationId="{10E138CC-CCCE-2292-0C55-74B7F0AD1675}"/>
          </ac:picMkLst>
        </pc:picChg>
        <pc:picChg chg="del mod">
          <ac:chgData name="TRISCIUOGLIO SALVATORE" userId="7ccf5409-f3de-4ed5-b5c4-5b55cd26e469" providerId="ADAL" clId="{FD1332CE-8FE7-4206-A14C-C6EFF0E012C4}" dt="2024-06-15T12:51:29.112" v="4428" actId="478"/>
          <ac:picMkLst>
            <pc:docMk/>
            <pc:sldMk cId="2493759563" sldId="281"/>
            <ac:picMk id="13" creationId="{E0454161-298A-C4C7-111A-94FC3AEC02FD}"/>
          </ac:picMkLst>
        </pc:picChg>
        <pc:picChg chg="del">
          <ac:chgData name="TRISCIUOGLIO SALVATORE" userId="7ccf5409-f3de-4ed5-b5c4-5b55cd26e469" providerId="ADAL" clId="{FD1332CE-8FE7-4206-A14C-C6EFF0E012C4}" dt="2024-06-15T12:51:28.762" v="4426" actId="478"/>
          <ac:picMkLst>
            <pc:docMk/>
            <pc:sldMk cId="2493759563" sldId="281"/>
            <ac:picMk id="14" creationId="{EF49F1BC-0B22-CED4-B466-4DB44C679461}"/>
          </ac:picMkLst>
        </pc:picChg>
        <pc:picChg chg="del">
          <ac:chgData name="TRISCIUOGLIO SALVATORE" userId="7ccf5409-f3de-4ed5-b5c4-5b55cd26e469" providerId="ADAL" clId="{FD1332CE-8FE7-4206-A14C-C6EFF0E012C4}" dt="2024-06-15T12:51:20.679" v="4422" actId="478"/>
          <ac:picMkLst>
            <pc:docMk/>
            <pc:sldMk cId="2493759563" sldId="281"/>
            <ac:picMk id="15" creationId="{EF472B37-9C41-9629-B51B-FDFFF1FF9190}"/>
          </ac:picMkLst>
        </pc:picChg>
        <pc:picChg chg="add del mod">
          <ac:chgData name="TRISCIUOGLIO SALVATORE" userId="7ccf5409-f3de-4ed5-b5c4-5b55cd26e469" providerId="ADAL" clId="{FD1332CE-8FE7-4206-A14C-C6EFF0E012C4}" dt="2024-06-15T15:07:50.976" v="7858" actId="1076"/>
          <ac:picMkLst>
            <pc:docMk/>
            <pc:sldMk cId="2493759563" sldId="281"/>
            <ac:picMk id="17" creationId="{462A1822-B926-26C7-FB99-6F1C2E32887E}"/>
          </ac:picMkLst>
        </pc:picChg>
        <pc:picChg chg="add del mod">
          <ac:chgData name="TRISCIUOGLIO SALVATORE" userId="7ccf5409-f3de-4ed5-b5c4-5b55cd26e469" providerId="ADAL" clId="{FD1332CE-8FE7-4206-A14C-C6EFF0E012C4}" dt="2024-06-15T15:07:44.510" v="7856" actId="1036"/>
          <ac:picMkLst>
            <pc:docMk/>
            <pc:sldMk cId="2493759563" sldId="281"/>
            <ac:picMk id="19" creationId="{99B3FCCA-CD6D-861C-6199-24CF78A7F92C}"/>
          </ac:picMkLst>
        </pc:picChg>
        <pc:cxnChg chg="add mod">
          <ac:chgData name="TRISCIUOGLIO SALVATORE" userId="7ccf5409-f3de-4ed5-b5c4-5b55cd26e469" providerId="ADAL" clId="{FD1332CE-8FE7-4206-A14C-C6EFF0E012C4}" dt="2024-06-15T15:07:39.798" v="7845" actId="1076"/>
          <ac:cxnSpMkLst>
            <pc:docMk/>
            <pc:sldMk cId="2493759563" sldId="281"/>
            <ac:cxnSpMk id="9" creationId="{AB3D0DB9-D858-603E-FC85-F51AAFE2B4C7}"/>
          </ac:cxnSpMkLst>
        </pc:cxnChg>
        <pc:cxnChg chg="add mod">
          <ac:chgData name="TRISCIUOGLIO SALVATORE" userId="7ccf5409-f3de-4ed5-b5c4-5b55cd26e469" providerId="ADAL" clId="{FD1332CE-8FE7-4206-A14C-C6EFF0E012C4}" dt="2024-06-15T15:07:44.510" v="7856" actId="1036"/>
          <ac:cxnSpMkLst>
            <pc:docMk/>
            <pc:sldMk cId="2493759563" sldId="281"/>
            <ac:cxnSpMk id="11" creationId="{155E8B33-A32C-CA49-63CB-0FC23081F12C}"/>
          </ac:cxnSpMkLst>
        </pc:cxnChg>
      </pc:sldChg>
      <pc:sldChg chg="addSp delSp modSp add mod">
        <pc:chgData name="TRISCIUOGLIO SALVATORE" userId="7ccf5409-f3de-4ed5-b5c4-5b55cd26e469" providerId="ADAL" clId="{FD1332CE-8FE7-4206-A14C-C6EFF0E012C4}" dt="2024-06-17T08:53:55.840" v="8777" actId="1038"/>
        <pc:sldMkLst>
          <pc:docMk/>
          <pc:sldMk cId="3471392767" sldId="282"/>
        </pc:sldMkLst>
        <pc:spChg chg="mod">
          <ac:chgData name="TRISCIUOGLIO SALVATORE" userId="7ccf5409-f3de-4ed5-b5c4-5b55cd26e469" providerId="ADAL" clId="{FD1332CE-8FE7-4206-A14C-C6EFF0E012C4}" dt="2024-06-16T14:52:21.532" v="8651" actId="20577"/>
          <ac:spMkLst>
            <pc:docMk/>
            <pc:sldMk cId="3471392767" sldId="282"/>
            <ac:spMk id="2" creationId="{00000000-0000-0000-0000-000000000000}"/>
          </ac:spMkLst>
        </pc:spChg>
        <pc:spChg chg="del">
          <ac:chgData name="TRISCIUOGLIO SALVATORE" userId="7ccf5409-f3de-4ed5-b5c4-5b55cd26e469" providerId="ADAL" clId="{FD1332CE-8FE7-4206-A14C-C6EFF0E012C4}" dt="2024-06-15T13:51:09.096" v="5743" actId="478"/>
          <ac:spMkLst>
            <pc:docMk/>
            <pc:sldMk cId="3471392767" sldId="282"/>
            <ac:spMk id="3" creationId="{A83A1B52-01B5-960F-6D6C-18D9629C07BE}"/>
          </ac:spMkLst>
        </pc:spChg>
        <pc:spChg chg="del">
          <ac:chgData name="TRISCIUOGLIO SALVATORE" userId="7ccf5409-f3de-4ed5-b5c4-5b55cd26e469" providerId="ADAL" clId="{FD1332CE-8FE7-4206-A14C-C6EFF0E012C4}" dt="2024-06-15T13:51:09.883" v="5744" actId="478"/>
          <ac:spMkLst>
            <pc:docMk/>
            <pc:sldMk cId="3471392767" sldId="282"/>
            <ac:spMk id="5" creationId="{2F865165-7EA8-DE5D-75BE-E6E785F37B5D}"/>
          </ac:spMkLst>
        </pc:spChg>
        <pc:spChg chg="add del mod">
          <ac:chgData name="TRISCIUOGLIO SALVATORE" userId="7ccf5409-f3de-4ed5-b5c4-5b55cd26e469" providerId="ADAL" clId="{FD1332CE-8FE7-4206-A14C-C6EFF0E012C4}" dt="2024-06-15T13:51:12.491" v="5748" actId="478"/>
          <ac:spMkLst>
            <pc:docMk/>
            <pc:sldMk cId="3471392767" sldId="282"/>
            <ac:spMk id="6" creationId="{8E2871DF-C43B-997C-769C-011D97D02C92}"/>
          </ac:spMkLst>
        </pc:spChg>
        <pc:spChg chg="del">
          <ac:chgData name="TRISCIUOGLIO SALVATORE" userId="7ccf5409-f3de-4ed5-b5c4-5b55cd26e469" providerId="ADAL" clId="{FD1332CE-8FE7-4206-A14C-C6EFF0E012C4}" dt="2024-06-15T14:08:17.221" v="5927" actId="21"/>
          <ac:spMkLst>
            <pc:docMk/>
            <pc:sldMk cId="3471392767" sldId="282"/>
            <ac:spMk id="8" creationId="{255D0094-722D-9A73-FD42-9360F48DE4BD}"/>
          </ac:spMkLst>
        </pc:spChg>
        <pc:spChg chg="add mod">
          <ac:chgData name="TRISCIUOGLIO SALVATORE" userId="7ccf5409-f3de-4ed5-b5c4-5b55cd26e469" providerId="ADAL" clId="{FD1332CE-8FE7-4206-A14C-C6EFF0E012C4}" dt="2024-06-16T14:02:13.010" v="8464" actId="20577"/>
          <ac:spMkLst>
            <pc:docMk/>
            <pc:sldMk cId="3471392767" sldId="282"/>
            <ac:spMk id="11" creationId="{7BBDC1A8-D3F4-40E3-6972-9C633D8F5C9D}"/>
          </ac:spMkLst>
        </pc:spChg>
        <pc:spChg chg="del">
          <ac:chgData name="TRISCIUOGLIO SALVATORE" userId="7ccf5409-f3de-4ed5-b5c4-5b55cd26e469" providerId="ADAL" clId="{FD1332CE-8FE7-4206-A14C-C6EFF0E012C4}" dt="2024-06-15T14:08:17.221" v="5927" actId="21"/>
          <ac:spMkLst>
            <pc:docMk/>
            <pc:sldMk cId="3471392767" sldId="282"/>
            <ac:spMk id="12" creationId="{39CC50B8-7F05-41C4-4EE6-D6529F9CD424}"/>
          </ac:spMkLst>
        </pc:spChg>
        <pc:spChg chg="del">
          <ac:chgData name="TRISCIUOGLIO SALVATORE" userId="7ccf5409-f3de-4ed5-b5c4-5b55cd26e469" providerId="ADAL" clId="{FD1332CE-8FE7-4206-A14C-C6EFF0E012C4}" dt="2024-06-15T13:51:08.289" v="5742" actId="478"/>
          <ac:spMkLst>
            <pc:docMk/>
            <pc:sldMk cId="3471392767" sldId="282"/>
            <ac:spMk id="16" creationId="{7BBDC1A8-D3F4-40E3-6972-9C633D8F5C9D}"/>
          </ac:spMkLst>
        </pc:spChg>
        <pc:spChg chg="add mod">
          <ac:chgData name="TRISCIUOGLIO SALVATORE" userId="7ccf5409-f3de-4ed5-b5c4-5b55cd26e469" providerId="ADAL" clId="{FD1332CE-8FE7-4206-A14C-C6EFF0E012C4}" dt="2024-06-15T14:20:09.723" v="6164" actId="1076"/>
          <ac:spMkLst>
            <pc:docMk/>
            <pc:sldMk cId="3471392767" sldId="282"/>
            <ac:spMk id="19" creationId="{CF12789F-6ACE-9D75-0BD6-616A497331AC}"/>
          </ac:spMkLst>
        </pc:spChg>
        <pc:spChg chg="add mod">
          <ac:chgData name="TRISCIUOGLIO SALVATORE" userId="7ccf5409-f3de-4ed5-b5c4-5b55cd26e469" providerId="ADAL" clId="{FD1332CE-8FE7-4206-A14C-C6EFF0E012C4}" dt="2024-06-17T08:53:55.840" v="8777" actId="1038"/>
          <ac:spMkLst>
            <pc:docMk/>
            <pc:sldMk cId="3471392767" sldId="282"/>
            <ac:spMk id="20" creationId="{6A564423-D1E5-E452-05F7-30F4631376FF}"/>
          </ac:spMkLst>
        </pc:spChg>
        <pc:spChg chg="add mod">
          <ac:chgData name="TRISCIUOGLIO SALVATORE" userId="7ccf5409-f3de-4ed5-b5c4-5b55cd26e469" providerId="ADAL" clId="{FD1332CE-8FE7-4206-A14C-C6EFF0E012C4}" dt="2024-06-15T14:20:12.946" v="6166" actId="1076"/>
          <ac:spMkLst>
            <pc:docMk/>
            <pc:sldMk cId="3471392767" sldId="282"/>
            <ac:spMk id="21" creationId="{41D13587-C935-9042-AD55-90F96BDDFBEB}"/>
          </ac:spMkLst>
        </pc:spChg>
        <pc:spChg chg="add mod">
          <ac:chgData name="TRISCIUOGLIO SALVATORE" userId="7ccf5409-f3de-4ed5-b5c4-5b55cd26e469" providerId="ADAL" clId="{FD1332CE-8FE7-4206-A14C-C6EFF0E012C4}" dt="2024-06-16T10:56:43.398" v="8003" actId="207"/>
          <ac:spMkLst>
            <pc:docMk/>
            <pc:sldMk cId="3471392767" sldId="282"/>
            <ac:spMk id="24" creationId="{838A19FA-0227-A472-2E05-98F4118BE8EF}"/>
          </ac:spMkLst>
        </pc:spChg>
        <pc:spChg chg="add mod">
          <ac:chgData name="TRISCIUOGLIO SALVATORE" userId="7ccf5409-f3de-4ed5-b5c4-5b55cd26e469" providerId="ADAL" clId="{FD1332CE-8FE7-4206-A14C-C6EFF0E012C4}" dt="2024-06-16T10:56:38.662" v="8002" actId="207"/>
          <ac:spMkLst>
            <pc:docMk/>
            <pc:sldMk cId="3471392767" sldId="282"/>
            <ac:spMk id="25" creationId="{E5A497E5-B4AC-F56A-1DD5-FE5C0B90FF3F}"/>
          </ac:spMkLst>
        </pc:spChg>
        <pc:spChg chg="del mod">
          <ac:chgData name="TRISCIUOGLIO SALVATORE" userId="7ccf5409-f3de-4ed5-b5c4-5b55cd26e469" providerId="ADAL" clId="{FD1332CE-8FE7-4206-A14C-C6EFF0E012C4}" dt="2024-06-15T13:51:10.958" v="5746" actId="478"/>
          <ac:spMkLst>
            <pc:docMk/>
            <pc:sldMk cId="3471392767" sldId="282"/>
            <ac:spMk id="82" creationId="{00000000-0000-0000-0000-000000000000}"/>
          </ac:spMkLst>
        </pc:spChg>
        <pc:picChg chg="del">
          <ac:chgData name="TRISCIUOGLIO SALVATORE" userId="7ccf5409-f3de-4ed5-b5c4-5b55cd26e469" providerId="ADAL" clId="{FD1332CE-8FE7-4206-A14C-C6EFF0E012C4}" dt="2024-06-15T13:51:11.644" v="5747" actId="478"/>
          <ac:picMkLst>
            <pc:docMk/>
            <pc:sldMk cId="3471392767" sldId="282"/>
            <ac:picMk id="7" creationId="{3001952C-46C6-252F-F118-394CF881ED48}"/>
          </ac:picMkLst>
        </pc:picChg>
        <pc:picChg chg="add mod">
          <ac:chgData name="TRISCIUOGLIO SALVATORE" userId="7ccf5409-f3de-4ed5-b5c4-5b55cd26e469" providerId="ADAL" clId="{FD1332CE-8FE7-4206-A14C-C6EFF0E012C4}" dt="2024-06-15T14:17:53.338" v="6068" actId="1076"/>
          <ac:picMkLst>
            <pc:docMk/>
            <pc:sldMk cId="3471392767" sldId="282"/>
            <ac:picMk id="9" creationId="{D4F53B8F-A3E8-E77D-D593-77E0BB1A9A32}"/>
          </ac:picMkLst>
        </pc:picChg>
        <pc:picChg chg="del mod">
          <ac:chgData name="TRISCIUOGLIO SALVATORE" userId="7ccf5409-f3de-4ed5-b5c4-5b55cd26e469" providerId="ADAL" clId="{FD1332CE-8FE7-4206-A14C-C6EFF0E012C4}" dt="2024-06-15T14:48:37.182" v="6987" actId="478"/>
          <ac:picMkLst>
            <pc:docMk/>
            <pc:sldMk cId="3471392767" sldId="282"/>
            <ac:picMk id="10" creationId="{D4F53B8F-A3E8-E77D-D593-77E0BB1A9A32}"/>
          </ac:picMkLst>
        </pc:picChg>
        <pc:picChg chg="del">
          <ac:chgData name="TRISCIUOGLIO SALVATORE" userId="7ccf5409-f3de-4ed5-b5c4-5b55cd26e469" providerId="ADAL" clId="{FD1332CE-8FE7-4206-A14C-C6EFF0E012C4}" dt="2024-06-15T14:08:17.221" v="5927" actId="21"/>
          <ac:picMkLst>
            <pc:docMk/>
            <pc:sldMk cId="3471392767" sldId="282"/>
            <ac:picMk id="13" creationId="{E0454161-298A-C4C7-111A-94FC3AEC02FD}"/>
          </ac:picMkLst>
        </pc:picChg>
        <pc:picChg chg="del">
          <ac:chgData name="TRISCIUOGLIO SALVATORE" userId="7ccf5409-f3de-4ed5-b5c4-5b55cd26e469" providerId="ADAL" clId="{FD1332CE-8FE7-4206-A14C-C6EFF0E012C4}" dt="2024-06-15T14:08:17.221" v="5927" actId="21"/>
          <ac:picMkLst>
            <pc:docMk/>
            <pc:sldMk cId="3471392767" sldId="282"/>
            <ac:picMk id="14" creationId="{EF49F1BC-0B22-CED4-B466-4DB44C679461}"/>
          </ac:picMkLst>
        </pc:picChg>
        <pc:picChg chg="del">
          <ac:chgData name="TRISCIUOGLIO SALVATORE" userId="7ccf5409-f3de-4ed5-b5c4-5b55cd26e469" providerId="ADAL" clId="{FD1332CE-8FE7-4206-A14C-C6EFF0E012C4}" dt="2024-06-15T14:08:17.221" v="5927" actId="21"/>
          <ac:picMkLst>
            <pc:docMk/>
            <pc:sldMk cId="3471392767" sldId="282"/>
            <ac:picMk id="15" creationId="{EF472B37-9C41-9629-B51B-FDFFF1FF9190}"/>
          </ac:picMkLst>
        </pc:picChg>
        <pc:picChg chg="add mod">
          <ac:chgData name="TRISCIUOGLIO SALVATORE" userId="7ccf5409-f3de-4ed5-b5c4-5b55cd26e469" providerId="ADAL" clId="{FD1332CE-8FE7-4206-A14C-C6EFF0E012C4}" dt="2024-06-15T14:42:18.021" v="6583" actId="1076"/>
          <ac:picMkLst>
            <pc:docMk/>
            <pc:sldMk cId="3471392767" sldId="282"/>
            <ac:picMk id="18" creationId="{BA838AC3-01B4-5861-4B6B-D08E3AE16A2C}"/>
          </ac:picMkLst>
        </pc:picChg>
        <pc:picChg chg="add del mod">
          <ac:chgData name="TRISCIUOGLIO SALVATORE" userId="7ccf5409-f3de-4ed5-b5c4-5b55cd26e469" providerId="ADAL" clId="{FD1332CE-8FE7-4206-A14C-C6EFF0E012C4}" dt="2024-06-15T14:42:27.078" v="6585" actId="34307"/>
          <ac:picMkLst>
            <pc:docMk/>
            <pc:sldMk cId="3471392767" sldId="282"/>
            <ac:picMk id="22" creationId="{311572B8-DE08-E663-EDBE-AFF0CE61BDC2}"/>
          </ac:picMkLst>
        </pc:picChg>
        <pc:picChg chg="add mod">
          <ac:chgData name="TRISCIUOGLIO SALVATORE" userId="7ccf5409-f3de-4ed5-b5c4-5b55cd26e469" providerId="ADAL" clId="{FD1332CE-8FE7-4206-A14C-C6EFF0E012C4}" dt="2024-06-15T14:17:53.338" v="6068" actId="1076"/>
          <ac:picMkLst>
            <pc:docMk/>
            <pc:sldMk cId="3471392767" sldId="282"/>
            <ac:picMk id="23" creationId="{CB5D9CBF-0D96-0605-1E89-43E48C8751B6}"/>
          </ac:picMkLst>
        </pc:picChg>
        <pc:cxnChg chg="add del mod">
          <ac:chgData name="TRISCIUOGLIO SALVATORE" userId="7ccf5409-f3de-4ed5-b5c4-5b55cd26e469" providerId="ADAL" clId="{FD1332CE-8FE7-4206-A14C-C6EFF0E012C4}" dt="2024-06-15T14:42:47.604" v="6589" actId="11529"/>
          <ac:cxnSpMkLst>
            <pc:docMk/>
            <pc:sldMk cId="3471392767" sldId="282"/>
            <ac:cxnSpMk id="27" creationId="{3F4C555D-FC73-FF5E-FC88-75A79A42B789}"/>
          </ac:cxnSpMkLst>
        </pc:cxnChg>
        <pc:cxnChg chg="add mod">
          <ac:chgData name="TRISCIUOGLIO SALVATORE" userId="7ccf5409-f3de-4ed5-b5c4-5b55cd26e469" providerId="ADAL" clId="{FD1332CE-8FE7-4206-A14C-C6EFF0E012C4}" dt="2024-06-15T14:43:33.980" v="6603" actId="1582"/>
          <ac:cxnSpMkLst>
            <pc:docMk/>
            <pc:sldMk cId="3471392767" sldId="282"/>
            <ac:cxnSpMk id="30" creationId="{C742C9DF-FAD7-A936-3BD0-9051D7470131}"/>
          </ac:cxnSpMkLst>
        </pc:cxnChg>
      </pc:sldChg>
      <pc:sldChg chg="addSp delSp modSp add mod">
        <pc:chgData name="TRISCIUOGLIO SALVATORE" userId="7ccf5409-f3de-4ed5-b5c4-5b55cd26e469" providerId="ADAL" clId="{FD1332CE-8FE7-4206-A14C-C6EFF0E012C4}" dt="2024-06-16T14:52:39.363" v="8662" actId="20577"/>
        <pc:sldMkLst>
          <pc:docMk/>
          <pc:sldMk cId="3420812754" sldId="283"/>
        </pc:sldMkLst>
        <pc:spChg chg="mod">
          <ac:chgData name="TRISCIUOGLIO SALVATORE" userId="7ccf5409-f3de-4ed5-b5c4-5b55cd26e469" providerId="ADAL" clId="{FD1332CE-8FE7-4206-A14C-C6EFF0E012C4}" dt="2024-06-16T14:52:39.363" v="8662" actId="20577"/>
          <ac:spMkLst>
            <pc:docMk/>
            <pc:sldMk cId="3420812754" sldId="283"/>
            <ac:spMk id="2" creationId="{00000000-0000-0000-0000-000000000000}"/>
          </ac:spMkLst>
        </pc:spChg>
        <pc:spChg chg="add mod">
          <ac:chgData name="TRISCIUOGLIO SALVATORE" userId="7ccf5409-f3de-4ed5-b5c4-5b55cd26e469" providerId="ADAL" clId="{FD1332CE-8FE7-4206-A14C-C6EFF0E012C4}" dt="2024-06-15T15:04:40.201" v="7814" actId="14100"/>
          <ac:spMkLst>
            <pc:docMk/>
            <pc:sldMk cId="3420812754" sldId="283"/>
            <ac:spMk id="5" creationId="{4E60F7E9-BD34-D3E5-43AC-E3BF0A6D0B1F}"/>
          </ac:spMkLst>
        </pc:spChg>
        <pc:spChg chg="add mod">
          <ac:chgData name="TRISCIUOGLIO SALVATORE" userId="7ccf5409-f3de-4ed5-b5c4-5b55cd26e469" providerId="ADAL" clId="{FD1332CE-8FE7-4206-A14C-C6EFF0E012C4}" dt="2024-06-16T10:41:40.206" v="7994" actId="20577"/>
          <ac:spMkLst>
            <pc:docMk/>
            <pc:sldMk cId="3420812754" sldId="283"/>
            <ac:spMk id="6" creationId="{C9700CCA-6803-C4D4-A6F3-5E4FAE2FDA8D}"/>
          </ac:spMkLst>
        </pc:spChg>
        <pc:spChg chg="add mod">
          <ac:chgData name="TRISCIUOGLIO SALVATORE" userId="7ccf5409-f3de-4ed5-b5c4-5b55cd26e469" providerId="ADAL" clId="{FD1332CE-8FE7-4206-A14C-C6EFF0E012C4}" dt="2024-06-15T15:04:44.889" v="7816" actId="14100"/>
          <ac:spMkLst>
            <pc:docMk/>
            <pc:sldMk cId="3420812754" sldId="283"/>
            <ac:spMk id="7" creationId="{80693287-721D-5AD2-B22A-CE2293560F44}"/>
          </ac:spMkLst>
        </pc:spChg>
        <pc:spChg chg="mod">
          <ac:chgData name="TRISCIUOGLIO SALVATORE" userId="7ccf5409-f3de-4ed5-b5c4-5b55cd26e469" providerId="ADAL" clId="{FD1332CE-8FE7-4206-A14C-C6EFF0E012C4}" dt="2024-06-15T15:04:36.835" v="7813" actId="14100"/>
          <ac:spMkLst>
            <pc:docMk/>
            <pc:sldMk cId="3420812754" sldId="283"/>
            <ac:spMk id="11" creationId="{7BBDC1A8-D3F4-40E3-6972-9C633D8F5C9D}"/>
          </ac:spMkLst>
        </pc:spChg>
        <pc:spChg chg="del">
          <ac:chgData name="TRISCIUOGLIO SALVATORE" userId="7ccf5409-f3de-4ed5-b5c4-5b55cd26e469" providerId="ADAL" clId="{FD1332CE-8FE7-4206-A14C-C6EFF0E012C4}" dt="2024-06-15T14:25:03.968" v="6283" actId="478"/>
          <ac:spMkLst>
            <pc:docMk/>
            <pc:sldMk cId="3420812754" sldId="283"/>
            <ac:spMk id="19" creationId="{CF12789F-6ACE-9D75-0BD6-616A497331AC}"/>
          </ac:spMkLst>
        </pc:spChg>
        <pc:spChg chg="mod">
          <ac:chgData name="TRISCIUOGLIO SALVATORE" userId="7ccf5409-f3de-4ed5-b5c4-5b55cd26e469" providerId="ADAL" clId="{FD1332CE-8FE7-4206-A14C-C6EFF0E012C4}" dt="2024-06-15T14:58:57.126" v="7686" actId="1076"/>
          <ac:spMkLst>
            <pc:docMk/>
            <pc:sldMk cId="3420812754" sldId="283"/>
            <ac:spMk id="20" creationId="{6A564423-D1E5-E452-05F7-30F4631376FF}"/>
          </ac:spMkLst>
        </pc:spChg>
        <pc:spChg chg="del">
          <ac:chgData name="TRISCIUOGLIO SALVATORE" userId="7ccf5409-f3de-4ed5-b5c4-5b55cd26e469" providerId="ADAL" clId="{FD1332CE-8FE7-4206-A14C-C6EFF0E012C4}" dt="2024-06-15T14:25:03.176" v="6282" actId="478"/>
          <ac:spMkLst>
            <pc:docMk/>
            <pc:sldMk cId="3420812754" sldId="283"/>
            <ac:spMk id="21" creationId="{41D13587-C935-9042-AD55-90F96BDDFBEB}"/>
          </ac:spMkLst>
        </pc:spChg>
        <pc:spChg chg="del">
          <ac:chgData name="TRISCIUOGLIO SALVATORE" userId="7ccf5409-f3de-4ed5-b5c4-5b55cd26e469" providerId="ADAL" clId="{FD1332CE-8FE7-4206-A14C-C6EFF0E012C4}" dt="2024-06-15T14:26:23.290" v="6290" actId="478"/>
          <ac:spMkLst>
            <pc:docMk/>
            <pc:sldMk cId="3420812754" sldId="283"/>
            <ac:spMk id="24" creationId="{838A19FA-0227-A472-2E05-98F4118BE8EF}"/>
          </ac:spMkLst>
        </pc:spChg>
        <pc:spChg chg="del">
          <ac:chgData name="TRISCIUOGLIO SALVATORE" userId="7ccf5409-f3de-4ed5-b5c4-5b55cd26e469" providerId="ADAL" clId="{FD1332CE-8FE7-4206-A14C-C6EFF0E012C4}" dt="2024-06-15T14:26:22.026" v="6289" actId="478"/>
          <ac:spMkLst>
            <pc:docMk/>
            <pc:sldMk cId="3420812754" sldId="283"/>
            <ac:spMk id="25" creationId="{E5A497E5-B4AC-F56A-1DD5-FE5C0B90FF3F}"/>
          </ac:spMkLst>
        </pc:spChg>
        <pc:picChg chg="add mod">
          <ac:chgData name="TRISCIUOGLIO SALVATORE" userId="7ccf5409-f3de-4ed5-b5c4-5b55cd26e469" providerId="ADAL" clId="{FD1332CE-8FE7-4206-A14C-C6EFF0E012C4}" dt="2024-06-15T15:04:23.228" v="7800" actId="14100"/>
          <ac:picMkLst>
            <pc:docMk/>
            <pc:sldMk cId="3420812754" sldId="283"/>
            <ac:picMk id="4" creationId="{221A9A52-C359-1B97-5989-10E3108C84DE}"/>
          </ac:picMkLst>
        </pc:picChg>
        <pc:picChg chg="del">
          <ac:chgData name="TRISCIUOGLIO SALVATORE" userId="7ccf5409-f3de-4ed5-b5c4-5b55cd26e469" providerId="ADAL" clId="{FD1332CE-8FE7-4206-A14C-C6EFF0E012C4}" dt="2024-06-15T14:26:16.942" v="6285" actId="478"/>
          <ac:picMkLst>
            <pc:docMk/>
            <pc:sldMk cId="3420812754" sldId="283"/>
            <ac:picMk id="9" creationId="{D4F53B8F-A3E8-E77D-D593-77E0BB1A9A32}"/>
          </ac:picMkLst>
        </pc:picChg>
        <pc:picChg chg="del">
          <ac:chgData name="TRISCIUOGLIO SALVATORE" userId="7ccf5409-f3de-4ed5-b5c4-5b55cd26e469" providerId="ADAL" clId="{FD1332CE-8FE7-4206-A14C-C6EFF0E012C4}" dt="2024-06-15T14:48:40.844" v="6988" actId="478"/>
          <ac:picMkLst>
            <pc:docMk/>
            <pc:sldMk cId="3420812754" sldId="283"/>
            <ac:picMk id="10" creationId="{D4F53B8F-A3E8-E77D-D593-77E0BB1A9A32}"/>
          </ac:picMkLst>
        </pc:picChg>
        <pc:picChg chg="add del mod">
          <ac:chgData name="TRISCIUOGLIO SALVATORE" userId="7ccf5409-f3de-4ed5-b5c4-5b55cd26e469" providerId="ADAL" clId="{FD1332CE-8FE7-4206-A14C-C6EFF0E012C4}" dt="2024-06-15T14:58:24.852" v="7670" actId="478"/>
          <ac:picMkLst>
            <pc:docMk/>
            <pc:sldMk cId="3420812754" sldId="283"/>
            <ac:picMk id="12" creationId="{0B69AAAA-9A4C-A986-FA43-32AC492DF867}"/>
          </ac:picMkLst>
        </pc:picChg>
        <pc:picChg chg="add mod">
          <ac:chgData name="TRISCIUOGLIO SALVATORE" userId="7ccf5409-f3de-4ed5-b5c4-5b55cd26e469" providerId="ADAL" clId="{FD1332CE-8FE7-4206-A14C-C6EFF0E012C4}" dt="2024-06-15T14:58:31.604" v="7672" actId="14100"/>
          <ac:picMkLst>
            <pc:docMk/>
            <pc:sldMk cId="3420812754" sldId="283"/>
            <ac:picMk id="14" creationId="{A532A8DA-CDD2-09E3-E1F7-EFA3E0A2E953}"/>
          </ac:picMkLst>
        </pc:picChg>
        <pc:picChg chg="del">
          <ac:chgData name="TRISCIUOGLIO SALVATORE" userId="7ccf5409-f3de-4ed5-b5c4-5b55cd26e469" providerId="ADAL" clId="{FD1332CE-8FE7-4206-A14C-C6EFF0E012C4}" dt="2024-06-15T14:25:04.292" v="6284" actId="478"/>
          <ac:picMkLst>
            <pc:docMk/>
            <pc:sldMk cId="3420812754" sldId="283"/>
            <ac:picMk id="18" creationId="{BA838AC3-01B4-5861-4B6B-D08E3AE16A2C}"/>
          </ac:picMkLst>
        </pc:picChg>
        <pc:picChg chg="del">
          <ac:chgData name="TRISCIUOGLIO SALVATORE" userId="7ccf5409-f3de-4ed5-b5c4-5b55cd26e469" providerId="ADAL" clId="{FD1332CE-8FE7-4206-A14C-C6EFF0E012C4}" dt="2024-06-15T14:26:17.734" v="6286" actId="478"/>
          <ac:picMkLst>
            <pc:docMk/>
            <pc:sldMk cId="3420812754" sldId="283"/>
            <ac:picMk id="23" creationId="{CB5D9CBF-0D96-0605-1E89-43E48C8751B6}"/>
          </ac:picMkLst>
        </pc:picChg>
      </pc:sldChg>
      <pc:sldChg chg="modSp">
        <pc:chgData name="TRISCIUOGLIO SALVATORE" userId="7ccf5409-f3de-4ed5-b5c4-5b55cd26e469" providerId="ADAL" clId="{FD1332CE-8FE7-4206-A14C-C6EFF0E012C4}" dt="2024-06-16T15:26:05.590" v="8763" actId="20577"/>
        <pc:sldMkLst>
          <pc:docMk/>
          <pc:sldMk cId="2061928219" sldId="285"/>
        </pc:sldMkLst>
        <pc:graphicFrameChg chg="mod">
          <ac:chgData name="TRISCIUOGLIO SALVATORE" userId="7ccf5409-f3de-4ed5-b5c4-5b55cd26e469" providerId="ADAL" clId="{FD1332CE-8FE7-4206-A14C-C6EFF0E012C4}" dt="2024-06-16T15:26:05.590" v="8763" actId="20577"/>
          <ac:graphicFrameMkLst>
            <pc:docMk/>
            <pc:sldMk cId="2061928219" sldId="285"/>
            <ac:graphicFrameMk id="27" creationId="{F35BE7F4-B796-B258-EA24-9FA52741721E}"/>
          </ac:graphicFrameMkLst>
        </pc:graphicFrameChg>
      </pc:sldChg>
      <pc:sldChg chg="addSp modSp mod">
        <pc:chgData name="TRISCIUOGLIO SALVATORE" userId="7ccf5409-f3de-4ed5-b5c4-5b55cd26e469" providerId="ADAL" clId="{FD1332CE-8FE7-4206-A14C-C6EFF0E012C4}" dt="2024-06-16T11:07:20.695" v="8198" actId="1076"/>
        <pc:sldMkLst>
          <pc:docMk/>
          <pc:sldMk cId="643507080" sldId="286"/>
        </pc:sldMkLst>
        <pc:spChg chg="add mod">
          <ac:chgData name="TRISCIUOGLIO SALVATORE" userId="7ccf5409-f3de-4ed5-b5c4-5b55cd26e469" providerId="ADAL" clId="{FD1332CE-8FE7-4206-A14C-C6EFF0E012C4}" dt="2024-06-16T11:07:06.271" v="8195" actId="1035"/>
          <ac:spMkLst>
            <pc:docMk/>
            <pc:sldMk cId="643507080" sldId="286"/>
            <ac:spMk id="3" creationId="{E55A8266-3368-E8E1-28DD-ECE882F5BD02}"/>
          </ac:spMkLst>
        </pc:spChg>
        <pc:spChg chg="add mod">
          <ac:chgData name="TRISCIUOGLIO SALVATORE" userId="7ccf5409-f3de-4ed5-b5c4-5b55cd26e469" providerId="ADAL" clId="{FD1332CE-8FE7-4206-A14C-C6EFF0E012C4}" dt="2024-06-16T11:07:12.552" v="8196" actId="1076"/>
          <ac:spMkLst>
            <pc:docMk/>
            <pc:sldMk cId="643507080" sldId="286"/>
            <ac:spMk id="9" creationId="{3480194D-4781-FA36-B447-A7595D473AB7}"/>
          </ac:spMkLst>
        </pc:spChg>
        <pc:spChg chg="add mod">
          <ac:chgData name="TRISCIUOGLIO SALVATORE" userId="7ccf5409-f3de-4ed5-b5c4-5b55cd26e469" providerId="ADAL" clId="{FD1332CE-8FE7-4206-A14C-C6EFF0E012C4}" dt="2024-06-16T11:07:20.695" v="8198" actId="1076"/>
          <ac:spMkLst>
            <pc:docMk/>
            <pc:sldMk cId="643507080" sldId="286"/>
            <ac:spMk id="13" creationId="{3A4026ED-F944-C81C-28BE-11CA90B3F65B}"/>
          </ac:spMkLst>
        </pc:spChg>
        <pc:spChg chg="mod">
          <ac:chgData name="TRISCIUOGLIO SALVATORE" userId="7ccf5409-f3de-4ed5-b5c4-5b55cd26e469" providerId="ADAL" clId="{FD1332CE-8FE7-4206-A14C-C6EFF0E012C4}" dt="2024-06-16T11:07:06.271" v="8195" actId="1035"/>
          <ac:spMkLst>
            <pc:docMk/>
            <pc:sldMk cId="643507080" sldId="286"/>
            <ac:spMk id="19" creationId="{B35F1B58-4857-7166-8518-CA11E85DD95F}"/>
          </ac:spMkLst>
        </pc:spChg>
        <pc:spChg chg="mod">
          <ac:chgData name="TRISCIUOGLIO SALVATORE" userId="7ccf5409-f3de-4ed5-b5c4-5b55cd26e469" providerId="ADAL" clId="{FD1332CE-8FE7-4206-A14C-C6EFF0E012C4}" dt="2024-06-16T11:07:06.271" v="8195" actId="1035"/>
          <ac:spMkLst>
            <pc:docMk/>
            <pc:sldMk cId="643507080" sldId="286"/>
            <ac:spMk id="20" creationId="{507D687A-D7F7-6EB0-13E3-20BE46835162}"/>
          </ac:spMkLst>
        </pc:spChg>
        <pc:spChg chg="mod">
          <ac:chgData name="TRISCIUOGLIO SALVATORE" userId="7ccf5409-f3de-4ed5-b5c4-5b55cd26e469" providerId="ADAL" clId="{FD1332CE-8FE7-4206-A14C-C6EFF0E012C4}" dt="2024-06-16T10:59:38.741" v="8104" actId="1076"/>
          <ac:spMkLst>
            <pc:docMk/>
            <pc:sldMk cId="643507080" sldId="286"/>
            <ac:spMk id="21" creationId="{7598F9E7-D4E4-97DE-D5C6-DF00B80CA38A}"/>
          </ac:spMkLst>
        </pc:spChg>
        <pc:spChg chg="mod">
          <ac:chgData name="TRISCIUOGLIO SALVATORE" userId="7ccf5409-f3de-4ed5-b5c4-5b55cd26e469" providerId="ADAL" clId="{FD1332CE-8FE7-4206-A14C-C6EFF0E012C4}" dt="2024-06-16T11:00:11.877" v="8132" actId="20577"/>
          <ac:spMkLst>
            <pc:docMk/>
            <pc:sldMk cId="643507080" sldId="286"/>
            <ac:spMk id="22" creationId="{9EE58576-67D9-C3EF-15D6-3C368ACD7017}"/>
          </ac:spMkLst>
        </pc:spChg>
        <pc:picChg chg="mod">
          <ac:chgData name="TRISCIUOGLIO SALVATORE" userId="7ccf5409-f3de-4ed5-b5c4-5b55cd26e469" providerId="ADAL" clId="{FD1332CE-8FE7-4206-A14C-C6EFF0E012C4}" dt="2024-06-16T11:07:06.271" v="8195" actId="1035"/>
          <ac:picMkLst>
            <pc:docMk/>
            <pc:sldMk cId="643507080" sldId="286"/>
            <ac:picMk id="12" creationId="{CA9DD206-8EBE-664F-B6D1-0EF2E484E848}"/>
          </ac:picMkLst>
        </pc:picChg>
        <pc:picChg chg="mod">
          <ac:chgData name="TRISCIUOGLIO SALVATORE" userId="7ccf5409-f3de-4ed5-b5c4-5b55cd26e469" providerId="ADAL" clId="{FD1332CE-8FE7-4206-A14C-C6EFF0E012C4}" dt="2024-06-16T11:07:06.271" v="8195" actId="1035"/>
          <ac:picMkLst>
            <pc:docMk/>
            <pc:sldMk cId="643507080" sldId="286"/>
            <ac:picMk id="18" creationId="{8821C630-CCE7-3874-0CC8-3AAC86974472}"/>
          </ac:picMkLst>
        </pc:picChg>
        <pc:cxnChg chg="add mod">
          <ac:chgData name="TRISCIUOGLIO SALVATORE" userId="7ccf5409-f3de-4ed5-b5c4-5b55cd26e469" providerId="ADAL" clId="{FD1332CE-8FE7-4206-A14C-C6EFF0E012C4}" dt="2024-06-16T11:01:50.670" v="8141" actId="208"/>
          <ac:cxnSpMkLst>
            <pc:docMk/>
            <pc:sldMk cId="643507080" sldId="286"/>
            <ac:cxnSpMk id="7" creationId="{C6962CFF-384B-ED94-810D-BEEAD5C51E89}"/>
          </ac:cxnSpMkLst>
        </pc:cxnChg>
      </pc:sldChg>
    </pc:docChg>
  </pc:docChgLst>
  <pc:docChgLst>
    <pc:chgData name="CIAVARELLA SIMONE CARMINE" userId="S::s.ciavarella3@studenti.poliba.it::b176f678-5bfe-4618-97c3-6ea6f0796f9c" providerId="AD" clId="Web-{D6354038-578A-AC25-D90C-E5A9200A0D6F}"/>
    <pc:docChg chg="addSld">
      <pc:chgData name="CIAVARELLA SIMONE CARMINE" userId="S::s.ciavarella3@studenti.poliba.it::b176f678-5bfe-4618-97c3-6ea6f0796f9c" providerId="AD" clId="Web-{D6354038-578A-AC25-D90C-E5A9200A0D6F}" dt="2024-06-11T19:30:31.223" v="0"/>
      <pc:docMkLst>
        <pc:docMk/>
      </pc:docMkLst>
      <pc:sldChg chg="new">
        <pc:chgData name="CIAVARELLA SIMONE CARMINE" userId="S::s.ciavarella3@studenti.poliba.it::b176f678-5bfe-4618-97c3-6ea6f0796f9c" providerId="AD" clId="Web-{D6354038-578A-AC25-D90C-E5A9200A0D6F}" dt="2024-06-11T19:30:31.223" v="0"/>
        <pc:sldMkLst>
          <pc:docMk/>
          <pc:sldMk cId="739979112" sldId="259"/>
        </pc:sldMkLst>
      </pc:sldChg>
    </pc:docChg>
  </pc:docChgLst>
  <pc:docChgLst>
    <pc:chgData name="CIAVARELLA SIMONE CARMINE" userId="b176f678-5bfe-4618-97c3-6ea6f0796f9c" providerId="ADAL" clId="{DA8C9355-04AC-4499-A3ED-54E367799C50}"/>
    <pc:docChg chg="undo custSel addSld delSld modSld">
      <pc:chgData name="CIAVARELLA SIMONE CARMINE" userId="b176f678-5bfe-4618-97c3-6ea6f0796f9c" providerId="ADAL" clId="{DA8C9355-04AC-4499-A3ED-54E367799C50}" dt="2024-06-14T10:51:07.197" v="857" actId="20577"/>
      <pc:docMkLst>
        <pc:docMk/>
      </pc:docMkLst>
      <pc:sldChg chg="modSp mod">
        <pc:chgData name="CIAVARELLA SIMONE CARMINE" userId="b176f678-5bfe-4618-97c3-6ea6f0796f9c" providerId="ADAL" clId="{DA8C9355-04AC-4499-A3ED-54E367799C50}" dt="2024-06-14T09:01:54.771" v="530" actId="20577"/>
        <pc:sldMkLst>
          <pc:docMk/>
          <pc:sldMk cId="908786750" sldId="274"/>
        </pc:sldMkLst>
        <pc:spChg chg="mod">
          <ac:chgData name="CIAVARELLA SIMONE CARMINE" userId="b176f678-5bfe-4618-97c3-6ea6f0796f9c" providerId="ADAL" clId="{DA8C9355-04AC-4499-A3ED-54E367799C50}" dt="2024-06-14T09:01:54.771" v="530" actId="20577"/>
          <ac:spMkLst>
            <pc:docMk/>
            <pc:sldMk cId="908786750" sldId="274"/>
            <ac:spMk id="2" creationId="{00000000-0000-0000-0000-000000000000}"/>
          </ac:spMkLst>
        </pc:spChg>
      </pc:sldChg>
      <pc:sldChg chg="addSp delSp modSp add mod setBg setClrOvrMap">
        <pc:chgData name="CIAVARELLA SIMONE CARMINE" userId="b176f678-5bfe-4618-97c3-6ea6f0796f9c" providerId="ADAL" clId="{DA8C9355-04AC-4499-A3ED-54E367799C50}" dt="2024-06-14T10:51:07.197" v="857" actId="20577"/>
        <pc:sldMkLst>
          <pc:docMk/>
          <pc:sldMk cId="159253593" sldId="277"/>
        </pc:sldMkLst>
        <pc:spChg chg="mod">
          <ac:chgData name="CIAVARELLA SIMONE CARMINE" userId="b176f678-5bfe-4618-97c3-6ea6f0796f9c" providerId="ADAL" clId="{DA8C9355-04AC-4499-A3ED-54E367799C50}" dt="2024-06-14T08:14:21.621" v="107" actId="26606"/>
          <ac:spMkLst>
            <pc:docMk/>
            <pc:sldMk cId="159253593" sldId="277"/>
            <ac:spMk id="2" creationId="{00000000-0000-0000-0000-000000000000}"/>
          </ac:spMkLst>
        </pc:spChg>
        <pc:spChg chg="mod">
          <ac:chgData name="CIAVARELLA SIMONE CARMINE" userId="b176f678-5bfe-4618-97c3-6ea6f0796f9c" providerId="ADAL" clId="{DA8C9355-04AC-4499-A3ED-54E367799C50}" dt="2024-06-14T10:51:07.197" v="857" actId="20577"/>
          <ac:spMkLst>
            <pc:docMk/>
            <pc:sldMk cId="159253593" sldId="277"/>
            <ac:spMk id="3" creationId="{B1F52D56-CBED-4150-F4B9-04B4740D1451}"/>
          </ac:spMkLst>
        </pc:spChg>
        <pc:spChg chg="add del mod">
          <ac:chgData name="CIAVARELLA SIMONE CARMINE" userId="b176f678-5bfe-4618-97c3-6ea6f0796f9c" providerId="ADAL" clId="{DA8C9355-04AC-4499-A3ED-54E367799C50}" dt="2024-06-14T08:13:09.353" v="30" actId="47"/>
          <ac:spMkLst>
            <pc:docMk/>
            <pc:sldMk cId="159253593" sldId="277"/>
            <ac:spMk id="5" creationId="{1D23C044-8EBB-2F10-1F7C-8A133FED7D67}"/>
          </ac:spMkLst>
        </pc:spChg>
        <pc:spChg chg="add del mod">
          <ac:chgData name="CIAVARELLA SIMONE CARMINE" userId="b176f678-5bfe-4618-97c3-6ea6f0796f9c" providerId="ADAL" clId="{DA8C9355-04AC-4499-A3ED-54E367799C50}" dt="2024-06-14T10:48:47.595" v="793" actId="5793"/>
          <ac:spMkLst>
            <pc:docMk/>
            <pc:sldMk cId="159253593" sldId="277"/>
            <ac:spMk id="30" creationId="{00000000-0000-0000-0000-000000000000}"/>
          </ac:spMkLst>
        </pc:spChg>
        <pc:spChg chg="add del">
          <ac:chgData name="CIAVARELLA SIMONE CARMINE" userId="b176f678-5bfe-4618-97c3-6ea6f0796f9c" providerId="ADAL" clId="{DA8C9355-04AC-4499-A3ED-54E367799C50}" dt="2024-06-14T08:14:08.175" v="106" actId="26606"/>
          <ac:spMkLst>
            <pc:docMk/>
            <pc:sldMk cId="159253593" sldId="277"/>
            <ac:spMk id="32" creationId="{FEF085B8-A2C0-4A6F-B663-CCC56F3CD373}"/>
          </ac:spMkLst>
        </pc:spChg>
        <pc:spChg chg="add del">
          <ac:chgData name="CIAVARELLA SIMONE CARMINE" userId="b176f678-5bfe-4618-97c3-6ea6f0796f9c" providerId="ADAL" clId="{DA8C9355-04AC-4499-A3ED-54E367799C50}" dt="2024-06-14T08:14:08.175" v="106" actId="26606"/>
          <ac:spMkLst>
            <pc:docMk/>
            <pc:sldMk cId="159253593" sldId="277"/>
            <ac:spMk id="33" creationId="{2658F6D6-96E0-421A-96D6-3DF404008543}"/>
          </ac:spMkLst>
        </pc:spChg>
        <pc:spChg chg="add del">
          <ac:chgData name="CIAVARELLA SIMONE CARMINE" userId="b176f678-5bfe-4618-97c3-6ea6f0796f9c" providerId="ADAL" clId="{DA8C9355-04AC-4499-A3ED-54E367799C50}" dt="2024-06-14T08:14:08.175" v="106" actId="26606"/>
          <ac:spMkLst>
            <pc:docMk/>
            <pc:sldMk cId="159253593" sldId="277"/>
            <ac:spMk id="34" creationId="{3CF62545-93A0-4FD5-9B48-48DCA794CBA1}"/>
          </ac:spMkLst>
        </pc:spChg>
        <pc:spChg chg="add del">
          <ac:chgData name="CIAVARELLA SIMONE CARMINE" userId="b176f678-5bfe-4618-97c3-6ea6f0796f9c" providerId="ADAL" clId="{DA8C9355-04AC-4499-A3ED-54E367799C50}" dt="2024-06-14T08:12:18.859" v="14" actId="26606"/>
          <ac:spMkLst>
            <pc:docMk/>
            <pc:sldMk cId="159253593" sldId="277"/>
            <ac:spMk id="35" creationId="{9F7D788E-2C1B-4EF4-8719-12613771FF98}"/>
          </ac:spMkLst>
        </pc:spChg>
        <pc:spChg chg="add">
          <ac:chgData name="CIAVARELLA SIMONE CARMINE" userId="b176f678-5bfe-4618-97c3-6ea6f0796f9c" providerId="ADAL" clId="{DA8C9355-04AC-4499-A3ED-54E367799C50}" dt="2024-06-14T08:14:21.621" v="107" actId="26606"/>
          <ac:spMkLst>
            <pc:docMk/>
            <pc:sldMk cId="159253593" sldId="277"/>
            <ac:spMk id="36" creationId="{1E214AA7-F028-4A0D-8698-61AEC754D1BC}"/>
          </ac:spMkLst>
        </pc:spChg>
        <pc:spChg chg="add del">
          <ac:chgData name="CIAVARELLA SIMONE CARMINE" userId="b176f678-5bfe-4618-97c3-6ea6f0796f9c" providerId="ADAL" clId="{DA8C9355-04AC-4499-A3ED-54E367799C50}" dt="2024-06-14T08:12:18.859" v="14" actId="26606"/>
          <ac:spMkLst>
            <pc:docMk/>
            <pc:sldMk cId="159253593" sldId="277"/>
            <ac:spMk id="37" creationId="{7C54E824-C0F4-480B-BC88-689F50C45FBD}"/>
          </ac:spMkLst>
        </pc:spChg>
        <pc:spChg chg="add del">
          <ac:chgData name="CIAVARELLA SIMONE CARMINE" userId="b176f678-5bfe-4618-97c3-6ea6f0796f9c" providerId="ADAL" clId="{DA8C9355-04AC-4499-A3ED-54E367799C50}" dt="2024-06-14T08:12:18.859" v="14" actId="26606"/>
          <ac:spMkLst>
            <pc:docMk/>
            <pc:sldMk cId="159253593" sldId="277"/>
            <ac:spMk id="39" creationId="{58DEA6A1-FC5C-4E6E-BBBF-7E472949B394}"/>
          </ac:spMkLst>
        </pc:spChg>
        <pc:spChg chg="add del">
          <ac:chgData name="CIAVARELLA SIMONE CARMINE" userId="b176f678-5bfe-4618-97c3-6ea6f0796f9c" providerId="ADAL" clId="{DA8C9355-04AC-4499-A3ED-54E367799C50}" dt="2024-06-14T08:12:18.859" v="14" actId="26606"/>
          <ac:spMkLst>
            <pc:docMk/>
            <pc:sldMk cId="159253593" sldId="277"/>
            <ac:spMk id="41" creationId="{96AAAC3B-1954-46B7-BBAC-27DFF5B5295F}"/>
          </ac:spMkLst>
        </pc:spChg>
        <pc:spChg chg="add del">
          <ac:chgData name="CIAVARELLA SIMONE CARMINE" userId="b176f678-5bfe-4618-97c3-6ea6f0796f9c" providerId="ADAL" clId="{DA8C9355-04AC-4499-A3ED-54E367799C50}" dt="2024-06-14T08:12:18.859" v="14" actId="26606"/>
          <ac:spMkLst>
            <pc:docMk/>
            <pc:sldMk cId="159253593" sldId="277"/>
            <ac:spMk id="43" creationId="{A5AD6500-BB62-4AAC-9D2F-C10DDC90CBB1}"/>
          </ac:spMkLst>
        </pc:spChg>
        <pc:spChg chg="add del">
          <ac:chgData name="CIAVARELLA SIMONE CARMINE" userId="b176f678-5bfe-4618-97c3-6ea6f0796f9c" providerId="ADAL" clId="{DA8C9355-04AC-4499-A3ED-54E367799C50}" dt="2024-06-14T08:12:21.049" v="16" actId="26606"/>
          <ac:spMkLst>
            <pc:docMk/>
            <pc:sldMk cId="159253593" sldId="277"/>
            <ac:spMk id="45" creationId="{4FFBEE45-F140-49D5-85EA-C78C24340B23}"/>
          </ac:spMkLst>
        </pc:spChg>
        <pc:spChg chg="add del">
          <ac:chgData name="CIAVARELLA SIMONE CARMINE" userId="b176f678-5bfe-4618-97c3-6ea6f0796f9c" providerId="ADAL" clId="{DA8C9355-04AC-4499-A3ED-54E367799C50}" dt="2024-06-14T08:12:21.839" v="18" actId="26606"/>
          <ac:spMkLst>
            <pc:docMk/>
            <pc:sldMk cId="159253593" sldId="277"/>
            <ac:spMk id="47" creationId="{10F24D38-B79E-44B4-830E-043F45D96DC2}"/>
          </ac:spMkLst>
        </pc:spChg>
        <pc:spChg chg="add del">
          <ac:chgData name="CIAVARELLA SIMONE CARMINE" userId="b176f678-5bfe-4618-97c3-6ea6f0796f9c" providerId="ADAL" clId="{DA8C9355-04AC-4499-A3ED-54E367799C50}" dt="2024-06-14T08:12:22.763" v="20" actId="26606"/>
          <ac:spMkLst>
            <pc:docMk/>
            <pc:sldMk cId="159253593" sldId="277"/>
            <ac:spMk id="50" creationId="{1E214AA7-F028-4A0D-8698-61AEC754D1BC}"/>
          </ac:spMkLst>
        </pc:spChg>
        <pc:spChg chg="add del">
          <ac:chgData name="CIAVARELLA SIMONE CARMINE" userId="b176f678-5bfe-4618-97c3-6ea6f0796f9c" providerId="ADAL" clId="{DA8C9355-04AC-4499-A3ED-54E367799C50}" dt="2024-06-14T08:12:31.757" v="22" actId="26606"/>
          <ac:spMkLst>
            <pc:docMk/>
            <pc:sldMk cId="159253593" sldId="277"/>
            <ac:spMk id="53" creationId="{2A6B319F-86FE-4754-878E-06F0804D882B}"/>
          </ac:spMkLst>
        </pc:spChg>
        <pc:spChg chg="add del">
          <ac:chgData name="CIAVARELLA SIMONE CARMINE" userId="b176f678-5bfe-4618-97c3-6ea6f0796f9c" providerId="ADAL" clId="{DA8C9355-04AC-4499-A3ED-54E367799C50}" dt="2024-06-14T08:12:31.757" v="22" actId="26606"/>
          <ac:spMkLst>
            <pc:docMk/>
            <pc:sldMk cId="159253593" sldId="277"/>
            <ac:spMk id="54" creationId="{DCF7D1B5-3477-499F-ACC5-2C8B07F4EDB3}"/>
          </ac:spMkLst>
        </pc:spChg>
        <pc:spChg chg="add del">
          <ac:chgData name="CIAVARELLA SIMONE CARMINE" userId="b176f678-5bfe-4618-97c3-6ea6f0796f9c" providerId="ADAL" clId="{DA8C9355-04AC-4499-A3ED-54E367799C50}" dt="2024-06-14T08:13:10.016" v="31" actId="26606"/>
          <ac:spMkLst>
            <pc:docMk/>
            <pc:sldMk cId="159253593" sldId="277"/>
            <ac:spMk id="56" creationId="{FEF085B8-A2C0-4A6F-B663-CCC56F3CD373}"/>
          </ac:spMkLst>
        </pc:spChg>
        <pc:spChg chg="add del">
          <ac:chgData name="CIAVARELLA SIMONE CARMINE" userId="b176f678-5bfe-4618-97c3-6ea6f0796f9c" providerId="ADAL" clId="{DA8C9355-04AC-4499-A3ED-54E367799C50}" dt="2024-06-14T08:13:10.016" v="31" actId="26606"/>
          <ac:spMkLst>
            <pc:docMk/>
            <pc:sldMk cId="159253593" sldId="277"/>
            <ac:spMk id="57" creationId="{2658F6D6-96E0-421A-96D6-3DF404008543}"/>
          </ac:spMkLst>
        </pc:spChg>
        <pc:spChg chg="add del">
          <ac:chgData name="CIAVARELLA SIMONE CARMINE" userId="b176f678-5bfe-4618-97c3-6ea6f0796f9c" providerId="ADAL" clId="{DA8C9355-04AC-4499-A3ED-54E367799C50}" dt="2024-06-14T08:13:10.016" v="31" actId="26606"/>
          <ac:spMkLst>
            <pc:docMk/>
            <pc:sldMk cId="159253593" sldId="277"/>
            <ac:spMk id="58" creationId="{3CF62545-93A0-4FD5-9B48-48DCA794CBA1}"/>
          </ac:spMkLst>
        </pc:spChg>
        <pc:graphicFrameChg chg="add del">
          <ac:chgData name="CIAVARELLA SIMONE CARMINE" userId="b176f678-5bfe-4618-97c3-6ea6f0796f9c" providerId="ADAL" clId="{DA8C9355-04AC-4499-A3ED-54E367799C50}" dt="2024-06-14T08:13:02.872" v="27" actId="26606"/>
          <ac:graphicFrameMkLst>
            <pc:docMk/>
            <pc:sldMk cId="159253593" sldId="277"/>
            <ac:graphicFrameMk id="60" creationId="{8C80DC74-7816-37C2-6663-9B5BDD3541EA}"/>
          </ac:graphicFrameMkLst>
        </pc:graphicFrameChg>
        <pc:graphicFrameChg chg="add del">
          <ac:chgData name="CIAVARELLA SIMONE CARMINE" userId="b176f678-5bfe-4618-97c3-6ea6f0796f9c" providerId="ADAL" clId="{DA8C9355-04AC-4499-A3ED-54E367799C50}" dt="2024-06-14T08:13:08.736" v="29" actId="26606"/>
          <ac:graphicFrameMkLst>
            <pc:docMk/>
            <pc:sldMk cId="159253593" sldId="277"/>
            <ac:graphicFrameMk id="62" creationId="{95ABB47A-6805-C773-A400-C45E8AE10BF1}"/>
          </ac:graphicFrameMkLst>
        </pc:graphicFrameChg>
        <pc:cxnChg chg="add">
          <ac:chgData name="CIAVARELLA SIMONE CARMINE" userId="b176f678-5bfe-4618-97c3-6ea6f0796f9c" providerId="ADAL" clId="{DA8C9355-04AC-4499-A3ED-54E367799C50}" dt="2024-06-14T08:14:21.621" v="107" actId="26606"/>
          <ac:cxnSpMkLst>
            <pc:docMk/>
            <pc:sldMk cId="159253593" sldId="277"/>
            <ac:cxnSpMk id="38" creationId="{D6206FDC-2777-4D7F-AF9C-73413DA664C9}"/>
          </ac:cxnSpMkLst>
        </pc:cxnChg>
        <pc:cxnChg chg="add del">
          <ac:chgData name="CIAVARELLA SIMONE CARMINE" userId="b176f678-5bfe-4618-97c3-6ea6f0796f9c" providerId="ADAL" clId="{DA8C9355-04AC-4499-A3ED-54E367799C50}" dt="2024-06-14T08:12:21.839" v="18" actId="26606"/>
          <ac:cxnSpMkLst>
            <pc:docMk/>
            <pc:sldMk cId="159253593" sldId="277"/>
            <ac:cxnSpMk id="48" creationId="{FC469874-256B-45B3-A79C-7591B4BA1ECC}"/>
          </ac:cxnSpMkLst>
        </pc:cxnChg>
        <pc:cxnChg chg="add del">
          <ac:chgData name="CIAVARELLA SIMONE CARMINE" userId="b176f678-5bfe-4618-97c3-6ea6f0796f9c" providerId="ADAL" clId="{DA8C9355-04AC-4499-A3ED-54E367799C50}" dt="2024-06-14T08:12:22.763" v="20" actId="26606"/>
          <ac:cxnSpMkLst>
            <pc:docMk/>
            <pc:sldMk cId="159253593" sldId="277"/>
            <ac:cxnSpMk id="51" creationId="{D6206FDC-2777-4D7F-AF9C-73413DA664C9}"/>
          </ac:cxnSpMkLst>
        </pc:cxnChg>
      </pc:sldChg>
      <pc:sldChg chg="addSp delSp modSp new mod setBg modNotesTx">
        <pc:chgData name="CIAVARELLA SIMONE CARMINE" userId="b176f678-5bfe-4618-97c3-6ea6f0796f9c" providerId="ADAL" clId="{DA8C9355-04AC-4499-A3ED-54E367799C50}" dt="2024-06-14T09:21:14.989" v="792" actId="20577"/>
        <pc:sldMkLst>
          <pc:docMk/>
          <pc:sldMk cId="3881561271" sldId="278"/>
        </pc:sldMkLst>
        <pc:spChg chg="mod">
          <ac:chgData name="CIAVARELLA SIMONE CARMINE" userId="b176f678-5bfe-4618-97c3-6ea6f0796f9c" providerId="ADAL" clId="{DA8C9355-04AC-4499-A3ED-54E367799C50}" dt="2024-06-14T08:59:08.359" v="505" actId="26606"/>
          <ac:spMkLst>
            <pc:docMk/>
            <pc:sldMk cId="3881561271" sldId="278"/>
            <ac:spMk id="2" creationId="{8AA72547-AA08-70F9-D0D1-D4F9941A04EA}"/>
          </ac:spMkLst>
        </pc:spChg>
        <pc:spChg chg="mod ord">
          <ac:chgData name="CIAVARELLA SIMONE CARMINE" userId="b176f678-5bfe-4618-97c3-6ea6f0796f9c" providerId="ADAL" clId="{DA8C9355-04AC-4499-A3ED-54E367799C50}" dt="2024-06-14T09:20:19.556" v="783" actId="20577"/>
          <ac:spMkLst>
            <pc:docMk/>
            <pc:sldMk cId="3881561271" sldId="278"/>
            <ac:spMk id="3" creationId="{F26BF4CF-57FE-6BEA-851D-24B00DB2EE26}"/>
          </ac:spMkLst>
        </pc:spChg>
        <pc:spChg chg="add del">
          <ac:chgData name="CIAVARELLA SIMONE CARMINE" userId="b176f678-5bfe-4618-97c3-6ea6f0796f9c" providerId="ADAL" clId="{DA8C9355-04AC-4499-A3ED-54E367799C50}" dt="2024-06-14T08:56:19.566" v="485" actId="26606"/>
          <ac:spMkLst>
            <pc:docMk/>
            <pc:sldMk cId="3881561271" sldId="278"/>
            <ac:spMk id="9" creationId="{C0763A76-9F1C-4FC5-82B7-DD475DA461B2}"/>
          </ac:spMkLst>
        </pc:spChg>
        <pc:spChg chg="add del">
          <ac:chgData name="CIAVARELLA SIMONE CARMINE" userId="b176f678-5bfe-4618-97c3-6ea6f0796f9c" providerId="ADAL" clId="{DA8C9355-04AC-4499-A3ED-54E367799C50}" dt="2024-06-14T08:56:19.566" v="485" actId="26606"/>
          <ac:spMkLst>
            <pc:docMk/>
            <pc:sldMk cId="3881561271" sldId="278"/>
            <ac:spMk id="11" creationId="{E81BF4F6-F2CF-4984-9D14-D6966D92F99F}"/>
          </ac:spMkLst>
        </pc:spChg>
        <pc:spChg chg="add del">
          <ac:chgData name="CIAVARELLA SIMONE CARMINE" userId="b176f678-5bfe-4618-97c3-6ea6f0796f9c" providerId="ADAL" clId="{DA8C9355-04AC-4499-A3ED-54E367799C50}" dt="2024-06-14T08:56:38.440" v="489" actId="26606"/>
          <ac:spMkLst>
            <pc:docMk/>
            <pc:sldMk cId="3881561271" sldId="278"/>
            <ac:spMk id="17" creationId="{9F7D5CDA-D291-4307-BF55-1381FED29634}"/>
          </ac:spMkLst>
        </pc:spChg>
        <pc:spChg chg="add del">
          <ac:chgData name="CIAVARELLA SIMONE CARMINE" userId="b176f678-5bfe-4618-97c3-6ea6f0796f9c" providerId="ADAL" clId="{DA8C9355-04AC-4499-A3ED-54E367799C50}" dt="2024-06-14T08:58:27.547" v="502" actId="26606"/>
          <ac:spMkLst>
            <pc:docMk/>
            <pc:sldMk cId="3881561271" sldId="278"/>
            <ac:spMk id="21" creationId="{AD96FDFD-4E42-4A06-B8B5-768A1DB9C2A9}"/>
          </ac:spMkLst>
        </pc:spChg>
        <pc:spChg chg="add del">
          <ac:chgData name="CIAVARELLA SIMONE CARMINE" userId="b176f678-5bfe-4618-97c3-6ea6f0796f9c" providerId="ADAL" clId="{DA8C9355-04AC-4499-A3ED-54E367799C50}" dt="2024-06-14T08:59:08.352" v="504" actId="26606"/>
          <ac:spMkLst>
            <pc:docMk/>
            <pc:sldMk cId="3881561271" sldId="278"/>
            <ac:spMk id="26" creationId="{EB708185-20C0-40F2-8F2D-8EB9E34B3C00}"/>
          </ac:spMkLst>
        </pc:spChg>
        <pc:spChg chg="add del">
          <ac:chgData name="CIAVARELLA SIMONE CARMINE" userId="b176f678-5bfe-4618-97c3-6ea6f0796f9c" providerId="ADAL" clId="{DA8C9355-04AC-4499-A3ED-54E367799C50}" dt="2024-06-14T08:59:08.352" v="504" actId="26606"/>
          <ac:spMkLst>
            <pc:docMk/>
            <pc:sldMk cId="3881561271" sldId="278"/>
            <ac:spMk id="27" creationId="{0DA909B4-15FF-46A6-8A7F-7AEF977FE9ED}"/>
          </ac:spMkLst>
        </pc:spChg>
        <pc:spChg chg="add del">
          <ac:chgData name="CIAVARELLA SIMONE CARMINE" userId="b176f678-5bfe-4618-97c3-6ea6f0796f9c" providerId="ADAL" clId="{DA8C9355-04AC-4499-A3ED-54E367799C50}" dt="2024-06-14T08:59:08.352" v="504" actId="26606"/>
          <ac:spMkLst>
            <pc:docMk/>
            <pc:sldMk cId="3881561271" sldId="278"/>
            <ac:spMk id="29" creationId="{1382A32C-5B0C-4B1C-A074-76C6DBCC9F87}"/>
          </ac:spMkLst>
        </pc:spChg>
        <pc:spChg chg="add">
          <ac:chgData name="CIAVARELLA SIMONE CARMINE" userId="b176f678-5bfe-4618-97c3-6ea6f0796f9c" providerId="ADAL" clId="{DA8C9355-04AC-4499-A3ED-54E367799C50}" dt="2024-06-14T08:59:08.359" v="505" actId="26606"/>
          <ac:spMkLst>
            <pc:docMk/>
            <pc:sldMk cId="3881561271" sldId="278"/>
            <ac:spMk id="31" creationId="{C29C59CE-9D5A-4E64-9F64-161998AB2DCE}"/>
          </ac:spMkLst>
        </pc:spChg>
        <pc:spChg chg="add">
          <ac:chgData name="CIAVARELLA SIMONE CARMINE" userId="b176f678-5bfe-4618-97c3-6ea6f0796f9c" providerId="ADAL" clId="{DA8C9355-04AC-4499-A3ED-54E367799C50}" dt="2024-06-14T08:59:08.359" v="505" actId="26606"/>
          <ac:spMkLst>
            <pc:docMk/>
            <pc:sldMk cId="3881561271" sldId="278"/>
            <ac:spMk id="32" creationId="{2EA3E16E-E32B-4992-ADBC-EA9C33A6FE33}"/>
          </ac:spMkLst>
        </pc:spChg>
        <pc:grpChg chg="add del">
          <ac:chgData name="CIAVARELLA SIMONE CARMINE" userId="b176f678-5bfe-4618-97c3-6ea6f0796f9c" providerId="ADAL" clId="{DA8C9355-04AC-4499-A3ED-54E367799C50}" dt="2024-06-14T08:56:20.185" v="487" actId="26606"/>
          <ac:grpSpMkLst>
            <pc:docMk/>
            <pc:sldMk cId="3881561271" sldId="278"/>
            <ac:grpSpMk id="14" creationId="{8CE57D37-C2D0-066B-1AE3-6F4244344F27}"/>
          </ac:grpSpMkLst>
        </pc:grpChg>
        <pc:grpChg chg="add del">
          <ac:chgData name="CIAVARELLA SIMONE CARMINE" userId="b176f678-5bfe-4618-97c3-6ea6f0796f9c" providerId="ADAL" clId="{DA8C9355-04AC-4499-A3ED-54E367799C50}" dt="2024-06-14T08:59:08.352" v="504" actId="26606"/>
          <ac:grpSpMkLst>
            <pc:docMk/>
            <pc:sldMk cId="3881561271" sldId="278"/>
            <ac:grpSpMk id="23" creationId="{19A6B5CE-CB1D-48EE-8B43-E952235C8371}"/>
          </ac:grpSpMkLst>
        </pc:grpChg>
        <pc:picChg chg="add del">
          <ac:chgData name="CIAVARELLA SIMONE CARMINE" userId="b176f678-5bfe-4618-97c3-6ea6f0796f9c" providerId="ADAL" clId="{DA8C9355-04AC-4499-A3ED-54E367799C50}" dt="2024-06-14T08:56:19.566" v="485" actId="26606"/>
          <ac:picMkLst>
            <pc:docMk/>
            <pc:sldMk cId="3881561271" sldId="278"/>
            <ac:picMk id="5" creationId="{13D9836F-833A-3759-C25A-1B4754C9E527}"/>
          </ac:picMkLst>
        </pc:picChg>
        <pc:picChg chg="add mod ord">
          <ac:chgData name="CIAVARELLA SIMONE CARMINE" userId="b176f678-5bfe-4618-97c3-6ea6f0796f9c" providerId="ADAL" clId="{DA8C9355-04AC-4499-A3ED-54E367799C50}" dt="2024-06-14T09:00:42.965" v="524" actId="1076"/>
          <ac:picMkLst>
            <pc:docMk/>
            <pc:sldMk cId="3881561271" sldId="278"/>
            <ac:picMk id="6" creationId="{2C331556-3F83-F562-C9EA-0888FCEF067F}"/>
          </ac:picMkLst>
        </pc:picChg>
        <pc:picChg chg="add mod">
          <ac:chgData name="CIAVARELLA SIMONE CARMINE" userId="b176f678-5bfe-4618-97c3-6ea6f0796f9c" providerId="ADAL" clId="{DA8C9355-04AC-4499-A3ED-54E367799C50}" dt="2024-06-14T09:00:21.829" v="520" actId="1076"/>
          <ac:picMkLst>
            <pc:docMk/>
            <pc:sldMk cId="3881561271" sldId="278"/>
            <ac:picMk id="8" creationId="{65BF1072-8F98-D114-6887-ABC4FC494F8F}"/>
          </ac:picMkLst>
        </pc:picChg>
        <pc:picChg chg="add del">
          <ac:chgData name="CIAVARELLA SIMONE CARMINE" userId="b176f678-5bfe-4618-97c3-6ea6f0796f9c" providerId="ADAL" clId="{DA8C9355-04AC-4499-A3ED-54E367799C50}" dt="2024-06-14T08:56:20.185" v="487" actId="26606"/>
          <ac:picMkLst>
            <pc:docMk/>
            <pc:sldMk cId="3881561271" sldId="278"/>
            <ac:picMk id="13" creationId="{C3FA590D-02E2-3F39-1C46-56A12B3F39C5}"/>
          </ac:picMkLst>
        </pc:picChg>
        <pc:picChg chg="add mod">
          <ac:chgData name="CIAVARELLA SIMONE CARMINE" userId="b176f678-5bfe-4618-97c3-6ea6f0796f9c" providerId="ADAL" clId="{DA8C9355-04AC-4499-A3ED-54E367799C50}" dt="2024-06-14T09:00:37.952" v="523" actId="1076"/>
          <ac:picMkLst>
            <pc:docMk/>
            <pc:sldMk cId="3881561271" sldId="278"/>
            <ac:picMk id="16" creationId="{412DE139-3E59-FAC3-8421-C4A41CCAB5DB}"/>
          </ac:picMkLst>
        </pc:picChg>
        <pc:picChg chg="add del">
          <ac:chgData name="CIAVARELLA SIMONE CARMINE" userId="b176f678-5bfe-4618-97c3-6ea6f0796f9c" providerId="ADAL" clId="{DA8C9355-04AC-4499-A3ED-54E367799C50}" dt="2024-06-14T08:56:38.440" v="489" actId="26606"/>
          <ac:picMkLst>
            <pc:docMk/>
            <pc:sldMk cId="3881561271" sldId="278"/>
            <ac:picMk id="18" creationId="{9B69B5A3-3501-3E24-F82F-E708EC0215CB}"/>
          </ac:picMkLst>
        </pc:picChg>
      </pc:sldChg>
      <pc:sldChg chg="add del">
        <pc:chgData name="CIAVARELLA SIMONE CARMINE" userId="b176f678-5bfe-4618-97c3-6ea6f0796f9c" providerId="ADAL" clId="{DA8C9355-04AC-4499-A3ED-54E367799C50}" dt="2024-06-14T08:47:34.572" v="114" actId="2696"/>
        <pc:sldMkLst>
          <pc:docMk/>
          <pc:sldMk cId="4033457340" sldId="278"/>
        </pc:sldMkLst>
      </pc:sldChg>
    </pc:docChg>
  </pc:docChgLst>
  <pc:docChgLst>
    <pc:chgData name="CIAVARELLA SIMONE CARMINE" userId="b176f678-5bfe-4618-97c3-6ea6f0796f9c" providerId="ADAL" clId="{4EC9AF1D-A0B1-4F70-B3F4-56722DEE3661}"/>
    <pc:docChg chg="undo redo custSel addSld delSld modSld">
      <pc:chgData name="CIAVARELLA SIMONE CARMINE" userId="b176f678-5bfe-4618-97c3-6ea6f0796f9c" providerId="ADAL" clId="{4EC9AF1D-A0B1-4F70-B3F4-56722DEE3661}" dt="2024-06-17T09:13:48.939" v="5362" actId="20577"/>
      <pc:docMkLst>
        <pc:docMk/>
      </pc:docMkLst>
      <pc:sldChg chg="modNotesTx">
        <pc:chgData name="CIAVARELLA SIMONE CARMINE" userId="b176f678-5bfe-4618-97c3-6ea6f0796f9c" providerId="ADAL" clId="{4EC9AF1D-A0B1-4F70-B3F4-56722DEE3661}" dt="2024-06-12T13:10:47.573" v="1566" actId="20577"/>
        <pc:sldMkLst>
          <pc:docMk/>
          <pc:sldMk cId="1644618248" sldId="256"/>
        </pc:sldMkLst>
      </pc:sldChg>
      <pc:sldChg chg="modSp mod modNotesTx">
        <pc:chgData name="CIAVARELLA SIMONE CARMINE" userId="b176f678-5bfe-4618-97c3-6ea6f0796f9c" providerId="ADAL" clId="{4EC9AF1D-A0B1-4F70-B3F4-56722DEE3661}" dt="2024-06-16T13:42:38.500" v="5181" actId="20577"/>
        <pc:sldMkLst>
          <pc:docMk/>
          <pc:sldMk cId="2003682194" sldId="258"/>
        </pc:sldMkLst>
        <pc:spChg chg="mod">
          <ac:chgData name="CIAVARELLA SIMONE CARMINE" userId="b176f678-5bfe-4618-97c3-6ea6f0796f9c" providerId="ADAL" clId="{4EC9AF1D-A0B1-4F70-B3F4-56722DEE3661}" dt="2024-06-15T11:19:58.812" v="2916" actId="14100"/>
          <ac:spMkLst>
            <pc:docMk/>
            <pc:sldMk cId="2003682194" sldId="258"/>
            <ac:spMk id="2" creationId="{00000000-0000-0000-0000-000000000000}"/>
          </ac:spMkLst>
        </pc:spChg>
        <pc:graphicFrameChg chg="mod">
          <ac:chgData name="CIAVARELLA SIMONE CARMINE" userId="b176f678-5bfe-4618-97c3-6ea6f0796f9c" providerId="ADAL" clId="{4EC9AF1D-A0B1-4F70-B3F4-56722DEE3661}" dt="2024-06-16T13:42:38.500" v="5181" actId="20577"/>
          <ac:graphicFrameMkLst>
            <pc:docMk/>
            <pc:sldMk cId="2003682194" sldId="258"/>
            <ac:graphicFrameMk id="5" creationId="{A42F9A66-7C1A-DE5A-FF9D-E25D916E1B99}"/>
          </ac:graphicFrameMkLst>
        </pc:graphicFrameChg>
      </pc:sldChg>
      <pc:sldChg chg="modSp mod">
        <pc:chgData name="CIAVARELLA SIMONE CARMINE" userId="b176f678-5bfe-4618-97c3-6ea6f0796f9c" providerId="ADAL" clId="{4EC9AF1D-A0B1-4F70-B3F4-56722DEE3661}" dt="2024-06-11T19:30:58.929" v="28" actId="20577"/>
        <pc:sldMkLst>
          <pc:docMk/>
          <pc:sldMk cId="739979112" sldId="259"/>
        </pc:sldMkLst>
        <pc:spChg chg="mod">
          <ac:chgData name="CIAVARELLA SIMONE CARMINE" userId="b176f678-5bfe-4618-97c3-6ea6f0796f9c" providerId="ADAL" clId="{4EC9AF1D-A0B1-4F70-B3F4-56722DEE3661}" dt="2024-06-11T19:30:58.929" v="28" actId="20577"/>
          <ac:spMkLst>
            <pc:docMk/>
            <pc:sldMk cId="739979112" sldId="259"/>
            <ac:spMk id="2" creationId="{EC095CC2-44AD-7E53-D37C-88150CE4760C}"/>
          </ac:spMkLst>
        </pc:spChg>
      </pc:sldChg>
      <pc:sldChg chg="modSp mod">
        <pc:chgData name="CIAVARELLA SIMONE CARMINE" userId="b176f678-5bfe-4618-97c3-6ea6f0796f9c" providerId="ADAL" clId="{4EC9AF1D-A0B1-4F70-B3F4-56722DEE3661}" dt="2024-06-16T09:37:00.760" v="4528"/>
        <pc:sldMkLst>
          <pc:docMk/>
          <pc:sldMk cId="3559373577" sldId="260"/>
        </pc:sldMkLst>
        <pc:graphicFrameChg chg="mod modGraphic">
          <ac:chgData name="CIAVARELLA SIMONE CARMINE" userId="b176f678-5bfe-4618-97c3-6ea6f0796f9c" providerId="ADAL" clId="{4EC9AF1D-A0B1-4F70-B3F4-56722DEE3661}" dt="2024-06-16T09:37:00.760" v="4528"/>
          <ac:graphicFrameMkLst>
            <pc:docMk/>
            <pc:sldMk cId="3559373577" sldId="260"/>
            <ac:graphicFrameMk id="17" creationId="{3BCFEA62-3A84-0C32-0A66-C0CFC9D93D20}"/>
          </ac:graphicFrameMkLst>
        </pc:graphicFrameChg>
      </pc:sldChg>
      <pc:sldChg chg="modSp add mod modNotesTx">
        <pc:chgData name="CIAVARELLA SIMONE CARMINE" userId="b176f678-5bfe-4618-97c3-6ea6f0796f9c" providerId="ADAL" clId="{4EC9AF1D-A0B1-4F70-B3F4-56722DEE3661}" dt="2024-06-15T11:38:42.253" v="3027" actId="20577"/>
        <pc:sldMkLst>
          <pc:docMk/>
          <pc:sldMk cId="233579774" sldId="262"/>
        </pc:sldMkLst>
        <pc:spChg chg="mod">
          <ac:chgData name="CIAVARELLA SIMONE CARMINE" userId="b176f678-5bfe-4618-97c3-6ea6f0796f9c" providerId="ADAL" clId="{4EC9AF1D-A0B1-4F70-B3F4-56722DEE3661}" dt="2024-06-11T19:42:13.661" v="75" actId="20577"/>
          <ac:spMkLst>
            <pc:docMk/>
            <pc:sldMk cId="233579774" sldId="262"/>
            <ac:spMk id="30" creationId="{00000000-0000-0000-0000-000000000000}"/>
          </ac:spMkLst>
        </pc:spChg>
      </pc:sldChg>
      <pc:sldChg chg="modNotesTx">
        <pc:chgData name="CIAVARELLA SIMONE CARMINE" userId="b176f678-5bfe-4618-97c3-6ea6f0796f9c" providerId="ADAL" clId="{4EC9AF1D-A0B1-4F70-B3F4-56722DEE3661}" dt="2024-06-15T10:04:00.083" v="2832" actId="20577"/>
        <pc:sldMkLst>
          <pc:docMk/>
          <pc:sldMk cId="3660592455" sldId="263"/>
        </pc:sldMkLst>
      </pc:sldChg>
      <pc:sldChg chg="addSp delSp modSp add mod">
        <pc:chgData name="CIAVARELLA SIMONE CARMINE" userId="b176f678-5bfe-4618-97c3-6ea6f0796f9c" providerId="ADAL" clId="{4EC9AF1D-A0B1-4F70-B3F4-56722DEE3661}" dt="2024-06-12T07:57:30.650" v="119" actId="478"/>
        <pc:sldMkLst>
          <pc:docMk/>
          <pc:sldMk cId="1705227085" sldId="264"/>
        </pc:sldMkLst>
        <pc:spChg chg="mod">
          <ac:chgData name="CIAVARELLA SIMONE CARMINE" userId="b176f678-5bfe-4618-97c3-6ea6f0796f9c" providerId="ADAL" clId="{4EC9AF1D-A0B1-4F70-B3F4-56722DEE3661}" dt="2024-06-12T07:56:38.676" v="98" actId="20577"/>
          <ac:spMkLst>
            <pc:docMk/>
            <pc:sldMk cId="1705227085" sldId="264"/>
            <ac:spMk id="3" creationId="{697BE4AA-12BB-35C9-CADB-F429AF5FA71C}"/>
          </ac:spMkLst>
        </pc:spChg>
        <pc:spChg chg="del mod">
          <ac:chgData name="CIAVARELLA SIMONE CARMINE" userId="b176f678-5bfe-4618-97c3-6ea6f0796f9c" providerId="ADAL" clId="{4EC9AF1D-A0B1-4F70-B3F4-56722DEE3661}" dt="2024-06-12T07:57:30.650" v="119" actId="478"/>
          <ac:spMkLst>
            <pc:docMk/>
            <pc:sldMk cId="1705227085" sldId="264"/>
            <ac:spMk id="4" creationId="{D816E7F1-CCB7-18F3-3B46-782F0FBD8C0A}"/>
          </ac:spMkLst>
        </pc:spChg>
        <pc:spChg chg="mod">
          <ac:chgData name="CIAVARELLA SIMONE CARMINE" userId="b176f678-5bfe-4618-97c3-6ea6f0796f9c" providerId="ADAL" clId="{4EC9AF1D-A0B1-4F70-B3F4-56722DEE3661}" dt="2024-06-12T07:56:40.351" v="99" actId="20577"/>
          <ac:spMkLst>
            <pc:docMk/>
            <pc:sldMk cId="1705227085" sldId="264"/>
            <ac:spMk id="5" creationId="{439B0697-137D-E7AB-C40D-BB693769846F}"/>
          </ac:spMkLst>
        </pc:spChg>
        <pc:spChg chg="del mod">
          <ac:chgData name="CIAVARELLA SIMONE CARMINE" userId="b176f678-5bfe-4618-97c3-6ea6f0796f9c" providerId="ADAL" clId="{4EC9AF1D-A0B1-4F70-B3F4-56722DEE3661}" dt="2024-06-12T07:57:26.911" v="115" actId="478"/>
          <ac:spMkLst>
            <pc:docMk/>
            <pc:sldMk cId="1705227085" sldId="264"/>
            <ac:spMk id="6" creationId="{C9CEEE49-1F67-88FB-EF02-78D5C956CB43}"/>
          </ac:spMkLst>
        </pc:spChg>
        <pc:spChg chg="add del mod">
          <ac:chgData name="CIAVARELLA SIMONE CARMINE" userId="b176f678-5bfe-4618-97c3-6ea6f0796f9c" providerId="ADAL" clId="{4EC9AF1D-A0B1-4F70-B3F4-56722DEE3661}" dt="2024-06-12T07:57:27.950" v="116" actId="478"/>
          <ac:spMkLst>
            <pc:docMk/>
            <pc:sldMk cId="1705227085" sldId="264"/>
            <ac:spMk id="7" creationId="{E9F1C1C3-D058-B115-F360-EDC927EAB523}"/>
          </ac:spMkLst>
        </pc:spChg>
        <pc:spChg chg="add del mod">
          <ac:chgData name="CIAVARELLA SIMONE CARMINE" userId="b176f678-5bfe-4618-97c3-6ea6f0796f9c" providerId="ADAL" clId="{4EC9AF1D-A0B1-4F70-B3F4-56722DEE3661}" dt="2024-06-12T07:57:29.725" v="118" actId="478"/>
          <ac:spMkLst>
            <pc:docMk/>
            <pc:sldMk cId="1705227085" sldId="264"/>
            <ac:spMk id="8" creationId="{FC6B1D19-C766-29F2-66EF-C9F276168B02}"/>
          </ac:spMkLst>
        </pc:spChg>
      </pc:sldChg>
      <pc:sldChg chg="addSp delSp mod modNotesTx">
        <pc:chgData name="CIAVARELLA SIMONE CARMINE" userId="b176f678-5bfe-4618-97c3-6ea6f0796f9c" providerId="ADAL" clId="{4EC9AF1D-A0B1-4F70-B3F4-56722DEE3661}" dt="2024-06-12T13:23:55.816" v="2514" actId="20577"/>
        <pc:sldMkLst>
          <pc:docMk/>
          <pc:sldMk cId="1984224600" sldId="265"/>
        </pc:sldMkLst>
        <pc:spChg chg="add del">
          <ac:chgData name="CIAVARELLA SIMONE CARMINE" userId="b176f678-5bfe-4618-97c3-6ea6f0796f9c" providerId="ADAL" clId="{4EC9AF1D-A0B1-4F70-B3F4-56722DEE3661}" dt="2024-06-12T13:23:13.760" v="2508" actId="26606"/>
          <ac:spMkLst>
            <pc:docMk/>
            <pc:sldMk cId="1984224600" sldId="265"/>
            <ac:spMk id="30" creationId="{00000000-0000-0000-0000-000000000000}"/>
          </ac:spMkLst>
        </pc:spChg>
        <pc:graphicFrameChg chg="add del">
          <ac:chgData name="CIAVARELLA SIMONE CARMINE" userId="b176f678-5bfe-4618-97c3-6ea6f0796f9c" providerId="ADAL" clId="{4EC9AF1D-A0B1-4F70-B3F4-56722DEE3661}" dt="2024-06-12T13:23:13.760" v="2508" actId="26606"/>
          <ac:graphicFrameMkLst>
            <pc:docMk/>
            <pc:sldMk cId="1984224600" sldId="265"/>
            <ac:graphicFrameMk id="36" creationId="{10EAA284-9957-2BCD-43F1-A64E9A70B986}"/>
          </ac:graphicFrameMkLst>
        </pc:graphicFrameChg>
      </pc:sldChg>
      <pc:sldChg chg="addSp delSp modSp new mod setBg">
        <pc:chgData name="CIAVARELLA SIMONE CARMINE" userId="b176f678-5bfe-4618-97c3-6ea6f0796f9c" providerId="ADAL" clId="{4EC9AF1D-A0B1-4F70-B3F4-56722DEE3661}" dt="2024-06-15T17:49:05.947" v="3426" actId="20577"/>
        <pc:sldMkLst>
          <pc:docMk/>
          <pc:sldMk cId="3857633040" sldId="266"/>
        </pc:sldMkLst>
        <pc:spChg chg="mod">
          <ac:chgData name="CIAVARELLA SIMONE CARMINE" userId="b176f678-5bfe-4618-97c3-6ea6f0796f9c" providerId="ADAL" clId="{4EC9AF1D-A0B1-4F70-B3F4-56722DEE3661}" dt="2024-06-15T17:49:05.947" v="3426" actId="20577"/>
          <ac:spMkLst>
            <pc:docMk/>
            <pc:sldMk cId="3857633040" sldId="266"/>
            <ac:spMk id="2" creationId="{304646A3-A1FF-A9B0-EA89-759731224F86}"/>
          </ac:spMkLst>
        </pc:spChg>
        <pc:spChg chg="add del mod">
          <ac:chgData name="CIAVARELLA SIMONE CARMINE" userId="b176f678-5bfe-4618-97c3-6ea6f0796f9c" providerId="ADAL" clId="{4EC9AF1D-A0B1-4F70-B3F4-56722DEE3661}" dt="2024-06-12T08:31:48.549" v="425" actId="26606"/>
          <ac:spMkLst>
            <pc:docMk/>
            <pc:sldMk cId="3857633040" sldId="266"/>
            <ac:spMk id="3" creationId="{B3C6DBFC-A957-E0F7-2ACF-FE51E2E5BA6E}"/>
          </ac:spMkLst>
        </pc:spChg>
        <pc:spChg chg="add del">
          <ac:chgData name="CIAVARELLA SIMONE CARMINE" userId="b176f678-5bfe-4618-97c3-6ea6f0796f9c" providerId="ADAL" clId="{4EC9AF1D-A0B1-4F70-B3F4-56722DEE3661}" dt="2024-06-12T08:30:37.114" v="402" actId="26606"/>
          <ac:spMkLst>
            <pc:docMk/>
            <pc:sldMk cId="3857633040" sldId="266"/>
            <ac:spMk id="8" creationId="{18873D23-2DCF-4B31-A009-95721C06E8E1}"/>
          </ac:spMkLst>
        </pc:spChg>
        <pc:spChg chg="add del">
          <ac:chgData name="CIAVARELLA SIMONE CARMINE" userId="b176f678-5bfe-4618-97c3-6ea6f0796f9c" providerId="ADAL" clId="{4EC9AF1D-A0B1-4F70-B3F4-56722DEE3661}" dt="2024-06-12T08:30:38.214" v="404" actId="26606"/>
          <ac:spMkLst>
            <pc:docMk/>
            <pc:sldMk cId="3857633040" sldId="266"/>
            <ac:spMk id="9" creationId="{8DF67618-B87B-4195-8E24-3B126F79FF55}"/>
          </ac:spMkLst>
        </pc:spChg>
        <pc:spChg chg="add del">
          <ac:chgData name="CIAVARELLA SIMONE CARMINE" userId="b176f678-5bfe-4618-97c3-6ea6f0796f9c" providerId="ADAL" clId="{4EC9AF1D-A0B1-4F70-B3F4-56722DEE3661}" dt="2024-06-12T08:30:37.114" v="402" actId="26606"/>
          <ac:spMkLst>
            <pc:docMk/>
            <pc:sldMk cId="3857633040" sldId="266"/>
            <ac:spMk id="10" creationId="{C13EF075-D4EF-4929-ADBC-91B27DA19955}"/>
          </ac:spMkLst>
        </pc:spChg>
        <pc:spChg chg="add del">
          <ac:chgData name="CIAVARELLA SIMONE CARMINE" userId="b176f678-5bfe-4618-97c3-6ea6f0796f9c" providerId="ADAL" clId="{4EC9AF1D-A0B1-4F70-B3F4-56722DEE3661}" dt="2024-06-12T08:30:38.214" v="404" actId="26606"/>
          <ac:spMkLst>
            <pc:docMk/>
            <pc:sldMk cId="3857633040" sldId="266"/>
            <ac:spMk id="11" creationId="{64960379-9FF9-400A-A8A8-F5AB633FD3BF}"/>
          </ac:spMkLst>
        </pc:spChg>
        <pc:spChg chg="add del">
          <ac:chgData name="CIAVARELLA SIMONE CARMINE" userId="b176f678-5bfe-4618-97c3-6ea6f0796f9c" providerId="ADAL" clId="{4EC9AF1D-A0B1-4F70-B3F4-56722DEE3661}" dt="2024-06-12T08:30:39.629" v="406" actId="26606"/>
          <ac:spMkLst>
            <pc:docMk/>
            <pc:sldMk cId="3857633040" sldId="266"/>
            <ac:spMk id="14" creationId="{BD92035A-AA2F-4CD8-A556-1CE8BDEC75BD}"/>
          </ac:spMkLst>
        </pc:spChg>
        <pc:spChg chg="add del">
          <ac:chgData name="CIAVARELLA SIMONE CARMINE" userId="b176f678-5bfe-4618-97c3-6ea6f0796f9c" providerId="ADAL" clId="{4EC9AF1D-A0B1-4F70-B3F4-56722DEE3661}" dt="2024-06-12T08:30:39.629" v="406" actId="26606"/>
          <ac:spMkLst>
            <pc:docMk/>
            <pc:sldMk cId="3857633040" sldId="266"/>
            <ac:spMk id="16" creationId="{ED888B23-07FA-482A-96DF-47E31AF1A603}"/>
          </ac:spMkLst>
        </pc:spChg>
        <pc:spChg chg="add del">
          <ac:chgData name="CIAVARELLA SIMONE CARMINE" userId="b176f678-5bfe-4618-97c3-6ea6f0796f9c" providerId="ADAL" clId="{4EC9AF1D-A0B1-4F70-B3F4-56722DEE3661}" dt="2024-06-12T08:30:41.552" v="410" actId="26606"/>
          <ac:spMkLst>
            <pc:docMk/>
            <pc:sldMk cId="3857633040" sldId="266"/>
            <ac:spMk id="20" creationId="{88853921-7BC9-4BDE-ACAB-133C683C82D6}"/>
          </ac:spMkLst>
        </pc:spChg>
        <pc:spChg chg="add del">
          <ac:chgData name="CIAVARELLA SIMONE CARMINE" userId="b176f678-5bfe-4618-97c3-6ea6f0796f9c" providerId="ADAL" clId="{4EC9AF1D-A0B1-4F70-B3F4-56722DEE3661}" dt="2024-06-12T08:30:41.552" v="410" actId="26606"/>
          <ac:spMkLst>
            <pc:docMk/>
            <pc:sldMk cId="3857633040" sldId="266"/>
            <ac:spMk id="22" creationId="{09192968-3AE7-4470-A61C-97294BB92731}"/>
          </ac:spMkLst>
        </pc:spChg>
        <pc:spChg chg="add del">
          <ac:chgData name="CIAVARELLA SIMONE CARMINE" userId="b176f678-5bfe-4618-97c3-6ea6f0796f9c" providerId="ADAL" clId="{4EC9AF1D-A0B1-4F70-B3F4-56722DEE3661}" dt="2024-06-12T08:30:41.552" v="410" actId="26606"/>
          <ac:spMkLst>
            <pc:docMk/>
            <pc:sldMk cId="3857633040" sldId="266"/>
            <ac:spMk id="24" creationId="{3AB72E55-43E4-4356-BFE8-E2102CB0B505}"/>
          </ac:spMkLst>
        </pc:spChg>
        <pc:spChg chg="add del">
          <ac:chgData name="CIAVARELLA SIMONE CARMINE" userId="b176f678-5bfe-4618-97c3-6ea6f0796f9c" providerId="ADAL" clId="{4EC9AF1D-A0B1-4F70-B3F4-56722DEE3661}" dt="2024-06-12T08:30:39.629" v="406" actId="26606"/>
          <ac:spMkLst>
            <pc:docMk/>
            <pc:sldMk cId="3857633040" sldId="266"/>
            <ac:spMk id="29" creationId="{5C8908E2-EE49-44D2-9428-A28D2312A8D5}"/>
          </ac:spMkLst>
        </pc:spChg>
        <pc:spChg chg="add del">
          <ac:chgData name="CIAVARELLA SIMONE CARMINE" userId="b176f678-5bfe-4618-97c3-6ea6f0796f9c" providerId="ADAL" clId="{4EC9AF1D-A0B1-4F70-B3F4-56722DEE3661}" dt="2024-06-12T08:30:39.629" v="406" actId="26606"/>
          <ac:spMkLst>
            <pc:docMk/>
            <pc:sldMk cId="3857633040" sldId="266"/>
            <ac:spMk id="33" creationId="{B3C6DBFC-A957-E0F7-2ACF-FE51E2E5BA6E}"/>
          </ac:spMkLst>
        </pc:spChg>
        <pc:spChg chg="add del">
          <ac:chgData name="CIAVARELLA SIMONE CARMINE" userId="b176f678-5bfe-4618-97c3-6ea6f0796f9c" providerId="ADAL" clId="{4EC9AF1D-A0B1-4F70-B3F4-56722DEE3661}" dt="2024-06-12T08:30:40.449" v="408" actId="26606"/>
          <ac:spMkLst>
            <pc:docMk/>
            <pc:sldMk cId="3857633040" sldId="266"/>
            <ac:spMk id="35" creationId="{87BF42CA-AD55-48B4-8949-C4DCA60A6AEE}"/>
          </ac:spMkLst>
        </pc:spChg>
        <pc:spChg chg="add del">
          <ac:chgData name="CIAVARELLA SIMONE CARMINE" userId="b176f678-5bfe-4618-97c3-6ea6f0796f9c" providerId="ADAL" clId="{4EC9AF1D-A0B1-4F70-B3F4-56722DEE3661}" dt="2024-06-12T08:30:40.449" v="408" actId="26606"/>
          <ac:spMkLst>
            <pc:docMk/>
            <pc:sldMk cId="3857633040" sldId="266"/>
            <ac:spMk id="36" creationId="{66AE1D3D-3106-4CB2-AA7C-0C1642AC0F2E}"/>
          </ac:spMkLst>
        </pc:spChg>
        <pc:spChg chg="add del">
          <ac:chgData name="CIAVARELLA SIMONE CARMINE" userId="b176f678-5bfe-4618-97c3-6ea6f0796f9c" providerId="ADAL" clId="{4EC9AF1D-A0B1-4F70-B3F4-56722DEE3661}" dt="2024-06-12T08:30:40.449" v="408" actId="26606"/>
          <ac:spMkLst>
            <pc:docMk/>
            <pc:sldMk cId="3857633040" sldId="266"/>
            <ac:spMk id="41" creationId="{B3C6DBFC-A957-E0F7-2ACF-FE51E2E5BA6E}"/>
          </ac:spMkLst>
        </pc:spChg>
        <pc:spChg chg="add del">
          <ac:chgData name="CIAVARELLA SIMONE CARMINE" userId="b176f678-5bfe-4618-97c3-6ea6f0796f9c" providerId="ADAL" clId="{4EC9AF1D-A0B1-4F70-B3F4-56722DEE3661}" dt="2024-06-12T08:30:41.552" v="410" actId="26606"/>
          <ac:spMkLst>
            <pc:docMk/>
            <pc:sldMk cId="3857633040" sldId="266"/>
            <ac:spMk id="43" creationId="{F837543A-6020-4505-A233-C9DB4BF74011}"/>
          </ac:spMkLst>
        </pc:spChg>
        <pc:spChg chg="add del">
          <ac:chgData name="CIAVARELLA SIMONE CARMINE" userId="b176f678-5bfe-4618-97c3-6ea6f0796f9c" providerId="ADAL" clId="{4EC9AF1D-A0B1-4F70-B3F4-56722DEE3661}" dt="2024-06-12T08:30:41.552" v="410" actId="26606"/>
          <ac:spMkLst>
            <pc:docMk/>
            <pc:sldMk cId="3857633040" sldId="266"/>
            <ac:spMk id="44" creationId="{35B16301-FB18-48BA-A6DD-C37CAF6F9A18}"/>
          </ac:spMkLst>
        </pc:spChg>
        <pc:spChg chg="add del">
          <ac:chgData name="CIAVARELLA SIMONE CARMINE" userId="b176f678-5bfe-4618-97c3-6ea6f0796f9c" providerId="ADAL" clId="{4EC9AF1D-A0B1-4F70-B3F4-56722DEE3661}" dt="2024-06-12T08:30:41.552" v="410" actId="26606"/>
          <ac:spMkLst>
            <pc:docMk/>
            <pc:sldMk cId="3857633040" sldId="266"/>
            <ac:spMk id="45" creationId="{B3C6DBFC-A957-E0F7-2ACF-FE51E2E5BA6E}"/>
          </ac:spMkLst>
        </pc:spChg>
        <pc:spChg chg="add del">
          <ac:chgData name="CIAVARELLA SIMONE CARMINE" userId="b176f678-5bfe-4618-97c3-6ea6f0796f9c" providerId="ADAL" clId="{4EC9AF1D-A0B1-4F70-B3F4-56722DEE3661}" dt="2024-06-12T08:30:41.552" v="410" actId="26606"/>
          <ac:spMkLst>
            <pc:docMk/>
            <pc:sldMk cId="3857633040" sldId="266"/>
            <ac:spMk id="46" creationId="{C3C0D90E-074A-4F52-9B11-B52BEF4BCBE5}"/>
          </ac:spMkLst>
        </pc:spChg>
        <pc:spChg chg="add del">
          <ac:chgData name="CIAVARELLA SIMONE CARMINE" userId="b176f678-5bfe-4618-97c3-6ea6f0796f9c" providerId="ADAL" clId="{4EC9AF1D-A0B1-4F70-B3F4-56722DEE3661}" dt="2024-06-12T08:30:41.552" v="410" actId="26606"/>
          <ac:spMkLst>
            <pc:docMk/>
            <pc:sldMk cId="3857633040" sldId="266"/>
            <ac:spMk id="47" creationId="{CABBD4C1-E6F8-46F6-8152-A8A97490BF4D}"/>
          </ac:spMkLst>
        </pc:spChg>
        <pc:spChg chg="add del">
          <ac:chgData name="CIAVARELLA SIMONE CARMINE" userId="b176f678-5bfe-4618-97c3-6ea6f0796f9c" providerId="ADAL" clId="{4EC9AF1D-A0B1-4F70-B3F4-56722DEE3661}" dt="2024-06-12T08:30:41.552" v="410" actId="26606"/>
          <ac:spMkLst>
            <pc:docMk/>
            <pc:sldMk cId="3857633040" sldId="266"/>
            <ac:spMk id="48" creationId="{83BA5EF5-1FE9-4BF9-83BB-269BCDDF6156}"/>
          </ac:spMkLst>
        </pc:spChg>
        <pc:spChg chg="add del">
          <ac:chgData name="CIAVARELLA SIMONE CARMINE" userId="b176f678-5bfe-4618-97c3-6ea6f0796f9c" providerId="ADAL" clId="{4EC9AF1D-A0B1-4F70-B3F4-56722DEE3661}" dt="2024-06-12T08:30:54.691" v="418" actId="26606"/>
          <ac:spMkLst>
            <pc:docMk/>
            <pc:sldMk cId="3857633040" sldId="266"/>
            <ac:spMk id="56" creationId="{815925C2-A704-4D47-B1C1-3FCA52512EC1}"/>
          </ac:spMkLst>
        </pc:spChg>
        <pc:spChg chg="add del">
          <ac:chgData name="CIAVARELLA SIMONE CARMINE" userId="b176f678-5bfe-4618-97c3-6ea6f0796f9c" providerId="ADAL" clId="{4EC9AF1D-A0B1-4F70-B3F4-56722DEE3661}" dt="2024-06-12T08:30:54.691" v="418" actId="26606"/>
          <ac:spMkLst>
            <pc:docMk/>
            <pc:sldMk cId="3857633040" sldId="266"/>
            <ac:spMk id="57" creationId="{01D4315C-C23C-4FD3-98DF-08C29E2292A8}"/>
          </ac:spMkLst>
        </pc:spChg>
        <pc:spChg chg="add del">
          <ac:chgData name="CIAVARELLA SIMONE CARMINE" userId="b176f678-5bfe-4618-97c3-6ea6f0796f9c" providerId="ADAL" clId="{4EC9AF1D-A0B1-4F70-B3F4-56722DEE3661}" dt="2024-06-12T08:30:54.691" v="418" actId="26606"/>
          <ac:spMkLst>
            <pc:docMk/>
            <pc:sldMk cId="3857633040" sldId="266"/>
            <ac:spMk id="65" creationId="{B3C6DBFC-A957-E0F7-2ACF-FE51E2E5BA6E}"/>
          </ac:spMkLst>
        </pc:spChg>
        <pc:spChg chg="add del">
          <ac:chgData name="CIAVARELLA SIMONE CARMINE" userId="b176f678-5bfe-4618-97c3-6ea6f0796f9c" providerId="ADAL" clId="{4EC9AF1D-A0B1-4F70-B3F4-56722DEE3661}" dt="2024-06-12T08:31:00.626" v="420" actId="26606"/>
          <ac:spMkLst>
            <pc:docMk/>
            <pc:sldMk cId="3857633040" sldId="266"/>
            <ac:spMk id="68" creationId="{AE3A741D-C19B-960A-5803-1C5887147820}"/>
          </ac:spMkLst>
        </pc:spChg>
        <pc:spChg chg="add del">
          <ac:chgData name="CIAVARELLA SIMONE CARMINE" userId="b176f678-5bfe-4618-97c3-6ea6f0796f9c" providerId="ADAL" clId="{4EC9AF1D-A0B1-4F70-B3F4-56722DEE3661}" dt="2024-06-12T08:31:00.626" v="420" actId="26606"/>
          <ac:spMkLst>
            <pc:docMk/>
            <pc:sldMk cId="3857633040" sldId="266"/>
            <ac:spMk id="69" creationId="{DC39DE25-0E4E-0AA7-0932-1D78C2372786}"/>
          </ac:spMkLst>
        </pc:spChg>
        <pc:spChg chg="add del">
          <ac:chgData name="CIAVARELLA SIMONE CARMINE" userId="b176f678-5bfe-4618-97c3-6ea6f0796f9c" providerId="ADAL" clId="{4EC9AF1D-A0B1-4F70-B3F4-56722DEE3661}" dt="2024-06-12T08:31:00.626" v="420" actId="26606"/>
          <ac:spMkLst>
            <pc:docMk/>
            <pc:sldMk cId="3857633040" sldId="266"/>
            <ac:spMk id="70" creationId="{8D6EA299-0840-6DEA-E670-C49AEBC87E89}"/>
          </ac:spMkLst>
        </pc:spChg>
        <pc:spChg chg="add del">
          <ac:chgData name="CIAVARELLA SIMONE CARMINE" userId="b176f678-5bfe-4618-97c3-6ea6f0796f9c" providerId="ADAL" clId="{4EC9AF1D-A0B1-4F70-B3F4-56722DEE3661}" dt="2024-06-12T08:31:00.626" v="420" actId="26606"/>
          <ac:spMkLst>
            <pc:docMk/>
            <pc:sldMk cId="3857633040" sldId="266"/>
            <ac:spMk id="71" creationId="{B3C6DBFC-A957-E0F7-2ACF-FE51E2E5BA6E}"/>
          </ac:spMkLst>
        </pc:spChg>
        <pc:spChg chg="add del">
          <ac:chgData name="CIAVARELLA SIMONE CARMINE" userId="b176f678-5bfe-4618-97c3-6ea6f0796f9c" providerId="ADAL" clId="{4EC9AF1D-A0B1-4F70-B3F4-56722DEE3661}" dt="2024-06-12T08:31:45.500" v="422" actId="26606"/>
          <ac:spMkLst>
            <pc:docMk/>
            <pc:sldMk cId="3857633040" sldId="266"/>
            <ac:spMk id="73" creationId="{DEE2AD96-B495-4E06-9291-B71706F728CB}"/>
          </ac:spMkLst>
        </pc:spChg>
        <pc:spChg chg="add del">
          <ac:chgData name="CIAVARELLA SIMONE CARMINE" userId="b176f678-5bfe-4618-97c3-6ea6f0796f9c" providerId="ADAL" clId="{4EC9AF1D-A0B1-4F70-B3F4-56722DEE3661}" dt="2024-06-12T08:31:45.500" v="422" actId="26606"/>
          <ac:spMkLst>
            <pc:docMk/>
            <pc:sldMk cId="3857633040" sldId="266"/>
            <ac:spMk id="74" creationId="{53CF6D67-C5A8-4ADD-9E8E-1E38CA1D3166}"/>
          </ac:spMkLst>
        </pc:spChg>
        <pc:spChg chg="add del">
          <ac:chgData name="CIAVARELLA SIMONE CARMINE" userId="b176f678-5bfe-4618-97c3-6ea6f0796f9c" providerId="ADAL" clId="{4EC9AF1D-A0B1-4F70-B3F4-56722DEE3661}" dt="2024-06-12T08:31:45.500" v="422" actId="26606"/>
          <ac:spMkLst>
            <pc:docMk/>
            <pc:sldMk cId="3857633040" sldId="266"/>
            <ac:spMk id="75" creationId="{86909FA0-B515-4681-B7A8-FA281D133B94}"/>
          </ac:spMkLst>
        </pc:spChg>
        <pc:spChg chg="add del">
          <ac:chgData name="CIAVARELLA SIMONE CARMINE" userId="b176f678-5bfe-4618-97c3-6ea6f0796f9c" providerId="ADAL" clId="{4EC9AF1D-A0B1-4F70-B3F4-56722DEE3661}" dt="2024-06-12T08:31:45.500" v="422" actId="26606"/>
          <ac:spMkLst>
            <pc:docMk/>
            <pc:sldMk cId="3857633040" sldId="266"/>
            <ac:spMk id="76" creationId="{21C9FE86-FCC3-4A31-AA1C-C882262B7FE7}"/>
          </ac:spMkLst>
        </pc:spChg>
        <pc:spChg chg="add del">
          <ac:chgData name="CIAVARELLA SIMONE CARMINE" userId="b176f678-5bfe-4618-97c3-6ea6f0796f9c" providerId="ADAL" clId="{4EC9AF1D-A0B1-4F70-B3F4-56722DEE3661}" dt="2024-06-12T08:31:45.500" v="422" actId="26606"/>
          <ac:spMkLst>
            <pc:docMk/>
            <pc:sldMk cId="3857633040" sldId="266"/>
            <ac:spMk id="77" creationId="{7D96243B-ECED-4B71-8E06-AE9A285EAD20}"/>
          </ac:spMkLst>
        </pc:spChg>
        <pc:spChg chg="add del">
          <ac:chgData name="CIAVARELLA SIMONE CARMINE" userId="b176f678-5bfe-4618-97c3-6ea6f0796f9c" providerId="ADAL" clId="{4EC9AF1D-A0B1-4F70-B3F4-56722DEE3661}" dt="2024-06-12T08:31:45.500" v="422" actId="26606"/>
          <ac:spMkLst>
            <pc:docMk/>
            <pc:sldMk cId="3857633040" sldId="266"/>
            <ac:spMk id="78" creationId="{A09989E4-EFDC-4A90-A633-E0525FB4139E}"/>
          </ac:spMkLst>
        </pc:spChg>
        <pc:spChg chg="add del">
          <ac:chgData name="CIAVARELLA SIMONE CARMINE" userId="b176f678-5bfe-4618-97c3-6ea6f0796f9c" providerId="ADAL" clId="{4EC9AF1D-A0B1-4F70-B3F4-56722DEE3661}" dt="2024-06-12T08:31:45.500" v="422" actId="26606"/>
          <ac:spMkLst>
            <pc:docMk/>
            <pc:sldMk cId="3857633040" sldId="266"/>
            <ac:spMk id="79" creationId="{B3C6DBFC-A957-E0F7-2ACF-FE51E2E5BA6E}"/>
          </ac:spMkLst>
        </pc:spChg>
        <pc:spChg chg="add del">
          <ac:chgData name="CIAVARELLA SIMONE CARMINE" userId="b176f678-5bfe-4618-97c3-6ea6f0796f9c" providerId="ADAL" clId="{4EC9AF1D-A0B1-4F70-B3F4-56722DEE3661}" dt="2024-06-12T08:31:48.542" v="424" actId="26606"/>
          <ac:spMkLst>
            <pc:docMk/>
            <pc:sldMk cId="3857633040" sldId="266"/>
            <ac:spMk id="81" creationId="{9F7D5CDA-D291-4307-BF55-1381FED29634}"/>
          </ac:spMkLst>
        </pc:spChg>
        <pc:spChg chg="add del">
          <ac:chgData name="CIAVARELLA SIMONE CARMINE" userId="b176f678-5bfe-4618-97c3-6ea6f0796f9c" providerId="ADAL" clId="{4EC9AF1D-A0B1-4F70-B3F4-56722DEE3661}" dt="2024-06-12T08:31:48.542" v="424" actId="26606"/>
          <ac:spMkLst>
            <pc:docMk/>
            <pc:sldMk cId="3857633040" sldId="266"/>
            <ac:spMk id="82" creationId="{B3C6DBFC-A957-E0F7-2ACF-FE51E2E5BA6E}"/>
          </ac:spMkLst>
        </pc:spChg>
        <pc:spChg chg="add">
          <ac:chgData name="CIAVARELLA SIMONE CARMINE" userId="b176f678-5bfe-4618-97c3-6ea6f0796f9c" providerId="ADAL" clId="{4EC9AF1D-A0B1-4F70-B3F4-56722DEE3661}" dt="2024-06-12T08:31:48.549" v="425" actId="26606"/>
          <ac:spMkLst>
            <pc:docMk/>
            <pc:sldMk cId="3857633040" sldId="266"/>
            <ac:spMk id="85" creationId="{3ECBE1F1-D69B-4AFA-ABD5-8E41720EF6DE}"/>
          </ac:spMkLst>
        </pc:spChg>
        <pc:spChg chg="add">
          <ac:chgData name="CIAVARELLA SIMONE CARMINE" userId="b176f678-5bfe-4618-97c3-6ea6f0796f9c" providerId="ADAL" clId="{4EC9AF1D-A0B1-4F70-B3F4-56722DEE3661}" dt="2024-06-12T08:31:48.549" v="425" actId="26606"/>
          <ac:spMkLst>
            <pc:docMk/>
            <pc:sldMk cId="3857633040" sldId="266"/>
            <ac:spMk id="87" creationId="{603A6265-E10C-4B85-9C20-E75FCAF9CC63}"/>
          </ac:spMkLst>
        </pc:spChg>
        <pc:spChg chg="add">
          <ac:chgData name="CIAVARELLA SIMONE CARMINE" userId="b176f678-5bfe-4618-97c3-6ea6f0796f9c" providerId="ADAL" clId="{4EC9AF1D-A0B1-4F70-B3F4-56722DEE3661}" dt="2024-06-12T08:31:48.549" v="425" actId="26606"/>
          <ac:spMkLst>
            <pc:docMk/>
            <pc:sldMk cId="3857633040" sldId="266"/>
            <ac:spMk id="88" creationId="{B3C6DBFC-A957-E0F7-2ACF-FE51E2E5BA6E}"/>
          </ac:spMkLst>
        </pc:spChg>
        <pc:grpChg chg="add del">
          <ac:chgData name="CIAVARELLA SIMONE CARMINE" userId="b176f678-5bfe-4618-97c3-6ea6f0796f9c" providerId="ADAL" clId="{4EC9AF1D-A0B1-4F70-B3F4-56722DEE3661}" dt="2024-06-12T08:30:37.114" v="402" actId="26606"/>
          <ac:grpSpMkLst>
            <pc:docMk/>
            <pc:sldMk cId="3857633040" sldId="266"/>
            <ac:grpSpMk id="12" creationId="{DAA26DFA-AAB2-4973-9C17-16D587C7B198}"/>
          </ac:grpSpMkLst>
        </pc:grpChg>
        <pc:grpChg chg="add del">
          <ac:chgData name="CIAVARELLA SIMONE CARMINE" userId="b176f678-5bfe-4618-97c3-6ea6f0796f9c" providerId="ADAL" clId="{4EC9AF1D-A0B1-4F70-B3F4-56722DEE3661}" dt="2024-06-12T08:30:38.214" v="404" actId="26606"/>
          <ac:grpSpMkLst>
            <pc:docMk/>
            <pc:sldMk cId="3857633040" sldId="266"/>
            <ac:grpSpMk id="17" creationId="{43F5E015-E085-4624-B431-B42414448684}"/>
          </ac:grpSpMkLst>
        </pc:grpChg>
        <pc:grpChg chg="add del">
          <ac:chgData name="CIAVARELLA SIMONE CARMINE" userId="b176f678-5bfe-4618-97c3-6ea6f0796f9c" providerId="ADAL" clId="{4EC9AF1D-A0B1-4F70-B3F4-56722DEE3661}" dt="2024-06-12T08:30:38.214" v="404" actId="26606"/>
          <ac:grpSpMkLst>
            <pc:docMk/>
            <pc:sldMk cId="3857633040" sldId="266"/>
            <ac:grpSpMk id="25" creationId="{2C491629-AE25-486B-9B22-2CE4EE8F7E47}"/>
          </ac:grpSpMkLst>
        </pc:grpChg>
        <pc:grpChg chg="add del">
          <ac:chgData name="CIAVARELLA SIMONE CARMINE" userId="b176f678-5bfe-4618-97c3-6ea6f0796f9c" providerId="ADAL" clId="{4EC9AF1D-A0B1-4F70-B3F4-56722DEE3661}" dt="2024-06-12T08:30:39.629" v="406" actId="26606"/>
          <ac:grpSpMkLst>
            <pc:docMk/>
            <pc:sldMk cId="3857633040" sldId="266"/>
            <ac:grpSpMk id="30" creationId="{5D1A9D8B-3117-4D9D-BDA4-DD81895098B0}"/>
          </ac:grpSpMkLst>
        </pc:grpChg>
        <pc:grpChg chg="add del">
          <ac:chgData name="CIAVARELLA SIMONE CARMINE" userId="b176f678-5bfe-4618-97c3-6ea6f0796f9c" providerId="ADAL" clId="{4EC9AF1D-A0B1-4F70-B3F4-56722DEE3661}" dt="2024-06-12T08:30:40.449" v="408" actId="26606"/>
          <ac:grpSpMkLst>
            <pc:docMk/>
            <pc:sldMk cId="3857633040" sldId="266"/>
            <ac:grpSpMk id="37" creationId="{0A31B6AF-B711-4CDB-8C2B-16E963DDC4C5}"/>
          </ac:grpSpMkLst>
        </pc:grpChg>
        <pc:grpChg chg="add del">
          <ac:chgData name="CIAVARELLA SIMONE CARMINE" userId="b176f678-5bfe-4618-97c3-6ea6f0796f9c" providerId="ADAL" clId="{4EC9AF1D-A0B1-4F70-B3F4-56722DEE3661}" dt="2024-06-12T08:30:54.691" v="418" actId="26606"/>
          <ac:grpSpMkLst>
            <pc:docMk/>
            <pc:sldMk cId="3857633040" sldId="266"/>
            <ac:grpSpMk id="58" creationId="{5E6B47BC-43FD-4C91-8BFF-B41B99A8A39E}"/>
          </ac:grpSpMkLst>
        </pc:grpChg>
        <pc:grpChg chg="add del">
          <ac:chgData name="CIAVARELLA SIMONE CARMINE" userId="b176f678-5bfe-4618-97c3-6ea6f0796f9c" providerId="ADAL" clId="{4EC9AF1D-A0B1-4F70-B3F4-56722DEE3661}" dt="2024-06-12T08:30:54.691" v="418" actId="26606"/>
          <ac:grpSpMkLst>
            <pc:docMk/>
            <pc:sldMk cId="3857633040" sldId="266"/>
            <ac:grpSpMk id="60" creationId="{43F5E015-E085-4624-B431-B42414448684}"/>
          </ac:grpSpMkLst>
        </pc:grpChg>
        <pc:graphicFrameChg chg="add del">
          <ac:chgData name="CIAVARELLA SIMONE CARMINE" userId="b176f678-5bfe-4618-97c3-6ea6f0796f9c" providerId="ADAL" clId="{4EC9AF1D-A0B1-4F70-B3F4-56722DEE3661}" dt="2024-06-12T08:30:38.214" v="404" actId="26606"/>
          <ac:graphicFrameMkLst>
            <pc:docMk/>
            <pc:sldMk cId="3857633040" sldId="266"/>
            <ac:graphicFrameMk id="5" creationId="{6361DD95-699F-0754-62C2-E97C8BDD3922}"/>
          </ac:graphicFrameMkLst>
        </pc:graphicFrameChg>
        <pc:graphicFrameChg chg="add del">
          <ac:chgData name="CIAVARELLA SIMONE CARMINE" userId="b176f678-5bfe-4618-97c3-6ea6f0796f9c" providerId="ADAL" clId="{4EC9AF1D-A0B1-4F70-B3F4-56722DEE3661}" dt="2024-06-12T08:30:42.541" v="412" actId="26606"/>
          <ac:graphicFrameMkLst>
            <pc:docMk/>
            <pc:sldMk cId="3857633040" sldId="266"/>
            <ac:graphicFrameMk id="50" creationId="{CC8099AD-552D-A480-A6D2-A36802454AE2}"/>
          </ac:graphicFrameMkLst>
        </pc:graphicFrameChg>
        <pc:graphicFrameChg chg="add del">
          <ac:chgData name="CIAVARELLA SIMONE CARMINE" userId="b176f678-5bfe-4618-97c3-6ea6f0796f9c" providerId="ADAL" clId="{4EC9AF1D-A0B1-4F70-B3F4-56722DEE3661}" dt="2024-06-12T08:30:44.636" v="414" actId="26606"/>
          <ac:graphicFrameMkLst>
            <pc:docMk/>
            <pc:sldMk cId="3857633040" sldId="266"/>
            <ac:graphicFrameMk id="52" creationId="{7B8C9F36-88E3-0A58-0FA1-9ACB1908A206}"/>
          </ac:graphicFrameMkLst>
        </pc:graphicFrameChg>
        <pc:graphicFrameChg chg="add del">
          <ac:chgData name="CIAVARELLA SIMONE CARMINE" userId="b176f678-5bfe-4618-97c3-6ea6f0796f9c" providerId="ADAL" clId="{4EC9AF1D-A0B1-4F70-B3F4-56722DEE3661}" dt="2024-06-12T08:30:51.154" v="416" actId="26606"/>
          <ac:graphicFrameMkLst>
            <pc:docMk/>
            <pc:sldMk cId="3857633040" sldId="266"/>
            <ac:graphicFrameMk id="54" creationId="{F3C970F8-DBBC-D23C-49EF-2FB084CEE497}"/>
          </ac:graphicFrameMkLst>
        </pc:graphicFrameChg>
        <pc:picChg chg="add del">
          <ac:chgData name="CIAVARELLA SIMONE CARMINE" userId="b176f678-5bfe-4618-97c3-6ea6f0796f9c" providerId="ADAL" clId="{4EC9AF1D-A0B1-4F70-B3F4-56722DEE3661}" dt="2024-06-12T08:31:00.626" v="420" actId="26606"/>
          <ac:picMkLst>
            <pc:docMk/>
            <pc:sldMk cId="3857633040" sldId="266"/>
            <ac:picMk id="67" creationId="{1BC58FB2-D9E0-5171-FFF2-84130B399FA8}"/>
          </ac:picMkLst>
        </pc:picChg>
        <pc:picChg chg="add del">
          <ac:chgData name="CIAVARELLA SIMONE CARMINE" userId="b176f678-5bfe-4618-97c3-6ea6f0796f9c" providerId="ADAL" clId="{4EC9AF1D-A0B1-4F70-B3F4-56722DEE3661}" dt="2024-06-12T08:31:48.542" v="424" actId="26606"/>
          <ac:picMkLst>
            <pc:docMk/>
            <pc:sldMk cId="3857633040" sldId="266"/>
            <ac:picMk id="83" creationId="{3B853959-4F41-815B-823B-1AC4A736B5EE}"/>
          </ac:picMkLst>
        </pc:picChg>
        <pc:picChg chg="add">
          <ac:chgData name="CIAVARELLA SIMONE CARMINE" userId="b176f678-5bfe-4618-97c3-6ea6f0796f9c" providerId="ADAL" clId="{4EC9AF1D-A0B1-4F70-B3F4-56722DEE3661}" dt="2024-06-12T08:31:48.549" v="425" actId="26606"/>
          <ac:picMkLst>
            <pc:docMk/>
            <pc:sldMk cId="3857633040" sldId="266"/>
            <ac:picMk id="86" creationId="{B0115816-CC5F-E99C-2B04-08AECDC1CB52}"/>
          </ac:picMkLst>
        </pc:picChg>
        <pc:cxnChg chg="add del">
          <ac:chgData name="CIAVARELLA SIMONE CARMINE" userId="b176f678-5bfe-4618-97c3-6ea6f0796f9c" providerId="ADAL" clId="{4EC9AF1D-A0B1-4F70-B3F4-56722DEE3661}" dt="2024-06-12T08:30:41.552" v="410" actId="26606"/>
          <ac:cxnSpMkLst>
            <pc:docMk/>
            <pc:sldMk cId="3857633040" sldId="266"/>
            <ac:cxnSpMk id="18" creationId="{4B3BCACB-5880-460B-9606-8C433A9AF99D}"/>
          </ac:cxnSpMkLst>
        </pc:cxnChg>
      </pc:sldChg>
      <pc:sldChg chg="addSp delSp modSp new mod setBg modNotesTx">
        <pc:chgData name="CIAVARELLA SIMONE CARMINE" userId="b176f678-5bfe-4618-97c3-6ea6f0796f9c" providerId="ADAL" clId="{4EC9AF1D-A0B1-4F70-B3F4-56722DEE3661}" dt="2024-06-16T11:19:31.643" v="5028" actId="20577"/>
        <pc:sldMkLst>
          <pc:docMk/>
          <pc:sldMk cId="3901407131" sldId="267"/>
        </pc:sldMkLst>
        <pc:spChg chg="mod">
          <ac:chgData name="CIAVARELLA SIMONE CARMINE" userId="b176f678-5bfe-4618-97c3-6ea6f0796f9c" providerId="ADAL" clId="{4EC9AF1D-A0B1-4F70-B3F4-56722DEE3661}" dt="2024-06-12T08:41:33.749" v="531" actId="26606"/>
          <ac:spMkLst>
            <pc:docMk/>
            <pc:sldMk cId="3901407131" sldId="267"/>
            <ac:spMk id="2" creationId="{5FFFF18C-008E-9CCF-F0A6-E4823724A138}"/>
          </ac:spMkLst>
        </pc:spChg>
        <pc:spChg chg="mod">
          <ac:chgData name="CIAVARELLA SIMONE CARMINE" userId="b176f678-5bfe-4618-97c3-6ea6f0796f9c" providerId="ADAL" clId="{4EC9AF1D-A0B1-4F70-B3F4-56722DEE3661}" dt="2024-06-12T08:46:49.130" v="538" actId="14100"/>
          <ac:spMkLst>
            <pc:docMk/>
            <pc:sldMk cId="3901407131" sldId="267"/>
            <ac:spMk id="3" creationId="{5FF22874-298E-3B12-E902-04767FDEC42D}"/>
          </ac:spMkLst>
        </pc:spChg>
        <pc:spChg chg="add del">
          <ac:chgData name="CIAVARELLA SIMONE CARMINE" userId="b176f678-5bfe-4618-97c3-6ea6f0796f9c" providerId="ADAL" clId="{4EC9AF1D-A0B1-4F70-B3F4-56722DEE3661}" dt="2024-06-15T17:45:26.595" v="3281" actId="22"/>
          <ac:spMkLst>
            <pc:docMk/>
            <pc:sldMk cId="3901407131" sldId="267"/>
            <ac:spMk id="7" creationId="{02373957-C558-852F-53C2-98E0EECDB915}"/>
          </ac:spMkLst>
        </pc:spChg>
        <pc:spChg chg="add">
          <ac:chgData name="CIAVARELLA SIMONE CARMINE" userId="b176f678-5bfe-4618-97c3-6ea6f0796f9c" providerId="ADAL" clId="{4EC9AF1D-A0B1-4F70-B3F4-56722DEE3661}" dt="2024-06-12T08:41:33.749" v="531" actId="26606"/>
          <ac:spMkLst>
            <pc:docMk/>
            <pc:sldMk cId="3901407131" sldId="267"/>
            <ac:spMk id="9" creationId="{3ECBE1F1-D69B-4AFA-ABD5-8E41720EF6DE}"/>
          </ac:spMkLst>
        </pc:spChg>
        <pc:spChg chg="add">
          <ac:chgData name="CIAVARELLA SIMONE CARMINE" userId="b176f678-5bfe-4618-97c3-6ea6f0796f9c" providerId="ADAL" clId="{4EC9AF1D-A0B1-4F70-B3F4-56722DEE3661}" dt="2024-06-12T08:41:33.749" v="531" actId="26606"/>
          <ac:spMkLst>
            <pc:docMk/>
            <pc:sldMk cId="3901407131" sldId="267"/>
            <ac:spMk id="11" creationId="{603A6265-E10C-4B85-9C20-E75FCAF9CC63}"/>
          </ac:spMkLst>
        </pc:spChg>
        <pc:picChg chg="add del mod">
          <ac:chgData name="CIAVARELLA SIMONE CARMINE" userId="b176f678-5bfe-4618-97c3-6ea6f0796f9c" providerId="ADAL" clId="{4EC9AF1D-A0B1-4F70-B3F4-56722DEE3661}" dt="2024-06-12T08:46:25.044" v="537" actId="478"/>
          <ac:picMkLst>
            <pc:docMk/>
            <pc:sldMk cId="3901407131" sldId="267"/>
            <ac:picMk id="4" creationId="{D94E21A8-8DA2-2483-43D4-88DD4DB1841F}"/>
          </ac:picMkLst>
        </pc:picChg>
        <pc:picChg chg="add">
          <ac:chgData name="CIAVARELLA SIMONE CARMINE" userId="b176f678-5bfe-4618-97c3-6ea6f0796f9c" providerId="ADAL" clId="{4EC9AF1D-A0B1-4F70-B3F4-56722DEE3661}" dt="2024-06-12T08:41:33.749" v="531" actId="26606"/>
          <ac:picMkLst>
            <pc:docMk/>
            <pc:sldMk cId="3901407131" sldId="267"/>
            <ac:picMk id="5" creationId="{F67DBCDB-F32E-44AA-0664-C7633DF04406}"/>
          </ac:picMkLst>
        </pc:picChg>
        <pc:picChg chg="add mod">
          <ac:chgData name="CIAVARELLA SIMONE CARMINE" userId="b176f678-5bfe-4618-97c3-6ea6f0796f9c" providerId="ADAL" clId="{4EC9AF1D-A0B1-4F70-B3F4-56722DEE3661}" dt="2024-06-12T08:47:11.150" v="540" actId="1076"/>
          <ac:picMkLst>
            <pc:docMk/>
            <pc:sldMk cId="3901407131" sldId="267"/>
            <ac:picMk id="6" creationId="{BEE5A768-1C9F-A0C9-2B06-E6B2CB84FB1F}"/>
          </ac:picMkLst>
        </pc:picChg>
        <pc:picChg chg="add del mod modCrop">
          <ac:chgData name="CIAVARELLA SIMONE CARMINE" userId="b176f678-5bfe-4618-97c3-6ea6f0796f9c" providerId="ADAL" clId="{4EC9AF1D-A0B1-4F70-B3F4-56722DEE3661}" dt="2024-06-12T08:49:27.010" v="551" actId="478"/>
          <ac:picMkLst>
            <pc:docMk/>
            <pc:sldMk cId="3901407131" sldId="267"/>
            <ac:picMk id="7" creationId="{E8DB2B7D-4C5D-8390-3068-DA60FFCEC5A0}"/>
          </ac:picMkLst>
        </pc:picChg>
        <pc:picChg chg="add del mod">
          <ac:chgData name="CIAVARELLA SIMONE CARMINE" userId="b176f678-5bfe-4618-97c3-6ea6f0796f9c" providerId="ADAL" clId="{4EC9AF1D-A0B1-4F70-B3F4-56722DEE3661}" dt="2024-06-12T08:50:35.717" v="557" actId="478"/>
          <ac:picMkLst>
            <pc:docMk/>
            <pc:sldMk cId="3901407131" sldId="267"/>
            <ac:picMk id="8" creationId="{CFC9EDB0-C58A-21B6-0421-DC42E993036A}"/>
          </ac:picMkLst>
        </pc:picChg>
        <pc:picChg chg="add mod">
          <ac:chgData name="CIAVARELLA SIMONE CARMINE" userId="b176f678-5bfe-4618-97c3-6ea6f0796f9c" providerId="ADAL" clId="{4EC9AF1D-A0B1-4F70-B3F4-56722DEE3661}" dt="2024-06-12T08:51:02.407" v="562" actId="1076"/>
          <ac:picMkLst>
            <pc:docMk/>
            <pc:sldMk cId="3901407131" sldId="267"/>
            <ac:picMk id="12" creationId="{2701EE54-38ED-3E77-99FC-C45ECBDCDF37}"/>
          </ac:picMkLst>
        </pc:picChg>
        <pc:picChg chg="add del mod">
          <ac:chgData name="CIAVARELLA SIMONE CARMINE" userId="b176f678-5bfe-4618-97c3-6ea6f0796f9c" providerId="ADAL" clId="{4EC9AF1D-A0B1-4F70-B3F4-56722DEE3661}" dt="2024-06-12T08:52:05.119" v="564" actId="478"/>
          <ac:picMkLst>
            <pc:docMk/>
            <pc:sldMk cId="3901407131" sldId="267"/>
            <ac:picMk id="14" creationId="{7C05C4D6-04B4-2CCA-26EC-5D5F5ACDC902}"/>
          </ac:picMkLst>
        </pc:picChg>
        <pc:picChg chg="add mod">
          <ac:chgData name="CIAVARELLA SIMONE CARMINE" userId="b176f678-5bfe-4618-97c3-6ea6f0796f9c" providerId="ADAL" clId="{4EC9AF1D-A0B1-4F70-B3F4-56722DEE3661}" dt="2024-06-12T08:52:20.520" v="569" actId="1076"/>
          <ac:picMkLst>
            <pc:docMk/>
            <pc:sldMk cId="3901407131" sldId="267"/>
            <ac:picMk id="16" creationId="{E32CAFFE-E788-815C-7E10-CB51E2EB89EA}"/>
          </ac:picMkLst>
        </pc:picChg>
      </pc:sldChg>
      <pc:sldChg chg="addSp delSp modSp new mod setBg modNotesTx">
        <pc:chgData name="CIAVARELLA SIMONE CARMINE" userId="b176f678-5bfe-4618-97c3-6ea6f0796f9c" providerId="ADAL" clId="{4EC9AF1D-A0B1-4F70-B3F4-56722DEE3661}" dt="2024-06-16T14:42:01.414" v="5337" actId="20577"/>
        <pc:sldMkLst>
          <pc:docMk/>
          <pc:sldMk cId="748086666" sldId="269"/>
        </pc:sldMkLst>
        <pc:spChg chg="del mod">
          <ac:chgData name="CIAVARELLA SIMONE CARMINE" userId="b176f678-5bfe-4618-97c3-6ea6f0796f9c" providerId="ADAL" clId="{4EC9AF1D-A0B1-4F70-B3F4-56722DEE3661}" dt="2024-06-12T09:29:06.588" v="810" actId="478"/>
          <ac:spMkLst>
            <pc:docMk/>
            <pc:sldMk cId="748086666" sldId="269"/>
            <ac:spMk id="2" creationId="{7ECA96E0-2FDD-DBEB-1EF3-42F73FC21E83}"/>
          </ac:spMkLst>
        </pc:spChg>
        <pc:spChg chg="add del mod ord">
          <ac:chgData name="CIAVARELLA SIMONE CARMINE" userId="b176f678-5bfe-4618-97c3-6ea6f0796f9c" providerId="ADAL" clId="{4EC9AF1D-A0B1-4F70-B3F4-56722DEE3661}" dt="2024-06-12T09:21:30.393" v="697" actId="26606"/>
          <ac:spMkLst>
            <pc:docMk/>
            <pc:sldMk cId="748086666" sldId="269"/>
            <ac:spMk id="3" creationId="{C9DB2A67-E2B7-64D8-F25E-3BEEB662ED28}"/>
          </ac:spMkLst>
        </pc:spChg>
        <pc:spChg chg="add mod">
          <ac:chgData name="CIAVARELLA SIMONE CARMINE" userId="b176f678-5bfe-4618-97c3-6ea6f0796f9c" providerId="ADAL" clId="{4EC9AF1D-A0B1-4F70-B3F4-56722DEE3661}" dt="2024-06-12T09:29:09.920" v="811" actId="1076"/>
          <ac:spMkLst>
            <pc:docMk/>
            <pc:sldMk cId="748086666" sldId="269"/>
            <ac:spMk id="8" creationId="{366BF890-9013-F102-88D9-F4AA74A63C7D}"/>
          </ac:spMkLst>
        </pc:spChg>
        <pc:spChg chg="add mod">
          <ac:chgData name="CIAVARELLA SIMONE CARMINE" userId="b176f678-5bfe-4618-97c3-6ea6f0796f9c" providerId="ADAL" clId="{4EC9AF1D-A0B1-4F70-B3F4-56722DEE3661}" dt="2024-06-12T09:28:59.446" v="809" actId="207"/>
          <ac:spMkLst>
            <pc:docMk/>
            <pc:sldMk cId="748086666" sldId="269"/>
            <ac:spMk id="9" creationId="{9D98BC88-FB65-9F24-1B96-3DC407BD8873}"/>
          </ac:spMkLst>
        </pc:spChg>
        <pc:spChg chg="add del">
          <ac:chgData name="CIAVARELLA SIMONE CARMINE" userId="b176f678-5bfe-4618-97c3-6ea6f0796f9c" providerId="ADAL" clId="{4EC9AF1D-A0B1-4F70-B3F4-56722DEE3661}" dt="2024-06-12T09:21:25.964" v="694" actId="26606"/>
          <ac:spMkLst>
            <pc:docMk/>
            <pc:sldMk cId="748086666" sldId="269"/>
            <ac:spMk id="10" creationId="{9CE0A68D-28EF-49D9-B84B-5DAB38714976}"/>
          </ac:spMkLst>
        </pc:spChg>
        <pc:spChg chg="add del">
          <ac:chgData name="CIAVARELLA SIMONE CARMINE" userId="b176f678-5bfe-4618-97c3-6ea6f0796f9c" providerId="ADAL" clId="{4EC9AF1D-A0B1-4F70-B3F4-56722DEE3661}" dt="2024-06-12T09:21:25.964" v="694" actId="26606"/>
          <ac:spMkLst>
            <pc:docMk/>
            <pc:sldMk cId="748086666" sldId="269"/>
            <ac:spMk id="11" creationId="{1FA0C3DC-24DE-44E3-9D41-CAA5F3B20751}"/>
          </ac:spMkLst>
        </pc:spChg>
        <pc:spChg chg="add del">
          <ac:chgData name="CIAVARELLA SIMONE CARMINE" userId="b176f678-5bfe-4618-97c3-6ea6f0796f9c" providerId="ADAL" clId="{4EC9AF1D-A0B1-4F70-B3F4-56722DEE3661}" dt="2024-06-12T09:18:20.905" v="692" actId="26606"/>
          <ac:spMkLst>
            <pc:docMk/>
            <pc:sldMk cId="748086666" sldId="269"/>
            <ac:spMk id="13" creationId="{B95B9BA8-1D69-4796-85F5-B6D0BD52354B}"/>
          </ac:spMkLst>
        </pc:spChg>
        <pc:spChg chg="add">
          <ac:chgData name="CIAVARELLA SIMONE CARMINE" userId="b176f678-5bfe-4618-97c3-6ea6f0796f9c" providerId="ADAL" clId="{4EC9AF1D-A0B1-4F70-B3F4-56722DEE3661}" dt="2024-06-12T09:21:30.393" v="697" actId="26606"/>
          <ac:spMkLst>
            <pc:docMk/>
            <pc:sldMk cId="748086666" sldId="269"/>
            <ac:spMk id="16" creationId="{9CE0A68D-28EF-49D9-B84B-5DAB38714976}"/>
          </ac:spMkLst>
        </pc:spChg>
        <pc:spChg chg="add">
          <ac:chgData name="CIAVARELLA SIMONE CARMINE" userId="b176f678-5bfe-4618-97c3-6ea6f0796f9c" providerId="ADAL" clId="{4EC9AF1D-A0B1-4F70-B3F4-56722DEE3661}" dt="2024-06-12T09:21:30.393" v="697" actId="26606"/>
          <ac:spMkLst>
            <pc:docMk/>
            <pc:sldMk cId="748086666" sldId="269"/>
            <ac:spMk id="17" creationId="{1FA0C3DC-24DE-44E3-9D41-CAA5F3B20751}"/>
          </ac:spMkLst>
        </pc:spChg>
        <pc:spChg chg="add mod">
          <ac:chgData name="CIAVARELLA SIMONE CARMINE" userId="b176f678-5bfe-4618-97c3-6ea6f0796f9c" providerId="ADAL" clId="{4EC9AF1D-A0B1-4F70-B3F4-56722DEE3661}" dt="2024-06-12T09:45:06.200" v="1041" actId="20577"/>
          <ac:spMkLst>
            <pc:docMk/>
            <pc:sldMk cId="748086666" sldId="269"/>
            <ac:spMk id="18" creationId="{C9DB2A67-E2B7-64D8-F25E-3BEEB662ED28}"/>
          </ac:spMkLst>
        </pc:spChg>
        <pc:grpChg chg="add del">
          <ac:chgData name="CIAVARELLA SIMONE CARMINE" userId="b176f678-5bfe-4618-97c3-6ea6f0796f9c" providerId="ADAL" clId="{4EC9AF1D-A0B1-4F70-B3F4-56722DEE3661}" dt="2024-06-12T09:18:20.905" v="692" actId="26606"/>
          <ac:grpSpMkLst>
            <pc:docMk/>
            <pc:sldMk cId="748086666" sldId="269"/>
            <ac:grpSpMk id="15" creationId="{D44E3F87-3D58-4B03-86B2-15A5C5B9C964}"/>
          </ac:grpSpMkLst>
        </pc:grpChg>
        <pc:graphicFrameChg chg="add del">
          <ac:chgData name="CIAVARELLA SIMONE CARMINE" userId="b176f678-5bfe-4618-97c3-6ea6f0796f9c" providerId="ADAL" clId="{4EC9AF1D-A0B1-4F70-B3F4-56722DEE3661}" dt="2024-06-12T09:21:30.386" v="696" actId="26606"/>
          <ac:graphicFrameMkLst>
            <pc:docMk/>
            <pc:sldMk cId="748086666" sldId="269"/>
            <ac:graphicFrameMk id="14" creationId="{2E45AE78-AF72-17AC-DE5C-AF8AA9585F40}"/>
          </ac:graphicFrameMkLst>
        </pc:graphicFrameChg>
        <pc:picChg chg="add del mod">
          <ac:chgData name="CIAVARELLA SIMONE CARMINE" userId="b176f678-5bfe-4618-97c3-6ea6f0796f9c" providerId="ADAL" clId="{4EC9AF1D-A0B1-4F70-B3F4-56722DEE3661}" dt="2024-06-12T09:00:27.668" v="603" actId="22"/>
          <ac:picMkLst>
            <pc:docMk/>
            <pc:sldMk cId="748086666" sldId="269"/>
            <ac:picMk id="5" creationId="{2BD0B565-5AAB-0625-6398-C8D68EE504B6}"/>
          </ac:picMkLst>
        </pc:picChg>
        <pc:picChg chg="add mod">
          <ac:chgData name="CIAVARELLA SIMONE CARMINE" userId="b176f678-5bfe-4618-97c3-6ea6f0796f9c" providerId="ADAL" clId="{4EC9AF1D-A0B1-4F70-B3F4-56722DEE3661}" dt="2024-06-12T09:21:30.393" v="697" actId="26606"/>
          <ac:picMkLst>
            <pc:docMk/>
            <pc:sldMk cId="748086666" sldId="269"/>
            <ac:picMk id="7" creationId="{3DA380C3-6BD1-AC60-5723-A495FDF99AFF}"/>
          </ac:picMkLst>
        </pc:picChg>
      </pc:sldChg>
      <pc:sldChg chg="modSp mod">
        <pc:chgData name="CIAVARELLA SIMONE CARMINE" userId="b176f678-5bfe-4618-97c3-6ea6f0796f9c" providerId="ADAL" clId="{4EC9AF1D-A0B1-4F70-B3F4-56722DEE3661}" dt="2024-06-16T11:29:14.967" v="5031" actId="1076"/>
        <pc:sldMkLst>
          <pc:docMk/>
          <pc:sldMk cId="1055778255" sldId="270"/>
        </pc:sldMkLst>
        <pc:picChg chg="mod">
          <ac:chgData name="CIAVARELLA SIMONE CARMINE" userId="b176f678-5bfe-4618-97c3-6ea6f0796f9c" providerId="ADAL" clId="{4EC9AF1D-A0B1-4F70-B3F4-56722DEE3661}" dt="2024-06-16T11:29:14.967" v="5031" actId="1076"/>
          <ac:picMkLst>
            <pc:docMk/>
            <pc:sldMk cId="1055778255" sldId="270"/>
            <ac:picMk id="8" creationId="{CB0BAA29-3B3A-D5D7-0FD3-0966F5149176}"/>
          </ac:picMkLst>
        </pc:picChg>
      </pc:sldChg>
      <pc:sldChg chg="modSp new mod">
        <pc:chgData name="CIAVARELLA SIMONE CARMINE" userId="b176f678-5bfe-4618-97c3-6ea6f0796f9c" providerId="ADAL" clId="{4EC9AF1D-A0B1-4F70-B3F4-56722DEE3661}" dt="2024-06-12T09:29:29.866" v="813" actId="21"/>
        <pc:sldMkLst>
          <pc:docMk/>
          <pc:sldMk cId="3408237804" sldId="272"/>
        </pc:sldMkLst>
        <pc:spChg chg="mod">
          <ac:chgData name="CIAVARELLA SIMONE CARMINE" userId="b176f678-5bfe-4618-97c3-6ea6f0796f9c" providerId="ADAL" clId="{4EC9AF1D-A0B1-4F70-B3F4-56722DEE3661}" dt="2024-06-12T09:29:29.866" v="813" actId="21"/>
          <ac:spMkLst>
            <pc:docMk/>
            <pc:sldMk cId="3408237804" sldId="272"/>
            <ac:spMk id="2" creationId="{F739CCE1-03E6-7F98-E646-BA482B1291E8}"/>
          </ac:spMkLst>
        </pc:spChg>
      </pc:sldChg>
      <pc:sldChg chg="addSp delSp modSp add mod modNotesTx">
        <pc:chgData name="CIAVARELLA SIMONE CARMINE" userId="b176f678-5bfe-4618-97c3-6ea6f0796f9c" providerId="ADAL" clId="{4EC9AF1D-A0B1-4F70-B3F4-56722DEE3661}" dt="2024-06-17T09:13:48.939" v="5362" actId="20577"/>
        <pc:sldMkLst>
          <pc:docMk/>
          <pc:sldMk cId="282492389" sldId="273"/>
        </pc:sldMkLst>
        <pc:spChg chg="mod">
          <ac:chgData name="CIAVARELLA SIMONE CARMINE" userId="b176f678-5bfe-4618-97c3-6ea6f0796f9c" providerId="ADAL" clId="{4EC9AF1D-A0B1-4F70-B3F4-56722DEE3661}" dt="2024-06-12T09:36:58.450" v="885"/>
          <ac:spMkLst>
            <pc:docMk/>
            <pc:sldMk cId="282492389" sldId="273"/>
            <ac:spMk id="8" creationId="{366BF890-9013-F102-88D9-F4AA74A63C7D}"/>
          </ac:spMkLst>
        </pc:spChg>
        <pc:spChg chg="mod">
          <ac:chgData name="CIAVARELLA SIMONE CARMINE" userId="b176f678-5bfe-4618-97c3-6ea6f0796f9c" providerId="ADAL" clId="{4EC9AF1D-A0B1-4F70-B3F4-56722DEE3661}" dt="2024-06-12T09:29:42.345" v="820"/>
          <ac:spMkLst>
            <pc:docMk/>
            <pc:sldMk cId="282492389" sldId="273"/>
            <ac:spMk id="9" creationId="{9D98BC88-FB65-9F24-1B96-3DC407BD8873}"/>
          </ac:spMkLst>
        </pc:spChg>
        <pc:spChg chg="mod">
          <ac:chgData name="CIAVARELLA SIMONE CARMINE" userId="b176f678-5bfe-4618-97c3-6ea6f0796f9c" providerId="ADAL" clId="{4EC9AF1D-A0B1-4F70-B3F4-56722DEE3661}" dt="2024-06-17T09:13:48.939" v="5362" actId="20577"/>
          <ac:spMkLst>
            <pc:docMk/>
            <pc:sldMk cId="282492389" sldId="273"/>
            <ac:spMk id="18" creationId="{C9DB2A67-E2B7-64D8-F25E-3BEEB662ED28}"/>
          </ac:spMkLst>
        </pc:spChg>
        <pc:picChg chg="add mod">
          <ac:chgData name="CIAVARELLA SIMONE CARMINE" userId="b176f678-5bfe-4618-97c3-6ea6f0796f9c" providerId="ADAL" clId="{4EC9AF1D-A0B1-4F70-B3F4-56722DEE3661}" dt="2024-06-12T09:36:16.121" v="884" actId="14100"/>
          <ac:picMkLst>
            <pc:docMk/>
            <pc:sldMk cId="282492389" sldId="273"/>
            <ac:picMk id="3" creationId="{467635A9-AF3F-0790-D9D8-CED3454817D3}"/>
          </ac:picMkLst>
        </pc:picChg>
        <pc:picChg chg="del">
          <ac:chgData name="CIAVARELLA SIMONE CARMINE" userId="b176f678-5bfe-4618-97c3-6ea6f0796f9c" providerId="ADAL" clId="{4EC9AF1D-A0B1-4F70-B3F4-56722DEE3661}" dt="2024-06-12T09:29:50.335" v="821" actId="478"/>
          <ac:picMkLst>
            <pc:docMk/>
            <pc:sldMk cId="282492389" sldId="273"/>
            <ac:picMk id="7" creationId="{3DA380C3-6BD1-AC60-5723-A495FDF99AFF}"/>
          </ac:picMkLst>
        </pc:picChg>
      </pc:sldChg>
      <pc:sldChg chg="modSp del mod">
        <pc:chgData name="CIAVARELLA SIMONE CARMINE" userId="b176f678-5bfe-4618-97c3-6ea6f0796f9c" providerId="ADAL" clId="{4EC9AF1D-A0B1-4F70-B3F4-56722DEE3661}" dt="2024-06-16T11:03:43.361" v="4983" actId="2696"/>
        <pc:sldMkLst>
          <pc:docMk/>
          <pc:sldMk cId="908786750" sldId="274"/>
        </pc:sldMkLst>
        <pc:spChg chg="mod">
          <ac:chgData name="CIAVARELLA SIMONE CARMINE" userId="b176f678-5bfe-4618-97c3-6ea6f0796f9c" providerId="ADAL" clId="{4EC9AF1D-A0B1-4F70-B3F4-56722DEE3661}" dt="2024-06-15T10:08:43.871" v="2872" actId="20577"/>
          <ac:spMkLst>
            <pc:docMk/>
            <pc:sldMk cId="908786750" sldId="274"/>
            <ac:spMk id="2" creationId="{00000000-0000-0000-0000-000000000000}"/>
          </ac:spMkLst>
        </pc:spChg>
      </pc:sldChg>
      <pc:sldChg chg="addSp modSp new del mod">
        <pc:chgData name="CIAVARELLA SIMONE CARMINE" userId="b176f678-5bfe-4618-97c3-6ea6f0796f9c" providerId="ADAL" clId="{4EC9AF1D-A0B1-4F70-B3F4-56722DEE3661}" dt="2024-06-12T10:13:26.833" v="1525" actId="2696"/>
        <pc:sldMkLst>
          <pc:docMk/>
          <pc:sldMk cId="2682856256" sldId="275"/>
        </pc:sldMkLst>
        <pc:spChg chg="mod">
          <ac:chgData name="CIAVARELLA SIMONE CARMINE" userId="b176f678-5bfe-4618-97c3-6ea6f0796f9c" providerId="ADAL" clId="{4EC9AF1D-A0B1-4F70-B3F4-56722DEE3661}" dt="2024-06-12T09:49:39.446" v="1065" actId="122"/>
          <ac:spMkLst>
            <pc:docMk/>
            <pc:sldMk cId="2682856256" sldId="275"/>
            <ac:spMk id="2" creationId="{01DA5094-45AF-2922-7D0B-CDF7521C4730}"/>
          </ac:spMkLst>
        </pc:spChg>
        <pc:spChg chg="mod">
          <ac:chgData name="CIAVARELLA SIMONE CARMINE" userId="b176f678-5bfe-4618-97c3-6ea6f0796f9c" providerId="ADAL" clId="{4EC9AF1D-A0B1-4F70-B3F4-56722DEE3661}" dt="2024-06-12T09:54:06.900" v="1428" actId="1076"/>
          <ac:spMkLst>
            <pc:docMk/>
            <pc:sldMk cId="2682856256" sldId="275"/>
            <ac:spMk id="3" creationId="{4AAFDD5F-FDD8-A1BD-1F2B-A6B7CB8476D2}"/>
          </ac:spMkLst>
        </pc:spChg>
        <pc:spChg chg="add mod">
          <ac:chgData name="CIAVARELLA SIMONE CARMINE" userId="b176f678-5bfe-4618-97c3-6ea6f0796f9c" providerId="ADAL" clId="{4EC9AF1D-A0B1-4F70-B3F4-56722DEE3661}" dt="2024-06-12T10:01:38.071" v="1464" actId="1076"/>
          <ac:spMkLst>
            <pc:docMk/>
            <pc:sldMk cId="2682856256" sldId="275"/>
            <ac:spMk id="4" creationId="{B8FE6AEA-5CBF-49A2-888E-60A945676F46}"/>
          </ac:spMkLst>
        </pc:spChg>
        <pc:spChg chg="add mod">
          <ac:chgData name="CIAVARELLA SIMONE CARMINE" userId="b176f678-5bfe-4618-97c3-6ea6f0796f9c" providerId="ADAL" clId="{4EC9AF1D-A0B1-4F70-B3F4-56722DEE3661}" dt="2024-06-12T09:55:36.317" v="1434" actId="5793"/>
          <ac:spMkLst>
            <pc:docMk/>
            <pc:sldMk cId="2682856256" sldId="275"/>
            <ac:spMk id="5" creationId="{7CB7F795-1054-73BE-587F-847E20C02093}"/>
          </ac:spMkLst>
        </pc:spChg>
      </pc:sldChg>
      <pc:sldChg chg="addSp delSp modSp new mod setBg addAnim delAnim modNotesTx">
        <pc:chgData name="CIAVARELLA SIMONE CARMINE" userId="b176f678-5bfe-4618-97c3-6ea6f0796f9c" providerId="ADAL" clId="{4EC9AF1D-A0B1-4F70-B3F4-56722DEE3661}" dt="2024-06-16T10:23:07.951" v="4737" actId="113"/>
        <pc:sldMkLst>
          <pc:docMk/>
          <pc:sldMk cId="2686153348" sldId="276"/>
        </pc:sldMkLst>
        <pc:spChg chg="mod">
          <ac:chgData name="CIAVARELLA SIMONE CARMINE" userId="b176f678-5bfe-4618-97c3-6ea6f0796f9c" providerId="ADAL" clId="{4EC9AF1D-A0B1-4F70-B3F4-56722DEE3661}" dt="2024-06-16T10:23:04.040" v="4736" actId="14100"/>
          <ac:spMkLst>
            <pc:docMk/>
            <pc:sldMk cId="2686153348" sldId="276"/>
            <ac:spMk id="2" creationId="{1F2323CA-220C-C45E-AADC-D4E430D4817A}"/>
          </ac:spMkLst>
        </pc:spChg>
        <pc:spChg chg="mod">
          <ac:chgData name="CIAVARELLA SIMONE CARMINE" userId="b176f678-5bfe-4618-97c3-6ea6f0796f9c" providerId="ADAL" clId="{4EC9AF1D-A0B1-4F70-B3F4-56722DEE3661}" dt="2024-06-12T10:06:19.602" v="1513" actId="255"/>
          <ac:spMkLst>
            <pc:docMk/>
            <pc:sldMk cId="2686153348" sldId="276"/>
            <ac:spMk id="3" creationId="{49BFA97D-5E2A-0BD5-BE98-428D57F29521}"/>
          </ac:spMkLst>
        </pc:spChg>
        <pc:spChg chg="add mod">
          <ac:chgData name="CIAVARELLA SIMONE CARMINE" userId="b176f678-5bfe-4618-97c3-6ea6f0796f9c" providerId="ADAL" clId="{4EC9AF1D-A0B1-4F70-B3F4-56722DEE3661}" dt="2024-06-12T10:06:24.989" v="1514" actId="255"/>
          <ac:spMkLst>
            <pc:docMk/>
            <pc:sldMk cId="2686153348" sldId="276"/>
            <ac:spMk id="4" creationId="{3B86DE10-5BC5-9D36-D9A1-CB14E36ABD5D}"/>
          </ac:spMkLst>
        </pc:spChg>
        <pc:spChg chg="add mod">
          <ac:chgData name="CIAVARELLA SIMONE CARMINE" userId="b176f678-5bfe-4618-97c3-6ea6f0796f9c" providerId="ADAL" clId="{4EC9AF1D-A0B1-4F70-B3F4-56722DEE3661}" dt="2024-06-12T10:04:53.340" v="1503" actId="255"/>
          <ac:spMkLst>
            <pc:docMk/>
            <pc:sldMk cId="2686153348" sldId="276"/>
            <ac:spMk id="5" creationId="{10DB19E5-5E5D-9478-F597-622A8C727B0A}"/>
          </ac:spMkLst>
        </pc:spChg>
        <pc:spChg chg="add mod">
          <ac:chgData name="CIAVARELLA SIMONE CARMINE" userId="b176f678-5bfe-4618-97c3-6ea6f0796f9c" providerId="ADAL" clId="{4EC9AF1D-A0B1-4F70-B3F4-56722DEE3661}" dt="2024-06-12T10:07:25.695" v="1520" actId="14100"/>
          <ac:spMkLst>
            <pc:docMk/>
            <pc:sldMk cId="2686153348" sldId="276"/>
            <ac:spMk id="6" creationId="{5DFA6CE4-E921-5276-6CEE-B40184CCA47C}"/>
          </ac:spMkLst>
        </pc:spChg>
        <pc:spChg chg="add del">
          <ac:chgData name="CIAVARELLA SIMONE CARMINE" userId="b176f678-5bfe-4618-97c3-6ea6f0796f9c" providerId="ADAL" clId="{4EC9AF1D-A0B1-4F70-B3F4-56722DEE3661}" dt="2024-06-12T10:01:00.435" v="1458" actId="26606"/>
          <ac:spMkLst>
            <pc:docMk/>
            <pc:sldMk cId="2686153348" sldId="276"/>
            <ac:spMk id="8" creationId="{43C48B49-6135-48B6-AC0F-97E5D8D1F03F}"/>
          </ac:spMkLst>
        </pc:spChg>
        <pc:spChg chg="add del mod">
          <ac:chgData name="CIAVARELLA SIMONE CARMINE" userId="b176f678-5bfe-4618-97c3-6ea6f0796f9c" providerId="ADAL" clId="{4EC9AF1D-A0B1-4F70-B3F4-56722DEE3661}" dt="2024-06-16T10:03:30.574" v="4587"/>
          <ac:spMkLst>
            <pc:docMk/>
            <pc:sldMk cId="2686153348" sldId="276"/>
            <ac:spMk id="8" creationId="{4B2CD2F0-692E-081A-C1B4-44AD368FCE3D}"/>
          </ac:spMkLst>
        </pc:spChg>
        <pc:spChg chg="add">
          <ac:chgData name="CIAVARELLA SIMONE CARMINE" userId="b176f678-5bfe-4618-97c3-6ea6f0796f9c" providerId="ADAL" clId="{4EC9AF1D-A0B1-4F70-B3F4-56722DEE3661}" dt="2024-06-12T10:02:51.761" v="1484" actId="26606"/>
          <ac:spMkLst>
            <pc:docMk/>
            <pc:sldMk cId="2686153348" sldId="276"/>
            <ac:spMk id="9" creationId="{4C608BEB-860E-4094-8511-78603564A75E}"/>
          </ac:spMkLst>
        </pc:spChg>
        <pc:spChg chg="add del">
          <ac:chgData name="CIAVARELLA SIMONE CARMINE" userId="b176f678-5bfe-4618-97c3-6ea6f0796f9c" providerId="ADAL" clId="{4EC9AF1D-A0B1-4F70-B3F4-56722DEE3661}" dt="2024-06-12T10:01:00.435" v="1458" actId="26606"/>
          <ac:spMkLst>
            <pc:docMk/>
            <pc:sldMk cId="2686153348" sldId="276"/>
            <ac:spMk id="10" creationId="{9715DAF0-AE1B-46C9-8A6B-DB2AA05AB91D}"/>
          </ac:spMkLst>
        </pc:spChg>
        <pc:spChg chg="add mod">
          <ac:chgData name="CIAVARELLA SIMONE CARMINE" userId="b176f678-5bfe-4618-97c3-6ea6f0796f9c" providerId="ADAL" clId="{4EC9AF1D-A0B1-4F70-B3F4-56722DEE3661}" dt="2024-06-16T10:23:07.951" v="4737" actId="113"/>
          <ac:spMkLst>
            <pc:docMk/>
            <pc:sldMk cId="2686153348" sldId="276"/>
            <ac:spMk id="12" creationId="{4C48B2F2-B7DC-99A9-B0B8-2B6B8AB34935}"/>
          </ac:spMkLst>
        </pc:spChg>
        <pc:spChg chg="add del">
          <ac:chgData name="CIAVARELLA SIMONE CARMINE" userId="b176f678-5bfe-4618-97c3-6ea6f0796f9c" providerId="ADAL" clId="{4EC9AF1D-A0B1-4F70-B3F4-56722DEE3661}" dt="2024-06-12T10:01:00.435" v="1458" actId="26606"/>
          <ac:spMkLst>
            <pc:docMk/>
            <pc:sldMk cId="2686153348" sldId="276"/>
            <ac:spMk id="12" creationId="{DC631C0B-6DA6-4E57-8231-CE32B3434A7E}"/>
          </ac:spMkLst>
        </pc:spChg>
        <pc:spChg chg="add del">
          <ac:chgData name="CIAVARELLA SIMONE CARMINE" userId="b176f678-5bfe-4618-97c3-6ea6f0796f9c" providerId="ADAL" clId="{4EC9AF1D-A0B1-4F70-B3F4-56722DEE3661}" dt="2024-06-12T10:01:00.435" v="1458" actId="26606"/>
          <ac:spMkLst>
            <pc:docMk/>
            <pc:sldMk cId="2686153348" sldId="276"/>
            <ac:spMk id="14" creationId="{F256AC18-FB41-4977-8B0C-F5082335AB7D}"/>
          </ac:spMkLst>
        </pc:spChg>
        <pc:spChg chg="add del">
          <ac:chgData name="CIAVARELLA SIMONE CARMINE" userId="b176f678-5bfe-4618-97c3-6ea6f0796f9c" providerId="ADAL" clId="{4EC9AF1D-A0B1-4F70-B3F4-56722DEE3661}" dt="2024-06-12T10:01:00.435" v="1458" actId="26606"/>
          <ac:spMkLst>
            <pc:docMk/>
            <pc:sldMk cId="2686153348" sldId="276"/>
            <ac:spMk id="16" creationId="{AFF4A713-7B75-4B21-90D7-5AB19547C728}"/>
          </ac:spMkLst>
        </pc:spChg>
        <pc:spChg chg="add del">
          <ac:chgData name="CIAVARELLA SIMONE CARMINE" userId="b176f678-5bfe-4618-97c3-6ea6f0796f9c" providerId="ADAL" clId="{4EC9AF1D-A0B1-4F70-B3F4-56722DEE3661}" dt="2024-06-12T10:01:44.258" v="1465" actId="26606"/>
          <ac:spMkLst>
            <pc:docMk/>
            <pc:sldMk cId="2686153348" sldId="276"/>
            <ac:spMk id="18" creationId="{F4155C20-3F0E-4576-8A0B-C345B62312DA}"/>
          </ac:spMkLst>
        </pc:spChg>
        <pc:spChg chg="add del">
          <ac:chgData name="CIAVARELLA SIMONE CARMINE" userId="b176f678-5bfe-4618-97c3-6ea6f0796f9c" providerId="ADAL" clId="{4EC9AF1D-A0B1-4F70-B3F4-56722DEE3661}" dt="2024-06-12T10:01:44.258" v="1465" actId="26606"/>
          <ac:spMkLst>
            <pc:docMk/>
            <pc:sldMk cId="2686153348" sldId="276"/>
            <ac:spMk id="20" creationId="{0BAEB82B-9A6B-4982-B56B-7529C6EA9A95}"/>
          </ac:spMkLst>
        </pc:spChg>
        <pc:spChg chg="add del">
          <ac:chgData name="CIAVARELLA SIMONE CARMINE" userId="b176f678-5bfe-4618-97c3-6ea6f0796f9c" providerId="ADAL" clId="{4EC9AF1D-A0B1-4F70-B3F4-56722DEE3661}" dt="2024-06-12T10:01:44.258" v="1465" actId="26606"/>
          <ac:spMkLst>
            <pc:docMk/>
            <pc:sldMk cId="2686153348" sldId="276"/>
            <ac:spMk id="21" creationId="{FC71CE45-EECF-4555-AD4B-1B3D0D5D1540}"/>
          </ac:spMkLst>
        </pc:spChg>
        <pc:spChg chg="add del">
          <ac:chgData name="CIAVARELLA SIMONE CARMINE" userId="b176f678-5bfe-4618-97c3-6ea6f0796f9c" providerId="ADAL" clId="{4EC9AF1D-A0B1-4F70-B3F4-56722DEE3661}" dt="2024-06-12T10:01:44.258" v="1465" actId="26606"/>
          <ac:spMkLst>
            <pc:docMk/>
            <pc:sldMk cId="2686153348" sldId="276"/>
            <ac:spMk id="22" creationId="{53AA89D1-0C70-46BB-8E35-5722A4B18A78}"/>
          </ac:spMkLst>
        </pc:spChg>
        <pc:spChg chg="add del">
          <ac:chgData name="CIAVARELLA SIMONE CARMINE" userId="b176f678-5bfe-4618-97c3-6ea6f0796f9c" providerId="ADAL" clId="{4EC9AF1D-A0B1-4F70-B3F4-56722DEE3661}" dt="2024-06-12T10:01:36.767" v="1463" actId="26606"/>
          <ac:spMkLst>
            <pc:docMk/>
            <pc:sldMk cId="2686153348" sldId="276"/>
            <ac:spMk id="27" creationId="{F4155C20-3F0E-4576-8A0B-C345B62312DA}"/>
          </ac:spMkLst>
        </pc:spChg>
        <pc:spChg chg="add del">
          <ac:chgData name="CIAVARELLA SIMONE CARMINE" userId="b176f678-5bfe-4618-97c3-6ea6f0796f9c" providerId="ADAL" clId="{4EC9AF1D-A0B1-4F70-B3F4-56722DEE3661}" dt="2024-06-12T10:01:36.767" v="1463" actId="26606"/>
          <ac:spMkLst>
            <pc:docMk/>
            <pc:sldMk cId="2686153348" sldId="276"/>
            <ac:spMk id="31" creationId="{0BAEB82B-9A6B-4982-B56B-7529C6EA9A95}"/>
          </ac:spMkLst>
        </pc:spChg>
        <pc:spChg chg="add del">
          <ac:chgData name="CIAVARELLA SIMONE CARMINE" userId="b176f678-5bfe-4618-97c3-6ea6f0796f9c" providerId="ADAL" clId="{4EC9AF1D-A0B1-4F70-B3F4-56722DEE3661}" dt="2024-06-12T10:01:36.767" v="1463" actId="26606"/>
          <ac:spMkLst>
            <pc:docMk/>
            <pc:sldMk cId="2686153348" sldId="276"/>
            <ac:spMk id="33" creationId="{FC71CE45-EECF-4555-AD4B-1B3D0D5D1540}"/>
          </ac:spMkLst>
        </pc:spChg>
        <pc:spChg chg="add del">
          <ac:chgData name="CIAVARELLA SIMONE CARMINE" userId="b176f678-5bfe-4618-97c3-6ea6f0796f9c" providerId="ADAL" clId="{4EC9AF1D-A0B1-4F70-B3F4-56722DEE3661}" dt="2024-06-12T10:01:36.767" v="1463" actId="26606"/>
          <ac:spMkLst>
            <pc:docMk/>
            <pc:sldMk cId="2686153348" sldId="276"/>
            <ac:spMk id="35" creationId="{53AA89D1-0C70-46BB-8E35-5722A4B18A78}"/>
          </ac:spMkLst>
        </pc:spChg>
        <pc:cxnChg chg="add">
          <ac:chgData name="CIAVARELLA SIMONE CARMINE" userId="b176f678-5bfe-4618-97c3-6ea6f0796f9c" providerId="ADAL" clId="{4EC9AF1D-A0B1-4F70-B3F4-56722DEE3661}" dt="2024-06-12T10:02:51.761" v="1484" actId="26606"/>
          <ac:cxnSpMkLst>
            <pc:docMk/>
            <pc:sldMk cId="2686153348" sldId="276"/>
            <ac:cxnSpMk id="11" creationId="{1F16A8D4-FE87-4604-88B2-394B5D1EB437}"/>
          </ac:cxnSpMkLst>
        </pc:cxnChg>
        <pc:cxnChg chg="add del">
          <ac:chgData name="CIAVARELLA SIMONE CARMINE" userId="b176f678-5bfe-4618-97c3-6ea6f0796f9c" providerId="ADAL" clId="{4EC9AF1D-A0B1-4F70-B3F4-56722DEE3661}" dt="2024-06-12T10:01:44.258" v="1465" actId="26606"/>
          <ac:cxnSpMkLst>
            <pc:docMk/>
            <pc:sldMk cId="2686153348" sldId="276"/>
            <ac:cxnSpMk id="19" creationId="{56020367-4FD5-4596-8E10-C5F095CD8DBF}"/>
          </ac:cxnSpMkLst>
        </pc:cxnChg>
        <pc:cxnChg chg="add del">
          <ac:chgData name="CIAVARELLA SIMONE CARMINE" userId="b176f678-5bfe-4618-97c3-6ea6f0796f9c" providerId="ADAL" clId="{4EC9AF1D-A0B1-4F70-B3F4-56722DEE3661}" dt="2024-06-12T10:01:36.767" v="1463" actId="26606"/>
          <ac:cxnSpMkLst>
            <pc:docMk/>
            <pc:sldMk cId="2686153348" sldId="276"/>
            <ac:cxnSpMk id="29" creationId="{56020367-4FD5-4596-8E10-C5F095CD8DBF}"/>
          </ac:cxnSpMkLst>
        </pc:cxnChg>
      </pc:sldChg>
      <pc:sldChg chg="addSp delSp modSp mod setBg delDesignElem chgLayout">
        <pc:chgData name="CIAVARELLA SIMONE CARMINE" userId="b176f678-5bfe-4618-97c3-6ea6f0796f9c" providerId="ADAL" clId="{4EC9AF1D-A0B1-4F70-B3F4-56722DEE3661}" dt="2024-06-17T08:35:04.915" v="5343" actId="20577"/>
        <pc:sldMkLst>
          <pc:docMk/>
          <pc:sldMk cId="159253593" sldId="277"/>
        </pc:sldMkLst>
        <pc:spChg chg="mod ord">
          <ac:chgData name="CIAVARELLA SIMONE CARMINE" userId="b176f678-5bfe-4618-97c3-6ea6f0796f9c" providerId="ADAL" clId="{4EC9AF1D-A0B1-4F70-B3F4-56722DEE3661}" dt="2024-06-15T10:08:06.783" v="2836" actId="20577"/>
          <ac:spMkLst>
            <pc:docMk/>
            <pc:sldMk cId="159253593" sldId="277"/>
            <ac:spMk id="2" creationId="{00000000-0000-0000-0000-000000000000}"/>
          </ac:spMkLst>
        </pc:spChg>
        <pc:spChg chg="mod">
          <ac:chgData name="CIAVARELLA SIMONE CARMINE" userId="b176f678-5bfe-4618-97c3-6ea6f0796f9c" providerId="ADAL" clId="{4EC9AF1D-A0B1-4F70-B3F4-56722DEE3661}" dt="2024-06-17T08:35:04.915" v="5343" actId="20577"/>
          <ac:spMkLst>
            <pc:docMk/>
            <pc:sldMk cId="159253593" sldId="277"/>
            <ac:spMk id="3" creationId="{B1F52D56-CBED-4150-F4B9-04B4740D1451}"/>
          </ac:spMkLst>
        </pc:spChg>
        <pc:spChg chg="add del mod">
          <ac:chgData name="CIAVARELLA SIMONE CARMINE" userId="b176f678-5bfe-4618-97c3-6ea6f0796f9c" providerId="ADAL" clId="{4EC9AF1D-A0B1-4F70-B3F4-56722DEE3661}" dt="2024-06-15T09:41:33.739" v="2710" actId="6264"/>
          <ac:spMkLst>
            <pc:docMk/>
            <pc:sldMk cId="159253593" sldId="277"/>
            <ac:spMk id="4" creationId="{AAE36737-5E32-0FE5-04F6-43F8B8968790}"/>
          </ac:spMkLst>
        </pc:spChg>
        <pc:spChg chg="add del mod">
          <ac:chgData name="CIAVARELLA SIMONE CARMINE" userId="b176f678-5bfe-4618-97c3-6ea6f0796f9c" providerId="ADAL" clId="{4EC9AF1D-A0B1-4F70-B3F4-56722DEE3661}" dt="2024-06-15T09:41:33.739" v="2710" actId="6264"/>
          <ac:spMkLst>
            <pc:docMk/>
            <pc:sldMk cId="159253593" sldId="277"/>
            <ac:spMk id="6" creationId="{FF62D6C4-679A-B66A-904C-A6089CD0E722}"/>
          </ac:spMkLst>
        </pc:spChg>
        <pc:spChg chg="mod ord">
          <ac:chgData name="CIAVARELLA SIMONE CARMINE" userId="b176f678-5bfe-4618-97c3-6ea6f0796f9c" providerId="ADAL" clId="{4EC9AF1D-A0B1-4F70-B3F4-56722DEE3661}" dt="2024-06-15T09:42:32.191" v="2717" actId="26606"/>
          <ac:spMkLst>
            <pc:docMk/>
            <pc:sldMk cId="159253593" sldId="277"/>
            <ac:spMk id="30" creationId="{00000000-0000-0000-0000-000000000000}"/>
          </ac:spMkLst>
        </pc:spChg>
        <pc:spChg chg="add del">
          <ac:chgData name="CIAVARELLA SIMONE CARMINE" userId="b176f678-5bfe-4618-97c3-6ea6f0796f9c" providerId="ADAL" clId="{4EC9AF1D-A0B1-4F70-B3F4-56722DEE3661}" dt="2024-06-15T09:42:32.191" v="2717" actId="26606"/>
          <ac:spMkLst>
            <pc:docMk/>
            <pc:sldMk cId="159253593" sldId="277"/>
            <ac:spMk id="49" creationId="{4C608BEB-860E-4094-8511-78603564A75E}"/>
          </ac:spMkLst>
        </pc:spChg>
        <pc:spChg chg="add del">
          <ac:chgData name="CIAVARELLA SIMONE CARMINE" userId="b176f678-5bfe-4618-97c3-6ea6f0796f9c" providerId="ADAL" clId="{4EC9AF1D-A0B1-4F70-B3F4-56722DEE3661}" dt="2024-06-15T09:41:41.536" v="2712" actId="26606"/>
          <ac:spMkLst>
            <pc:docMk/>
            <pc:sldMk cId="159253593" sldId="277"/>
            <ac:spMk id="52" creationId="{4C608BEB-860E-4094-8511-78603564A75E}"/>
          </ac:spMkLst>
        </pc:spChg>
        <pc:spChg chg="add del">
          <ac:chgData name="CIAVARELLA SIMONE CARMINE" userId="b176f678-5bfe-4618-97c3-6ea6f0796f9c" providerId="ADAL" clId="{4EC9AF1D-A0B1-4F70-B3F4-56722DEE3661}" dt="2024-06-15T09:42:32.191" v="2717" actId="26606"/>
          <ac:spMkLst>
            <pc:docMk/>
            <pc:sldMk cId="159253593" sldId="277"/>
            <ac:spMk id="59" creationId="{4C608BEB-860E-4094-8511-78603564A75E}"/>
          </ac:spMkLst>
        </pc:spChg>
        <pc:cxnChg chg="add del">
          <ac:chgData name="CIAVARELLA SIMONE CARMINE" userId="b176f678-5bfe-4618-97c3-6ea6f0796f9c" providerId="ADAL" clId="{4EC9AF1D-A0B1-4F70-B3F4-56722DEE3661}" dt="2024-06-15T09:42:32.191" v="2717" actId="26606"/>
          <ac:cxnSpMkLst>
            <pc:docMk/>
            <pc:sldMk cId="159253593" sldId="277"/>
            <ac:cxnSpMk id="46" creationId="{1F16A8D4-FE87-4604-88B2-394B5D1EB437}"/>
          </ac:cxnSpMkLst>
        </pc:cxnChg>
        <pc:cxnChg chg="add del">
          <ac:chgData name="CIAVARELLA SIMONE CARMINE" userId="b176f678-5bfe-4618-97c3-6ea6f0796f9c" providerId="ADAL" clId="{4EC9AF1D-A0B1-4F70-B3F4-56722DEE3661}" dt="2024-06-15T09:41:41.536" v="2712" actId="26606"/>
          <ac:cxnSpMkLst>
            <pc:docMk/>
            <pc:sldMk cId="159253593" sldId="277"/>
            <ac:cxnSpMk id="55" creationId="{1F16A8D4-FE87-4604-88B2-394B5D1EB437}"/>
          </ac:cxnSpMkLst>
        </pc:cxnChg>
        <pc:cxnChg chg="add del">
          <ac:chgData name="CIAVARELLA SIMONE CARMINE" userId="b176f678-5bfe-4618-97c3-6ea6f0796f9c" providerId="ADAL" clId="{4EC9AF1D-A0B1-4F70-B3F4-56722DEE3661}" dt="2024-06-15T09:42:32.191" v="2717" actId="26606"/>
          <ac:cxnSpMkLst>
            <pc:docMk/>
            <pc:sldMk cId="159253593" sldId="277"/>
            <ac:cxnSpMk id="61" creationId="{1F16A8D4-FE87-4604-88B2-394B5D1EB437}"/>
          </ac:cxnSpMkLst>
        </pc:cxnChg>
      </pc:sldChg>
      <pc:sldChg chg="addSp modSp mod modNotesTx">
        <pc:chgData name="CIAVARELLA SIMONE CARMINE" userId="b176f678-5bfe-4618-97c3-6ea6f0796f9c" providerId="ADAL" clId="{4EC9AF1D-A0B1-4F70-B3F4-56722DEE3661}" dt="2024-06-16T13:52:17.045" v="5289" actId="255"/>
        <pc:sldMkLst>
          <pc:docMk/>
          <pc:sldMk cId="3881561271" sldId="278"/>
        </pc:sldMkLst>
        <pc:spChg chg="add mod">
          <ac:chgData name="CIAVARELLA SIMONE CARMINE" userId="b176f678-5bfe-4618-97c3-6ea6f0796f9c" providerId="ADAL" clId="{4EC9AF1D-A0B1-4F70-B3F4-56722DEE3661}" dt="2024-06-16T13:51:17.988" v="5206" actId="1076"/>
          <ac:spMkLst>
            <pc:docMk/>
            <pc:sldMk cId="3881561271" sldId="278"/>
            <ac:spMk id="2" creationId="{22A2E46C-13B0-9871-B962-14E2E9617036}"/>
          </ac:spMkLst>
        </pc:spChg>
        <pc:spChg chg="mod">
          <ac:chgData name="CIAVARELLA SIMONE CARMINE" userId="b176f678-5bfe-4618-97c3-6ea6f0796f9c" providerId="ADAL" clId="{4EC9AF1D-A0B1-4F70-B3F4-56722DEE3661}" dt="2024-06-15T09:49:14.709" v="2722" actId="207"/>
          <ac:spMkLst>
            <pc:docMk/>
            <pc:sldMk cId="3881561271" sldId="278"/>
            <ac:spMk id="2" creationId="{8AA72547-AA08-70F9-D0D1-D4F9941A04EA}"/>
          </ac:spMkLst>
        </pc:spChg>
        <pc:spChg chg="add mod">
          <ac:chgData name="CIAVARELLA SIMONE CARMINE" userId="b176f678-5bfe-4618-97c3-6ea6f0796f9c" providerId="ADAL" clId="{4EC9AF1D-A0B1-4F70-B3F4-56722DEE3661}" dt="2024-06-16T13:51:35.341" v="5227" actId="20577"/>
          <ac:spMkLst>
            <pc:docMk/>
            <pc:sldMk cId="3881561271" sldId="278"/>
            <ac:spMk id="3" creationId="{E25B6872-5699-556B-A0DD-D8433287947B}"/>
          </ac:spMkLst>
        </pc:spChg>
        <pc:spChg chg="add mod">
          <ac:chgData name="CIAVARELLA SIMONE CARMINE" userId="b176f678-5bfe-4618-97c3-6ea6f0796f9c" providerId="ADAL" clId="{4EC9AF1D-A0B1-4F70-B3F4-56722DEE3661}" dt="2024-06-16T13:51:50.496" v="5248" actId="1076"/>
          <ac:spMkLst>
            <pc:docMk/>
            <pc:sldMk cId="3881561271" sldId="278"/>
            <ac:spMk id="4" creationId="{6D7DD4EE-752A-F145-CD02-7D31422CDA9F}"/>
          </ac:spMkLst>
        </pc:spChg>
        <pc:spChg chg="add mod">
          <ac:chgData name="CIAVARELLA SIMONE CARMINE" userId="b176f678-5bfe-4618-97c3-6ea6f0796f9c" providerId="ADAL" clId="{4EC9AF1D-A0B1-4F70-B3F4-56722DEE3661}" dt="2024-06-16T13:52:17.045" v="5289" actId="255"/>
          <ac:spMkLst>
            <pc:docMk/>
            <pc:sldMk cId="3881561271" sldId="278"/>
            <ac:spMk id="5" creationId="{E66DDC67-392A-EBF5-E77F-32A0B54F545A}"/>
          </ac:spMkLst>
        </pc:spChg>
        <pc:spChg chg="mod">
          <ac:chgData name="CIAVARELLA SIMONE CARMINE" userId="b176f678-5bfe-4618-97c3-6ea6f0796f9c" providerId="ADAL" clId="{4EC9AF1D-A0B1-4F70-B3F4-56722DEE3661}" dt="2024-06-16T13:40:43.717" v="5168" actId="20577"/>
          <ac:spMkLst>
            <pc:docMk/>
            <pc:sldMk cId="3881561271" sldId="278"/>
            <ac:spMk id="15" creationId="{47F578FF-8E12-825D-AE86-A94F0A3627FC}"/>
          </ac:spMkLst>
        </pc:spChg>
        <pc:picChg chg="add mod">
          <ac:chgData name="CIAVARELLA SIMONE CARMINE" userId="b176f678-5bfe-4618-97c3-6ea6f0796f9c" providerId="ADAL" clId="{4EC9AF1D-A0B1-4F70-B3F4-56722DEE3661}" dt="2024-06-15T09:47:41.146" v="2719" actId="1076"/>
          <ac:picMkLst>
            <pc:docMk/>
            <pc:sldMk cId="3881561271" sldId="278"/>
            <ac:picMk id="11" creationId="{248BCD37-30B9-9B44-7825-C396994D5DB5}"/>
          </ac:picMkLst>
        </pc:picChg>
      </pc:sldChg>
      <pc:sldChg chg="modNotesTx">
        <pc:chgData name="CIAVARELLA SIMONE CARMINE" userId="b176f678-5bfe-4618-97c3-6ea6f0796f9c" providerId="ADAL" clId="{4EC9AF1D-A0B1-4F70-B3F4-56722DEE3661}" dt="2024-06-15T12:04:11.370" v="3279" actId="20577"/>
        <pc:sldMkLst>
          <pc:docMk/>
          <pc:sldMk cId="1710762713" sldId="279"/>
        </pc:sldMkLst>
      </pc:sldChg>
      <pc:sldChg chg="modSp mod modNotesTx">
        <pc:chgData name="CIAVARELLA SIMONE CARMINE" userId="b176f678-5bfe-4618-97c3-6ea6f0796f9c" providerId="ADAL" clId="{4EC9AF1D-A0B1-4F70-B3F4-56722DEE3661}" dt="2024-06-15T12:03:12.740" v="3215" actId="20577"/>
        <pc:sldMkLst>
          <pc:docMk/>
          <pc:sldMk cId="542256021" sldId="280"/>
        </pc:sldMkLst>
        <pc:picChg chg="mod">
          <ac:chgData name="CIAVARELLA SIMONE CARMINE" userId="b176f678-5bfe-4618-97c3-6ea6f0796f9c" providerId="ADAL" clId="{4EC9AF1D-A0B1-4F70-B3F4-56722DEE3661}" dt="2024-06-15T11:52:13.123" v="3037" actId="1076"/>
          <ac:picMkLst>
            <pc:docMk/>
            <pc:sldMk cId="542256021" sldId="280"/>
            <ac:picMk id="4" creationId="{EF472B37-9C41-9629-B51B-FDFFF1FF9190}"/>
          </ac:picMkLst>
        </pc:picChg>
        <pc:picChg chg="mod">
          <ac:chgData name="CIAVARELLA SIMONE CARMINE" userId="b176f678-5bfe-4618-97c3-6ea6f0796f9c" providerId="ADAL" clId="{4EC9AF1D-A0B1-4F70-B3F4-56722DEE3661}" dt="2024-06-15T12:00:45.171" v="3061" actId="14100"/>
          <ac:picMkLst>
            <pc:docMk/>
            <pc:sldMk cId="542256021" sldId="280"/>
            <ac:picMk id="6" creationId="{10E138CC-CCCE-2292-0C55-74B7F0AD1675}"/>
          </ac:picMkLst>
        </pc:picChg>
        <pc:picChg chg="mod">
          <ac:chgData name="CIAVARELLA SIMONE CARMINE" userId="b176f678-5bfe-4618-97c3-6ea6f0796f9c" providerId="ADAL" clId="{4EC9AF1D-A0B1-4F70-B3F4-56722DEE3661}" dt="2024-06-15T12:00:39.728" v="3060" actId="14100"/>
          <ac:picMkLst>
            <pc:docMk/>
            <pc:sldMk cId="542256021" sldId="280"/>
            <ac:picMk id="8" creationId="{6D252B64-5815-F371-C065-8CDEFC2DF422}"/>
          </ac:picMkLst>
        </pc:picChg>
        <pc:picChg chg="mod">
          <ac:chgData name="CIAVARELLA SIMONE CARMINE" userId="b176f678-5bfe-4618-97c3-6ea6f0796f9c" providerId="ADAL" clId="{4EC9AF1D-A0B1-4F70-B3F4-56722DEE3661}" dt="2024-06-15T12:00:25.378" v="3056" actId="1076"/>
          <ac:picMkLst>
            <pc:docMk/>
            <pc:sldMk cId="542256021" sldId="280"/>
            <ac:picMk id="10" creationId="{100E56B1-A4C5-FDF7-765C-C2C24D51CF1D}"/>
          </ac:picMkLst>
        </pc:picChg>
      </pc:sldChg>
      <pc:sldChg chg="delSp modSp new del mod">
        <pc:chgData name="CIAVARELLA SIMONE CARMINE" userId="b176f678-5bfe-4618-97c3-6ea6f0796f9c" providerId="ADAL" clId="{4EC9AF1D-A0B1-4F70-B3F4-56722DEE3661}" dt="2024-06-15T17:52:50.024" v="3847" actId="47"/>
        <pc:sldMkLst>
          <pc:docMk/>
          <pc:sldMk cId="555898893" sldId="284"/>
        </pc:sldMkLst>
        <pc:spChg chg="del">
          <ac:chgData name="CIAVARELLA SIMONE CARMINE" userId="b176f678-5bfe-4618-97c3-6ea6f0796f9c" providerId="ADAL" clId="{4EC9AF1D-A0B1-4F70-B3F4-56722DEE3661}" dt="2024-06-15T17:49:57.742" v="3428" actId="478"/>
          <ac:spMkLst>
            <pc:docMk/>
            <pc:sldMk cId="555898893" sldId="284"/>
            <ac:spMk id="2" creationId="{A047123D-D7EC-93FC-E6B3-F4804AF5FDA3}"/>
          </ac:spMkLst>
        </pc:spChg>
        <pc:spChg chg="mod">
          <ac:chgData name="CIAVARELLA SIMONE CARMINE" userId="b176f678-5bfe-4618-97c3-6ea6f0796f9c" providerId="ADAL" clId="{4EC9AF1D-A0B1-4F70-B3F4-56722DEE3661}" dt="2024-06-15T17:52:38.890" v="3845" actId="20577"/>
          <ac:spMkLst>
            <pc:docMk/>
            <pc:sldMk cId="555898893" sldId="284"/>
            <ac:spMk id="3" creationId="{5F1A668D-EA31-FD87-F963-C546AB7FC9C8}"/>
          </ac:spMkLst>
        </pc:spChg>
      </pc:sldChg>
      <pc:sldChg chg="addSp delSp modSp new mod setBg modNotesTx">
        <pc:chgData name="CIAVARELLA SIMONE CARMINE" userId="b176f678-5bfe-4618-97c3-6ea6f0796f9c" providerId="ADAL" clId="{4EC9AF1D-A0B1-4F70-B3F4-56722DEE3661}" dt="2024-06-16T11:25:54.120" v="5030" actId="12094"/>
        <pc:sldMkLst>
          <pc:docMk/>
          <pc:sldMk cId="2061928219" sldId="285"/>
        </pc:sldMkLst>
        <pc:spChg chg="mod">
          <ac:chgData name="CIAVARELLA SIMONE CARMINE" userId="b176f678-5bfe-4618-97c3-6ea6f0796f9c" providerId="ADAL" clId="{4EC9AF1D-A0B1-4F70-B3F4-56722DEE3661}" dt="2024-06-15T18:04:48.317" v="4517" actId="26606"/>
          <ac:spMkLst>
            <pc:docMk/>
            <pc:sldMk cId="2061928219" sldId="285"/>
            <ac:spMk id="2" creationId="{65FB81B9-ED3F-77C8-C65C-F7146ABB8F25}"/>
          </ac:spMkLst>
        </pc:spChg>
        <pc:spChg chg="add del mod">
          <ac:chgData name="CIAVARELLA SIMONE CARMINE" userId="b176f678-5bfe-4618-97c3-6ea6f0796f9c" providerId="ADAL" clId="{4EC9AF1D-A0B1-4F70-B3F4-56722DEE3661}" dt="2024-06-15T18:04:48.317" v="4517" actId="26606"/>
          <ac:spMkLst>
            <pc:docMk/>
            <pc:sldMk cId="2061928219" sldId="285"/>
            <ac:spMk id="3" creationId="{484FF599-0372-925A-EFC4-A29D8FB73162}"/>
          </ac:spMkLst>
        </pc:spChg>
        <pc:spChg chg="add del">
          <ac:chgData name="CIAVARELLA SIMONE CARMINE" userId="b176f678-5bfe-4618-97c3-6ea6f0796f9c" providerId="ADAL" clId="{4EC9AF1D-A0B1-4F70-B3F4-56722DEE3661}" dt="2024-06-15T18:04:25.898" v="4510" actId="26606"/>
          <ac:spMkLst>
            <pc:docMk/>
            <pc:sldMk cId="2061928219" sldId="285"/>
            <ac:spMk id="9" creationId="{3ECBE1F1-D69B-4AFA-ABD5-8E41720EF6DE}"/>
          </ac:spMkLst>
        </pc:spChg>
        <pc:spChg chg="add del">
          <ac:chgData name="CIAVARELLA SIMONE CARMINE" userId="b176f678-5bfe-4618-97c3-6ea6f0796f9c" providerId="ADAL" clId="{4EC9AF1D-A0B1-4F70-B3F4-56722DEE3661}" dt="2024-06-15T18:04:25.898" v="4510" actId="26606"/>
          <ac:spMkLst>
            <pc:docMk/>
            <pc:sldMk cId="2061928219" sldId="285"/>
            <ac:spMk id="11" creationId="{603A6265-E10C-4B85-9C20-E75FCAF9CC63}"/>
          </ac:spMkLst>
        </pc:spChg>
        <pc:spChg chg="add del">
          <ac:chgData name="CIAVARELLA SIMONE CARMINE" userId="b176f678-5bfe-4618-97c3-6ea6f0796f9c" providerId="ADAL" clId="{4EC9AF1D-A0B1-4F70-B3F4-56722DEE3661}" dt="2024-06-15T18:04:42.054" v="4514" actId="26606"/>
          <ac:spMkLst>
            <pc:docMk/>
            <pc:sldMk cId="2061928219" sldId="285"/>
            <ac:spMk id="17" creationId="{484FF599-0372-925A-EFC4-A29D8FB73162}"/>
          </ac:spMkLst>
        </pc:spChg>
        <pc:spChg chg="add del">
          <ac:chgData name="CIAVARELLA SIMONE CARMINE" userId="b176f678-5bfe-4618-97c3-6ea6f0796f9c" providerId="ADAL" clId="{4EC9AF1D-A0B1-4F70-B3F4-56722DEE3661}" dt="2024-06-15T18:04:48.297" v="4516" actId="26606"/>
          <ac:spMkLst>
            <pc:docMk/>
            <pc:sldMk cId="2061928219" sldId="285"/>
            <ac:spMk id="19" creationId="{C0763A76-9F1C-4FC5-82B7-DD475DA461B2}"/>
          </ac:spMkLst>
        </pc:spChg>
        <pc:spChg chg="add del">
          <ac:chgData name="CIAVARELLA SIMONE CARMINE" userId="b176f678-5bfe-4618-97c3-6ea6f0796f9c" providerId="ADAL" clId="{4EC9AF1D-A0B1-4F70-B3F4-56722DEE3661}" dt="2024-06-15T18:04:48.297" v="4516" actId="26606"/>
          <ac:spMkLst>
            <pc:docMk/>
            <pc:sldMk cId="2061928219" sldId="285"/>
            <ac:spMk id="20" creationId="{E81BF4F6-F2CF-4984-9D14-D6966D92F99F}"/>
          </ac:spMkLst>
        </pc:spChg>
        <pc:spChg chg="add del">
          <ac:chgData name="CIAVARELLA SIMONE CARMINE" userId="b176f678-5bfe-4618-97c3-6ea6f0796f9c" providerId="ADAL" clId="{4EC9AF1D-A0B1-4F70-B3F4-56722DEE3661}" dt="2024-06-15T18:04:48.297" v="4516" actId="26606"/>
          <ac:spMkLst>
            <pc:docMk/>
            <pc:sldMk cId="2061928219" sldId="285"/>
            <ac:spMk id="21" creationId="{484FF599-0372-925A-EFC4-A29D8FB73162}"/>
          </ac:spMkLst>
        </pc:spChg>
        <pc:spChg chg="add">
          <ac:chgData name="CIAVARELLA SIMONE CARMINE" userId="b176f678-5bfe-4618-97c3-6ea6f0796f9c" providerId="ADAL" clId="{4EC9AF1D-A0B1-4F70-B3F4-56722DEE3661}" dt="2024-06-15T18:04:48.317" v="4517" actId="26606"/>
          <ac:spMkLst>
            <pc:docMk/>
            <pc:sldMk cId="2061928219" sldId="285"/>
            <ac:spMk id="24" creationId="{53B021B3-DE93-4AB7-8A18-CF5F1CED88B8}"/>
          </ac:spMkLst>
        </pc:spChg>
        <pc:spChg chg="add">
          <ac:chgData name="CIAVARELLA SIMONE CARMINE" userId="b176f678-5bfe-4618-97c3-6ea6f0796f9c" providerId="ADAL" clId="{4EC9AF1D-A0B1-4F70-B3F4-56722DEE3661}" dt="2024-06-15T18:04:48.317" v="4517" actId="26606"/>
          <ac:spMkLst>
            <pc:docMk/>
            <pc:sldMk cId="2061928219" sldId="285"/>
            <ac:spMk id="25" creationId="{52D502E5-F6B4-4D58-B4AE-FC466FF15EE8}"/>
          </ac:spMkLst>
        </pc:spChg>
        <pc:spChg chg="add">
          <ac:chgData name="CIAVARELLA SIMONE CARMINE" userId="b176f678-5bfe-4618-97c3-6ea6f0796f9c" providerId="ADAL" clId="{4EC9AF1D-A0B1-4F70-B3F4-56722DEE3661}" dt="2024-06-15T18:04:48.317" v="4517" actId="26606"/>
          <ac:spMkLst>
            <pc:docMk/>
            <pc:sldMk cId="2061928219" sldId="285"/>
            <ac:spMk id="26" creationId="{9DECDBF4-02B6-4BB4-B65B-B8107AD6A9E8}"/>
          </ac:spMkLst>
        </pc:spChg>
        <pc:graphicFrameChg chg="add del">
          <ac:chgData name="CIAVARELLA SIMONE CARMINE" userId="b176f678-5bfe-4618-97c3-6ea6f0796f9c" providerId="ADAL" clId="{4EC9AF1D-A0B1-4F70-B3F4-56722DEE3661}" dt="2024-06-15T18:04:40.940" v="4512" actId="26606"/>
          <ac:graphicFrameMkLst>
            <pc:docMk/>
            <pc:sldMk cId="2061928219" sldId="285"/>
            <ac:graphicFrameMk id="13" creationId="{F2616E82-0325-7F19-8ED4-DDBD73F6CF60}"/>
          </ac:graphicFrameMkLst>
        </pc:graphicFrameChg>
        <pc:graphicFrameChg chg="add mod">
          <ac:chgData name="CIAVARELLA SIMONE CARMINE" userId="b176f678-5bfe-4618-97c3-6ea6f0796f9c" providerId="ADAL" clId="{4EC9AF1D-A0B1-4F70-B3F4-56722DEE3661}" dt="2024-06-16T11:25:54.120" v="5030" actId="12094"/>
          <ac:graphicFrameMkLst>
            <pc:docMk/>
            <pc:sldMk cId="2061928219" sldId="285"/>
            <ac:graphicFrameMk id="27" creationId="{F35BE7F4-B796-B258-EA24-9FA52741721E}"/>
          </ac:graphicFrameMkLst>
        </pc:graphicFrameChg>
        <pc:picChg chg="add del">
          <ac:chgData name="CIAVARELLA SIMONE CARMINE" userId="b176f678-5bfe-4618-97c3-6ea6f0796f9c" providerId="ADAL" clId="{4EC9AF1D-A0B1-4F70-B3F4-56722DEE3661}" dt="2024-06-15T18:04:25.898" v="4510" actId="26606"/>
          <ac:picMkLst>
            <pc:docMk/>
            <pc:sldMk cId="2061928219" sldId="285"/>
            <ac:picMk id="5" creationId="{A63B671F-F785-1B70-8AC5-26D88901FA6A}"/>
          </ac:picMkLst>
        </pc:picChg>
        <pc:picChg chg="add del">
          <ac:chgData name="CIAVARELLA SIMONE CARMINE" userId="b176f678-5bfe-4618-97c3-6ea6f0796f9c" providerId="ADAL" clId="{4EC9AF1D-A0B1-4F70-B3F4-56722DEE3661}" dt="2024-06-15T18:04:42.054" v="4514" actId="26606"/>
          <ac:picMkLst>
            <pc:docMk/>
            <pc:sldMk cId="2061928219" sldId="285"/>
            <ac:picMk id="15" creationId="{D10DE66F-6943-0BA5-130C-17883B462B6E}"/>
          </ac:picMkLst>
        </pc:picChg>
        <pc:picChg chg="add del">
          <ac:chgData name="CIAVARELLA SIMONE CARMINE" userId="b176f678-5bfe-4618-97c3-6ea6f0796f9c" providerId="ADAL" clId="{4EC9AF1D-A0B1-4F70-B3F4-56722DEE3661}" dt="2024-06-15T18:04:48.297" v="4516" actId="26606"/>
          <ac:picMkLst>
            <pc:docMk/>
            <pc:sldMk cId="2061928219" sldId="285"/>
            <ac:picMk id="22" creationId="{FD647EBB-EDB4-C819-F92F-9D80FAC06B7C}"/>
          </ac:picMkLst>
        </pc:picChg>
        <pc:cxnChg chg="add del">
          <ac:chgData name="CIAVARELLA SIMONE CARMINE" userId="b176f678-5bfe-4618-97c3-6ea6f0796f9c" providerId="ADAL" clId="{4EC9AF1D-A0B1-4F70-B3F4-56722DEE3661}" dt="2024-06-15T18:04:42.054" v="4514" actId="26606"/>
          <ac:cxnSpMkLst>
            <pc:docMk/>
            <pc:sldMk cId="2061928219" sldId="285"/>
            <ac:cxnSpMk id="16" creationId="{1503BFE4-729B-D9D0-C17B-501E6AF1127A}"/>
          </ac:cxnSpMkLst>
        </pc:cxnChg>
      </pc:sldChg>
      <pc:sldChg chg="addSp delSp modSp add mod">
        <pc:chgData name="CIAVARELLA SIMONE CARMINE" userId="b176f678-5bfe-4618-97c3-6ea6f0796f9c" providerId="ADAL" clId="{4EC9AF1D-A0B1-4F70-B3F4-56722DEE3661}" dt="2024-06-16T10:57:51.575" v="4982" actId="1076"/>
        <pc:sldMkLst>
          <pc:docMk/>
          <pc:sldMk cId="643507080" sldId="286"/>
        </pc:sldMkLst>
        <pc:spChg chg="mod">
          <ac:chgData name="CIAVARELLA SIMONE CARMINE" userId="b176f678-5bfe-4618-97c3-6ea6f0796f9c" providerId="ADAL" clId="{4EC9AF1D-A0B1-4F70-B3F4-56722DEE3661}" dt="2024-06-16T09:56:42.879" v="4550" actId="26606"/>
          <ac:spMkLst>
            <pc:docMk/>
            <pc:sldMk cId="643507080" sldId="286"/>
            <ac:spMk id="2" creationId="{00000000-0000-0000-0000-000000000000}"/>
          </ac:spMkLst>
        </pc:spChg>
        <pc:spChg chg="add mod">
          <ac:chgData name="CIAVARELLA SIMONE CARMINE" userId="b176f678-5bfe-4618-97c3-6ea6f0796f9c" providerId="ADAL" clId="{4EC9AF1D-A0B1-4F70-B3F4-56722DEE3661}" dt="2024-06-16T10:55:43.320" v="4839" actId="122"/>
          <ac:spMkLst>
            <pc:docMk/>
            <pc:sldMk cId="643507080" sldId="286"/>
            <ac:spMk id="19" creationId="{B35F1B58-4857-7166-8518-CA11E85DD95F}"/>
          </ac:spMkLst>
        </pc:spChg>
        <pc:spChg chg="add mod">
          <ac:chgData name="CIAVARELLA SIMONE CARMINE" userId="b176f678-5bfe-4618-97c3-6ea6f0796f9c" providerId="ADAL" clId="{4EC9AF1D-A0B1-4F70-B3F4-56722DEE3661}" dt="2024-06-16T10:57:51.575" v="4982" actId="1076"/>
          <ac:spMkLst>
            <pc:docMk/>
            <pc:sldMk cId="643507080" sldId="286"/>
            <ac:spMk id="20" creationId="{507D687A-D7F7-6EB0-13E3-20BE46835162}"/>
          </ac:spMkLst>
        </pc:spChg>
        <pc:spChg chg="add mod">
          <ac:chgData name="CIAVARELLA SIMONE CARMINE" userId="b176f678-5bfe-4618-97c3-6ea6f0796f9c" providerId="ADAL" clId="{4EC9AF1D-A0B1-4F70-B3F4-56722DEE3661}" dt="2024-06-16T10:57:09.514" v="4920" actId="20577"/>
          <ac:spMkLst>
            <pc:docMk/>
            <pc:sldMk cId="643507080" sldId="286"/>
            <ac:spMk id="21" creationId="{7598F9E7-D4E4-97DE-D5C6-DF00B80CA38A}"/>
          </ac:spMkLst>
        </pc:spChg>
        <pc:spChg chg="add mod">
          <ac:chgData name="CIAVARELLA SIMONE CARMINE" userId="b176f678-5bfe-4618-97c3-6ea6f0796f9c" providerId="ADAL" clId="{4EC9AF1D-A0B1-4F70-B3F4-56722DEE3661}" dt="2024-06-16T10:57:45.311" v="4980" actId="20577"/>
          <ac:spMkLst>
            <pc:docMk/>
            <pc:sldMk cId="643507080" sldId="286"/>
            <ac:spMk id="22" creationId="{9EE58576-67D9-C3EF-15D6-3C368ACD7017}"/>
          </ac:spMkLst>
        </pc:spChg>
        <pc:spChg chg="mod ord">
          <ac:chgData name="CIAVARELLA SIMONE CARMINE" userId="b176f678-5bfe-4618-97c3-6ea6f0796f9c" providerId="ADAL" clId="{4EC9AF1D-A0B1-4F70-B3F4-56722DEE3661}" dt="2024-06-16T10:54:16.642" v="4739" actId="20577"/>
          <ac:spMkLst>
            <pc:docMk/>
            <pc:sldMk cId="643507080" sldId="286"/>
            <ac:spMk id="30" creationId="{00000000-0000-0000-0000-000000000000}"/>
          </ac:spMkLst>
        </pc:spChg>
        <pc:spChg chg="del">
          <ac:chgData name="CIAVARELLA SIMONE CARMINE" userId="b176f678-5bfe-4618-97c3-6ea6f0796f9c" providerId="ADAL" clId="{4EC9AF1D-A0B1-4F70-B3F4-56722DEE3661}" dt="2024-06-16T09:56:42.879" v="4550" actId="26606"/>
          <ac:spMkLst>
            <pc:docMk/>
            <pc:sldMk cId="643507080" sldId="286"/>
            <ac:spMk id="53" creationId="{3346177D-ADC4-4968-B747-5CFCD390B5B9}"/>
          </ac:spMkLst>
        </pc:spChg>
        <pc:spChg chg="del">
          <ac:chgData name="CIAVARELLA SIMONE CARMINE" userId="b176f678-5bfe-4618-97c3-6ea6f0796f9c" providerId="ADAL" clId="{4EC9AF1D-A0B1-4F70-B3F4-56722DEE3661}" dt="2024-06-16T09:56:42.879" v="4550" actId="26606"/>
          <ac:spMkLst>
            <pc:docMk/>
            <pc:sldMk cId="643507080" sldId="286"/>
            <ac:spMk id="55" creationId="{0844A943-BF79-4FEA-ABB1-3BD54D236606}"/>
          </ac:spMkLst>
        </pc:spChg>
        <pc:spChg chg="del">
          <ac:chgData name="CIAVARELLA SIMONE CARMINE" userId="b176f678-5bfe-4618-97c3-6ea6f0796f9c" providerId="ADAL" clId="{4EC9AF1D-A0B1-4F70-B3F4-56722DEE3661}" dt="2024-06-16T09:56:42.879" v="4550" actId="26606"/>
          <ac:spMkLst>
            <pc:docMk/>
            <pc:sldMk cId="643507080" sldId="286"/>
            <ac:spMk id="57" creationId="{6437CC72-F4A8-4DC3-AFAB-D22C482C8100}"/>
          </ac:spMkLst>
        </pc:spChg>
        <pc:spChg chg="add">
          <ac:chgData name="CIAVARELLA SIMONE CARMINE" userId="b176f678-5bfe-4618-97c3-6ea6f0796f9c" providerId="ADAL" clId="{4EC9AF1D-A0B1-4F70-B3F4-56722DEE3661}" dt="2024-06-16T09:56:42.879" v="4550" actId="26606"/>
          <ac:spMkLst>
            <pc:docMk/>
            <pc:sldMk cId="643507080" sldId="286"/>
            <ac:spMk id="62" creationId="{6804CCDD-88C7-4B43-A381-F2D8DAF62BE3}"/>
          </ac:spMkLst>
        </pc:spChg>
        <pc:spChg chg="add">
          <ac:chgData name="CIAVARELLA SIMONE CARMINE" userId="b176f678-5bfe-4618-97c3-6ea6f0796f9c" providerId="ADAL" clId="{4EC9AF1D-A0B1-4F70-B3F4-56722DEE3661}" dt="2024-06-16T09:56:42.879" v="4550" actId="26606"/>
          <ac:spMkLst>
            <pc:docMk/>
            <pc:sldMk cId="643507080" sldId="286"/>
            <ac:spMk id="64" creationId="{BBECEAC1-4BBC-4815-B44E-D9B231A3FC16}"/>
          </ac:spMkLst>
        </pc:spChg>
        <pc:picChg chg="add del mod">
          <ac:chgData name="CIAVARELLA SIMONE CARMINE" userId="b176f678-5bfe-4618-97c3-6ea6f0796f9c" providerId="ADAL" clId="{4EC9AF1D-A0B1-4F70-B3F4-56722DEE3661}" dt="2024-06-16T09:56:59.815" v="4553" actId="478"/>
          <ac:picMkLst>
            <pc:docMk/>
            <pc:sldMk cId="643507080" sldId="286"/>
            <ac:picMk id="4" creationId="{B1F84464-97CE-1A13-C004-AE7B2C3699E6}"/>
          </ac:picMkLst>
        </pc:picChg>
        <pc:picChg chg="add del mod ord">
          <ac:chgData name="CIAVARELLA SIMONE CARMINE" userId="b176f678-5bfe-4618-97c3-6ea6f0796f9c" providerId="ADAL" clId="{4EC9AF1D-A0B1-4F70-B3F4-56722DEE3661}" dt="2024-06-16T09:57:00.203" v="4554" actId="478"/>
          <ac:picMkLst>
            <pc:docMk/>
            <pc:sldMk cId="643507080" sldId="286"/>
            <ac:picMk id="6" creationId="{68BD1B6C-3D64-5352-A72D-3913414B3DFD}"/>
          </ac:picMkLst>
        </pc:picChg>
        <pc:picChg chg="add del mod">
          <ac:chgData name="CIAVARELLA SIMONE CARMINE" userId="b176f678-5bfe-4618-97c3-6ea6f0796f9c" providerId="ADAL" clId="{4EC9AF1D-A0B1-4F70-B3F4-56722DEE3661}" dt="2024-06-16T09:54:16.724" v="4543" actId="478"/>
          <ac:picMkLst>
            <pc:docMk/>
            <pc:sldMk cId="643507080" sldId="286"/>
            <ac:picMk id="8" creationId="{FE69F007-BF47-D4FC-2455-E76AF14E704C}"/>
          </ac:picMkLst>
        </pc:picChg>
        <pc:picChg chg="add del mod">
          <ac:chgData name="CIAVARELLA SIMONE CARMINE" userId="b176f678-5bfe-4618-97c3-6ea6f0796f9c" providerId="ADAL" clId="{4EC9AF1D-A0B1-4F70-B3F4-56722DEE3661}" dt="2024-06-16T09:57:00.566" v="4555" actId="478"/>
          <ac:picMkLst>
            <pc:docMk/>
            <pc:sldMk cId="643507080" sldId="286"/>
            <ac:picMk id="10" creationId="{33104E0F-D5A1-DD3F-C857-39F5E8F2D0CF}"/>
          </ac:picMkLst>
        </pc:picChg>
        <pc:picChg chg="add mod">
          <ac:chgData name="CIAVARELLA SIMONE CARMINE" userId="b176f678-5bfe-4618-97c3-6ea6f0796f9c" providerId="ADAL" clId="{4EC9AF1D-A0B1-4F70-B3F4-56722DEE3661}" dt="2024-06-16T09:59:02.898" v="4572" actId="14100"/>
          <ac:picMkLst>
            <pc:docMk/>
            <pc:sldMk cId="643507080" sldId="286"/>
            <ac:picMk id="12" creationId="{CA9DD206-8EBE-664F-B6D1-0EF2E484E848}"/>
          </ac:picMkLst>
        </pc:picChg>
        <pc:picChg chg="add mod">
          <ac:chgData name="CIAVARELLA SIMONE CARMINE" userId="b176f678-5bfe-4618-97c3-6ea6f0796f9c" providerId="ADAL" clId="{4EC9AF1D-A0B1-4F70-B3F4-56722DEE3661}" dt="2024-06-16T09:58:58.014" v="4569" actId="14100"/>
          <ac:picMkLst>
            <pc:docMk/>
            <pc:sldMk cId="643507080" sldId="286"/>
            <ac:picMk id="14" creationId="{03E07849-5E39-36F6-9F1B-8EF7E458EE7B}"/>
          </ac:picMkLst>
        </pc:picChg>
        <pc:picChg chg="add mod">
          <ac:chgData name="CIAVARELLA SIMONE CARMINE" userId="b176f678-5bfe-4618-97c3-6ea6f0796f9c" providerId="ADAL" clId="{4EC9AF1D-A0B1-4F70-B3F4-56722DEE3661}" dt="2024-06-16T09:59:29.047" v="4582" actId="14100"/>
          <ac:picMkLst>
            <pc:docMk/>
            <pc:sldMk cId="643507080" sldId="286"/>
            <ac:picMk id="16" creationId="{90F363E4-12F6-9A2B-769D-27DBDDD02636}"/>
          </ac:picMkLst>
        </pc:picChg>
        <pc:picChg chg="add mod">
          <ac:chgData name="CIAVARELLA SIMONE CARMINE" userId="b176f678-5bfe-4618-97c3-6ea6f0796f9c" providerId="ADAL" clId="{4EC9AF1D-A0B1-4F70-B3F4-56722DEE3661}" dt="2024-06-16T09:59:25.397" v="4581" actId="14100"/>
          <ac:picMkLst>
            <pc:docMk/>
            <pc:sldMk cId="643507080" sldId="286"/>
            <ac:picMk id="18" creationId="{8821C630-CCE7-3874-0CC8-3AAC86974472}"/>
          </ac:picMkLst>
        </pc:picChg>
        <pc:picChg chg="del">
          <ac:chgData name="CIAVARELLA SIMONE CARMINE" userId="b176f678-5bfe-4618-97c3-6ea6f0796f9c" providerId="ADAL" clId="{4EC9AF1D-A0B1-4F70-B3F4-56722DEE3661}" dt="2024-06-16T09:52:41.640" v="4530" actId="478"/>
          <ac:picMkLst>
            <pc:docMk/>
            <pc:sldMk cId="643507080" sldId="286"/>
            <ac:picMk id="34" creationId="{F82707C5-0109-45D2-76A3-705A467523A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8332D-BD1B-4335-B353-32C4B40578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467B7A2-9175-44B9-AD3E-80AB97122BE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b="1"/>
            <a:t>Scopo</a:t>
          </a:r>
        </a:p>
        <a:p>
          <a:pPr>
            <a:lnSpc>
              <a:spcPct val="100000"/>
            </a:lnSpc>
            <a:defRPr cap="all"/>
          </a:pPr>
          <a:r>
            <a:rPr lang="it-IT" sz="1600"/>
            <a:t>Analizzare risonanze magnetiche effettuate sui polmoni con lo scopo di </a:t>
          </a:r>
          <a:r>
            <a:rPr lang="it-IT" sz="1600" b="1"/>
            <a:t>individuare i tumori</a:t>
          </a:r>
          <a:r>
            <a:rPr lang="it-IT" sz="1600"/>
            <a:t> tramite l’utilizzo di tecniche di image processing </a:t>
          </a:r>
          <a:endParaRPr lang="en-US" sz="1600"/>
        </a:p>
      </dgm:t>
    </dgm:pt>
    <dgm:pt modelId="{9928AE44-00A9-4F9B-8E36-BA05AE559D0E}" type="parTrans" cxnId="{3BADCB7B-C54C-46E4-872A-A6189153D8C1}">
      <dgm:prSet/>
      <dgm:spPr/>
      <dgm:t>
        <a:bodyPr/>
        <a:lstStyle/>
        <a:p>
          <a:endParaRPr lang="en-US"/>
        </a:p>
      </dgm:t>
    </dgm:pt>
    <dgm:pt modelId="{92424746-AE5D-4CDA-9FE9-AFE744224634}" type="sibTrans" cxnId="{3BADCB7B-C54C-46E4-872A-A6189153D8C1}">
      <dgm:prSet/>
      <dgm:spPr/>
      <dgm:t>
        <a:bodyPr/>
        <a:lstStyle/>
        <a:p>
          <a:endParaRPr lang="en-US"/>
        </a:p>
      </dgm:t>
    </dgm:pt>
    <dgm:pt modelId="{E0DDA3FE-9DA0-4A75-993C-3B3832BA203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b="1"/>
            <a:t>Tecniche Utilizzate </a:t>
          </a:r>
          <a:endParaRPr lang="en-US" sz="1600"/>
        </a:p>
        <a:p>
          <a:pPr>
            <a:lnSpc>
              <a:spcPct val="100000"/>
            </a:lnSpc>
            <a:defRPr cap="all"/>
          </a:pP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 </a:t>
          </a:r>
          <a:r>
            <a:rPr lang="en-US" sz="16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tecniche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scelte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sono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threshold segmentation </a:t>
          </a:r>
          <a:r>
            <a: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 </a:t>
          </a:r>
          <a:r>
            <a:rPr lang="en-US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marker controlled WATERSHED segmentation</a:t>
          </a:r>
        </a:p>
      </dgm:t>
    </dgm:pt>
    <dgm:pt modelId="{78DCC03F-9A1D-4597-A2F4-3EBC5D52C909}" type="parTrans" cxnId="{499D8E43-B933-4DDF-8942-92BC385C6569}">
      <dgm:prSet/>
      <dgm:spPr/>
      <dgm:t>
        <a:bodyPr/>
        <a:lstStyle/>
        <a:p>
          <a:endParaRPr lang="en-US"/>
        </a:p>
      </dgm:t>
    </dgm:pt>
    <dgm:pt modelId="{52ED41E3-45AE-44FB-AC8E-FE8993470ED9}" type="sibTrans" cxnId="{499D8E43-B933-4DDF-8942-92BC385C6569}">
      <dgm:prSet/>
      <dgm:spPr/>
      <dgm:t>
        <a:bodyPr/>
        <a:lstStyle/>
        <a:p>
          <a:endParaRPr lang="en-US"/>
        </a:p>
      </dgm:t>
    </dgm:pt>
    <dgm:pt modelId="{424CAD52-195B-4FEB-B176-88F54E92BA42}" type="pres">
      <dgm:prSet presAssocID="{59C8332D-BD1B-4335-B353-32C4B40578A8}" presName="root" presStyleCnt="0">
        <dgm:presLayoutVars>
          <dgm:dir/>
          <dgm:resizeHandles val="exact"/>
        </dgm:presLayoutVars>
      </dgm:prSet>
      <dgm:spPr/>
    </dgm:pt>
    <dgm:pt modelId="{2C107689-F6BF-4B48-B2A0-AA0971C49586}" type="pres">
      <dgm:prSet presAssocID="{4467B7A2-9175-44B9-AD3E-80AB97122BE8}" presName="compNode" presStyleCnt="0"/>
      <dgm:spPr/>
    </dgm:pt>
    <dgm:pt modelId="{8D830071-481C-4D6E-B502-CE29B77E63DE}" type="pres">
      <dgm:prSet presAssocID="{4467B7A2-9175-44B9-AD3E-80AB97122BE8}" presName="iconBgRect" presStyleLbl="bgShp" presStyleIdx="0" presStyleCnt="2"/>
      <dgm:spPr/>
    </dgm:pt>
    <dgm:pt modelId="{E009879D-EDA5-40D1-BF77-8BB9A6E56AE1}" type="pres">
      <dgm:prSet presAssocID="{4467B7A2-9175-44B9-AD3E-80AB97122B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ro a segno"/>
        </a:ext>
      </dgm:extLst>
    </dgm:pt>
    <dgm:pt modelId="{29FB6296-FFFE-4EB1-9A85-61A3E2E8BD20}" type="pres">
      <dgm:prSet presAssocID="{4467B7A2-9175-44B9-AD3E-80AB97122BE8}" presName="spaceRect" presStyleCnt="0"/>
      <dgm:spPr/>
    </dgm:pt>
    <dgm:pt modelId="{372867D3-CAEB-4AE1-9702-9F4CE04F3DAB}" type="pres">
      <dgm:prSet presAssocID="{4467B7A2-9175-44B9-AD3E-80AB97122BE8}" presName="textRect" presStyleLbl="revTx" presStyleIdx="0" presStyleCnt="2">
        <dgm:presLayoutVars>
          <dgm:chMax val="1"/>
          <dgm:chPref val="1"/>
        </dgm:presLayoutVars>
      </dgm:prSet>
      <dgm:spPr/>
    </dgm:pt>
    <dgm:pt modelId="{FDF61F40-2BDA-4CF5-8893-538EA634A130}" type="pres">
      <dgm:prSet presAssocID="{92424746-AE5D-4CDA-9FE9-AFE744224634}" presName="sibTrans" presStyleCnt="0"/>
      <dgm:spPr/>
    </dgm:pt>
    <dgm:pt modelId="{A1271674-38EA-45DF-9CAA-36ED7591B948}" type="pres">
      <dgm:prSet presAssocID="{E0DDA3FE-9DA0-4A75-993C-3B3832BA2038}" presName="compNode" presStyleCnt="0"/>
      <dgm:spPr/>
    </dgm:pt>
    <dgm:pt modelId="{55FDD35D-F8E9-42D7-BA8A-F9349E98C39D}" type="pres">
      <dgm:prSet presAssocID="{E0DDA3FE-9DA0-4A75-993C-3B3832BA2038}" presName="iconBgRect" presStyleLbl="bgShp" presStyleIdx="1" presStyleCnt="2"/>
      <dgm:spPr/>
    </dgm:pt>
    <dgm:pt modelId="{8569DC64-3B5D-4F40-ABB1-C80597FCB607}" type="pres">
      <dgm:prSet presAssocID="{E0DDA3FE-9DA0-4A75-993C-3B3832BA20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D887B66B-C7E8-429C-9DFE-EA6CD4D4FAA3}" type="pres">
      <dgm:prSet presAssocID="{E0DDA3FE-9DA0-4A75-993C-3B3832BA2038}" presName="spaceRect" presStyleCnt="0"/>
      <dgm:spPr/>
    </dgm:pt>
    <dgm:pt modelId="{D1F9004E-D86D-4972-A623-BBECE23892EA}" type="pres">
      <dgm:prSet presAssocID="{E0DDA3FE-9DA0-4A75-993C-3B3832BA203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5A94529-EF2D-4691-B297-69609075EA92}" type="presOf" srcId="{E0DDA3FE-9DA0-4A75-993C-3B3832BA2038}" destId="{D1F9004E-D86D-4972-A623-BBECE23892EA}" srcOrd="0" destOrd="0" presId="urn:microsoft.com/office/officeart/2018/5/layout/IconCircleLabelList"/>
    <dgm:cxn modelId="{A2A0A140-86E4-4AD9-BE76-773051E33866}" type="presOf" srcId="{59C8332D-BD1B-4335-B353-32C4B40578A8}" destId="{424CAD52-195B-4FEB-B176-88F54E92BA42}" srcOrd="0" destOrd="0" presId="urn:microsoft.com/office/officeart/2018/5/layout/IconCircleLabelList"/>
    <dgm:cxn modelId="{499D8E43-B933-4DDF-8942-92BC385C6569}" srcId="{59C8332D-BD1B-4335-B353-32C4B40578A8}" destId="{E0DDA3FE-9DA0-4A75-993C-3B3832BA2038}" srcOrd="1" destOrd="0" parTransId="{78DCC03F-9A1D-4597-A2F4-3EBC5D52C909}" sibTransId="{52ED41E3-45AE-44FB-AC8E-FE8993470ED9}"/>
    <dgm:cxn modelId="{999C2365-4F99-4EEC-836D-8D3DF55BF3B7}" type="presOf" srcId="{4467B7A2-9175-44B9-AD3E-80AB97122BE8}" destId="{372867D3-CAEB-4AE1-9702-9F4CE04F3DAB}" srcOrd="0" destOrd="0" presId="urn:microsoft.com/office/officeart/2018/5/layout/IconCircleLabelList"/>
    <dgm:cxn modelId="{3BADCB7B-C54C-46E4-872A-A6189153D8C1}" srcId="{59C8332D-BD1B-4335-B353-32C4B40578A8}" destId="{4467B7A2-9175-44B9-AD3E-80AB97122BE8}" srcOrd="0" destOrd="0" parTransId="{9928AE44-00A9-4F9B-8E36-BA05AE559D0E}" sibTransId="{92424746-AE5D-4CDA-9FE9-AFE744224634}"/>
    <dgm:cxn modelId="{8E2DF39D-9BEC-439C-A6A5-924922C863FA}" type="presParOf" srcId="{424CAD52-195B-4FEB-B176-88F54E92BA42}" destId="{2C107689-F6BF-4B48-B2A0-AA0971C49586}" srcOrd="0" destOrd="0" presId="urn:microsoft.com/office/officeart/2018/5/layout/IconCircleLabelList"/>
    <dgm:cxn modelId="{344E9C88-1786-4324-A016-2F542303FBF4}" type="presParOf" srcId="{2C107689-F6BF-4B48-B2A0-AA0971C49586}" destId="{8D830071-481C-4D6E-B502-CE29B77E63DE}" srcOrd="0" destOrd="0" presId="urn:microsoft.com/office/officeart/2018/5/layout/IconCircleLabelList"/>
    <dgm:cxn modelId="{D5EEACCD-9E88-4AF5-93E7-BE8C9D2D35C5}" type="presParOf" srcId="{2C107689-F6BF-4B48-B2A0-AA0971C49586}" destId="{E009879D-EDA5-40D1-BF77-8BB9A6E56AE1}" srcOrd="1" destOrd="0" presId="urn:microsoft.com/office/officeart/2018/5/layout/IconCircleLabelList"/>
    <dgm:cxn modelId="{1070896C-2FE0-4947-9B89-67739FD93820}" type="presParOf" srcId="{2C107689-F6BF-4B48-B2A0-AA0971C49586}" destId="{29FB6296-FFFE-4EB1-9A85-61A3E2E8BD20}" srcOrd="2" destOrd="0" presId="urn:microsoft.com/office/officeart/2018/5/layout/IconCircleLabelList"/>
    <dgm:cxn modelId="{66FF0969-F93C-47EB-9ED1-A6DAE8B9EEF8}" type="presParOf" srcId="{2C107689-F6BF-4B48-B2A0-AA0971C49586}" destId="{372867D3-CAEB-4AE1-9702-9F4CE04F3DAB}" srcOrd="3" destOrd="0" presId="urn:microsoft.com/office/officeart/2018/5/layout/IconCircleLabelList"/>
    <dgm:cxn modelId="{A8701826-3169-4261-8FA7-6A58EC23A930}" type="presParOf" srcId="{424CAD52-195B-4FEB-B176-88F54E92BA42}" destId="{FDF61F40-2BDA-4CF5-8893-538EA634A130}" srcOrd="1" destOrd="0" presId="urn:microsoft.com/office/officeart/2018/5/layout/IconCircleLabelList"/>
    <dgm:cxn modelId="{C61AAD61-2CF0-42E7-8474-1443A5B59BDF}" type="presParOf" srcId="{424CAD52-195B-4FEB-B176-88F54E92BA42}" destId="{A1271674-38EA-45DF-9CAA-36ED7591B948}" srcOrd="2" destOrd="0" presId="urn:microsoft.com/office/officeart/2018/5/layout/IconCircleLabelList"/>
    <dgm:cxn modelId="{E42D3340-7397-4A53-AE03-3F8A1CA76F6F}" type="presParOf" srcId="{A1271674-38EA-45DF-9CAA-36ED7591B948}" destId="{55FDD35D-F8E9-42D7-BA8A-F9349E98C39D}" srcOrd="0" destOrd="0" presId="urn:microsoft.com/office/officeart/2018/5/layout/IconCircleLabelList"/>
    <dgm:cxn modelId="{F9250DB6-9DEE-4AF8-8E89-C2E827287D76}" type="presParOf" srcId="{A1271674-38EA-45DF-9CAA-36ED7591B948}" destId="{8569DC64-3B5D-4F40-ABB1-C80597FCB607}" srcOrd="1" destOrd="0" presId="urn:microsoft.com/office/officeart/2018/5/layout/IconCircleLabelList"/>
    <dgm:cxn modelId="{323774B6-385A-4883-B2E4-E766A62EBE1C}" type="presParOf" srcId="{A1271674-38EA-45DF-9CAA-36ED7591B948}" destId="{D887B66B-C7E8-429C-9DFE-EA6CD4D4FAA3}" srcOrd="2" destOrd="0" presId="urn:microsoft.com/office/officeart/2018/5/layout/IconCircleLabelList"/>
    <dgm:cxn modelId="{2478DF27-2956-4A61-8D15-1933D9308A07}" type="presParOf" srcId="{A1271674-38EA-45DF-9CAA-36ED7591B948}" destId="{D1F9004E-D86D-4972-A623-BBECE23892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790CFE-97AF-4FC9-9258-19EA6A5B498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D85167-9CFE-4189-85AB-87AE69605C81}">
      <dgm:prSet/>
      <dgm:spPr/>
      <dgm:t>
        <a:bodyPr/>
        <a:lstStyle/>
        <a:p>
          <a:r>
            <a:rPr lang="it-IT"/>
            <a:t>Divisa in </a:t>
          </a:r>
          <a:r>
            <a:rPr lang="it-IT" i="1"/>
            <a:t>Training</a:t>
          </a:r>
          <a:r>
            <a:rPr lang="it-IT"/>
            <a:t> e </a:t>
          </a:r>
          <a:r>
            <a:rPr lang="it-IT" i="1"/>
            <a:t>Labels</a:t>
          </a:r>
          <a:r>
            <a:rPr lang="it-IT"/>
            <a:t>. </a:t>
          </a:r>
          <a:endParaRPr lang="en-US"/>
        </a:p>
      </dgm:t>
    </dgm:pt>
    <dgm:pt modelId="{AE1633B3-0796-473C-846A-9C35C3CD1B62}" type="parTrans" cxnId="{F2C8BD29-616A-4735-AE0E-EFE5FF3ECC50}">
      <dgm:prSet/>
      <dgm:spPr/>
      <dgm:t>
        <a:bodyPr/>
        <a:lstStyle/>
        <a:p>
          <a:endParaRPr lang="en-US"/>
        </a:p>
      </dgm:t>
    </dgm:pt>
    <dgm:pt modelId="{DFC8A8DE-8218-4B35-8728-9A84FA97D4C1}" type="sibTrans" cxnId="{F2C8BD29-616A-4735-AE0E-EFE5FF3ECC50}">
      <dgm:prSet/>
      <dgm:spPr/>
      <dgm:t>
        <a:bodyPr/>
        <a:lstStyle/>
        <a:p>
          <a:endParaRPr lang="en-US"/>
        </a:p>
      </dgm:t>
    </dgm:pt>
    <dgm:pt modelId="{70A45942-C233-4E12-A33D-4F5D2A873136}">
      <dgm:prSet/>
      <dgm:spPr/>
      <dgm:t>
        <a:bodyPr/>
        <a:lstStyle/>
        <a:p>
          <a:r>
            <a:rPr lang="it-IT"/>
            <a:t>Ogni risonanza, ad una specifica coordinata nello spazio, presenta un tumore</a:t>
          </a:r>
          <a:endParaRPr lang="en-US"/>
        </a:p>
      </dgm:t>
    </dgm:pt>
    <dgm:pt modelId="{C455EF4E-A40E-4ED4-8241-1312CB849D55}" type="parTrans" cxnId="{0C8E5C72-556D-4A27-881D-5C156F8137B4}">
      <dgm:prSet/>
      <dgm:spPr/>
      <dgm:t>
        <a:bodyPr/>
        <a:lstStyle/>
        <a:p>
          <a:endParaRPr lang="en-US"/>
        </a:p>
      </dgm:t>
    </dgm:pt>
    <dgm:pt modelId="{732DBABF-7B70-4788-9515-E1BA1E5246F7}" type="sibTrans" cxnId="{0C8E5C72-556D-4A27-881D-5C156F8137B4}">
      <dgm:prSet/>
      <dgm:spPr/>
      <dgm:t>
        <a:bodyPr/>
        <a:lstStyle/>
        <a:p>
          <a:endParaRPr lang="en-US"/>
        </a:p>
      </dgm:t>
    </dgm:pt>
    <dgm:pt modelId="{A8744517-4B62-4407-8ECD-ABA4330EB886}">
      <dgm:prSet/>
      <dgm:spPr/>
      <dgm:t>
        <a:bodyPr/>
        <a:lstStyle/>
        <a:p>
          <a:r>
            <a:rPr lang="it-IT"/>
            <a:t>63 file di risonanza magnetica osservabili tramite le tre assi</a:t>
          </a:r>
          <a:endParaRPr lang="en-US"/>
        </a:p>
      </dgm:t>
    </dgm:pt>
    <dgm:pt modelId="{0613649D-7263-4E6E-B904-AFDEA36E1FBF}" type="sibTrans" cxnId="{82210EC8-FD9C-4CD5-A1EE-25D4E10B5A50}">
      <dgm:prSet/>
      <dgm:spPr/>
      <dgm:t>
        <a:bodyPr/>
        <a:lstStyle/>
        <a:p>
          <a:endParaRPr lang="en-US"/>
        </a:p>
      </dgm:t>
    </dgm:pt>
    <dgm:pt modelId="{7E5F6954-166F-40D7-B01A-020C782F9053}" type="parTrans" cxnId="{82210EC8-FD9C-4CD5-A1EE-25D4E10B5A50}">
      <dgm:prSet/>
      <dgm:spPr/>
      <dgm:t>
        <a:bodyPr/>
        <a:lstStyle/>
        <a:p>
          <a:endParaRPr lang="en-US"/>
        </a:p>
      </dgm:t>
    </dgm:pt>
    <dgm:pt modelId="{7C7E8144-F87C-41B9-A568-4D1FA5A30B3F}">
      <dgm:prSet/>
      <dgm:spPr/>
      <dgm:t>
        <a:bodyPr/>
        <a:lstStyle/>
        <a:p>
          <a:r>
            <a:rPr lang="it-IT"/>
            <a:t>È stata impiegata una collezione di dati (.nii.gz):</a:t>
          </a:r>
        </a:p>
      </dgm:t>
    </dgm:pt>
    <dgm:pt modelId="{E86491DB-A23D-4159-94D7-B55F8E68ED6B}" type="parTrans" cxnId="{158C4783-2A93-4FA0-BE18-6FF31A0693CF}">
      <dgm:prSet/>
      <dgm:spPr/>
      <dgm:t>
        <a:bodyPr/>
        <a:lstStyle/>
        <a:p>
          <a:endParaRPr lang="it-IT"/>
        </a:p>
      </dgm:t>
    </dgm:pt>
    <dgm:pt modelId="{9A9FFD82-805D-4125-9F96-1A3EC6024535}" type="sibTrans" cxnId="{158C4783-2A93-4FA0-BE18-6FF31A0693CF}">
      <dgm:prSet/>
      <dgm:spPr/>
      <dgm:t>
        <a:bodyPr/>
        <a:lstStyle/>
        <a:p>
          <a:endParaRPr lang="it-IT"/>
        </a:p>
      </dgm:t>
    </dgm:pt>
    <dgm:pt modelId="{7BF7F62D-CCC4-4D52-B603-A4A7EBC04A0D}" type="pres">
      <dgm:prSet presAssocID="{A9790CFE-97AF-4FC9-9258-19EA6A5B4989}" presName="diagram" presStyleCnt="0">
        <dgm:presLayoutVars>
          <dgm:dir/>
          <dgm:resizeHandles val="exact"/>
        </dgm:presLayoutVars>
      </dgm:prSet>
      <dgm:spPr/>
    </dgm:pt>
    <dgm:pt modelId="{71EB5B03-E755-4F14-9417-6EC5A634F6AE}" type="pres">
      <dgm:prSet presAssocID="{7C7E8144-F87C-41B9-A568-4D1FA5A30B3F}" presName="node" presStyleLbl="node1" presStyleIdx="0" presStyleCnt="4" custLinFactX="9578" custLinFactNeighborX="100000" custLinFactNeighborY="2286">
        <dgm:presLayoutVars>
          <dgm:bulletEnabled val="1"/>
        </dgm:presLayoutVars>
      </dgm:prSet>
      <dgm:spPr/>
    </dgm:pt>
    <dgm:pt modelId="{91626992-B901-424F-A4B6-025BF5F3CB48}" type="pres">
      <dgm:prSet presAssocID="{9A9FFD82-805D-4125-9F96-1A3EC6024535}" presName="sibTrans" presStyleCnt="0"/>
      <dgm:spPr/>
    </dgm:pt>
    <dgm:pt modelId="{5E897349-5BFB-46FE-9F91-A1B2B3DC5C8B}" type="pres">
      <dgm:prSet presAssocID="{A8744517-4B62-4407-8ECD-ABA4330EB886}" presName="node" presStyleLbl="node1" presStyleIdx="1" presStyleCnt="4" custLinFactY="16317" custLinFactNeighborX="-422" custLinFactNeighborY="100000">
        <dgm:presLayoutVars>
          <dgm:bulletEnabled val="1"/>
        </dgm:presLayoutVars>
      </dgm:prSet>
      <dgm:spPr/>
    </dgm:pt>
    <dgm:pt modelId="{DEF273DB-2CA3-420D-A255-C46590CF7DCA}" type="pres">
      <dgm:prSet presAssocID="{0613649D-7263-4E6E-B904-AFDEA36E1FBF}" presName="sibTrans" presStyleCnt="0"/>
      <dgm:spPr/>
    </dgm:pt>
    <dgm:pt modelId="{847B31F2-333A-40E7-B7AF-E5A7AD4AB3CE}" type="pres">
      <dgm:prSet presAssocID="{66D85167-9CFE-4189-85AB-87AE69605C81}" presName="node" presStyleLbl="node1" presStyleIdx="2" presStyleCnt="4" custLinFactX="-100000" custLinFactY="16307" custLinFactNeighborX="-119517" custLinFactNeighborY="100000">
        <dgm:presLayoutVars>
          <dgm:bulletEnabled val="1"/>
        </dgm:presLayoutVars>
      </dgm:prSet>
      <dgm:spPr/>
    </dgm:pt>
    <dgm:pt modelId="{79CAFF57-11BD-4680-9AAB-C6264CA62FD3}" type="pres">
      <dgm:prSet presAssocID="{DFC8A8DE-8218-4B35-8728-9A84FA97D4C1}" presName="sibTrans" presStyleCnt="0"/>
      <dgm:spPr/>
    </dgm:pt>
    <dgm:pt modelId="{4B7E856A-E03D-433A-B6C6-0D1191AABD6C}" type="pres">
      <dgm:prSet presAssocID="{70A45942-C233-4E12-A33D-4F5D2A873136}" presName="node" presStyleLbl="node1" presStyleIdx="3" presStyleCnt="4" custLinFactX="10373" custLinFactNeighborX="100000">
        <dgm:presLayoutVars>
          <dgm:bulletEnabled val="1"/>
        </dgm:presLayoutVars>
      </dgm:prSet>
      <dgm:spPr/>
    </dgm:pt>
  </dgm:ptLst>
  <dgm:cxnLst>
    <dgm:cxn modelId="{E5085026-0323-4FB8-94DB-0E4CB05BE04D}" type="presOf" srcId="{7C7E8144-F87C-41B9-A568-4D1FA5A30B3F}" destId="{71EB5B03-E755-4F14-9417-6EC5A634F6AE}" srcOrd="0" destOrd="0" presId="urn:microsoft.com/office/officeart/2005/8/layout/default"/>
    <dgm:cxn modelId="{F2C8BD29-616A-4735-AE0E-EFE5FF3ECC50}" srcId="{A9790CFE-97AF-4FC9-9258-19EA6A5B4989}" destId="{66D85167-9CFE-4189-85AB-87AE69605C81}" srcOrd="2" destOrd="0" parTransId="{AE1633B3-0796-473C-846A-9C35C3CD1B62}" sibTransId="{DFC8A8DE-8218-4B35-8728-9A84FA97D4C1}"/>
    <dgm:cxn modelId="{0C8E5C72-556D-4A27-881D-5C156F8137B4}" srcId="{A9790CFE-97AF-4FC9-9258-19EA6A5B4989}" destId="{70A45942-C233-4E12-A33D-4F5D2A873136}" srcOrd="3" destOrd="0" parTransId="{C455EF4E-A40E-4ED4-8241-1312CB849D55}" sibTransId="{732DBABF-7B70-4788-9515-E1BA1E5246F7}"/>
    <dgm:cxn modelId="{158C4783-2A93-4FA0-BE18-6FF31A0693CF}" srcId="{A9790CFE-97AF-4FC9-9258-19EA6A5B4989}" destId="{7C7E8144-F87C-41B9-A568-4D1FA5A30B3F}" srcOrd="0" destOrd="0" parTransId="{E86491DB-A23D-4159-94D7-B55F8E68ED6B}" sibTransId="{9A9FFD82-805D-4125-9F96-1A3EC6024535}"/>
    <dgm:cxn modelId="{8F47C8C0-5DD4-4177-9E30-CD5326F3E1EE}" type="presOf" srcId="{A9790CFE-97AF-4FC9-9258-19EA6A5B4989}" destId="{7BF7F62D-CCC4-4D52-B603-A4A7EBC04A0D}" srcOrd="0" destOrd="0" presId="urn:microsoft.com/office/officeart/2005/8/layout/default"/>
    <dgm:cxn modelId="{42D6D3C4-9E30-42A2-AACE-9AF0F849E7B0}" type="presOf" srcId="{A8744517-4B62-4407-8ECD-ABA4330EB886}" destId="{5E897349-5BFB-46FE-9F91-A1B2B3DC5C8B}" srcOrd="0" destOrd="0" presId="urn:microsoft.com/office/officeart/2005/8/layout/default"/>
    <dgm:cxn modelId="{82210EC8-FD9C-4CD5-A1EE-25D4E10B5A50}" srcId="{A9790CFE-97AF-4FC9-9258-19EA6A5B4989}" destId="{A8744517-4B62-4407-8ECD-ABA4330EB886}" srcOrd="1" destOrd="0" parTransId="{7E5F6954-166F-40D7-B01A-020C782F9053}" sibTransId="{0613649D-7263-4E6E-B904-AFDEA36E1FBF}"/>
    <dgm:cxn modelId="{0C20C0C9-8746-46CE-84D5-C9CF04E7B35C}" type="presOf" srcId="{70A45942-C233-4E12-A33D-4F5D2A873136}" destId="{4B7E856A-E03D-433A-B6C6-0D1191AABD6C}" srcOrd="0" destOrd="0" presId="urn:microsoft.com/office/officeart/2005/8/layout/default"/>
    <dgm:cxn modelId="{7218E3FE-FDED-4FDB-AD2B-F25FAEBE75F4}" type="presOf" srcId="{66D85167-9CFE-4189-85AB-87AE69605C81}" destId="{847B31F2-333A-40E7-B7AF-E5A7AD4AB3CE}" srcOrd="0" destOrd="0" presId="urn:microsoft.com/office/officeart/2005/8/layout/default"/>
    <dgm:cxn modelId="{E938E82F-86A2-4A81-BE7D-D8507E5E86EA}" type="presParOf" srcId="{7BF7F62D-CCC4-4D52-B603-A4A7EBC04A0D}" destId="{71EB5B03-E755-4F14-9417-6EC5A634F6AE}" srcOrd="0" destOrd="0" presId="urn:microsoft.com/office/officeart/2005/8/layout/default"/>
    <dgm:cxn modelId="{F003E342-EF5F-4895-956D-A074852C52B0}" type="presParOf" srcId="{7BF7F62D-CCC4-4D52-B603-A4A7EBC04A0D}" destId="{91626992-B901-424F-A4B6-025BF5F3CB48}" srcOrd="1" destOrd="0" presId="urn:microsoft.com/office/officeart/2005/8/layout/default"/>
    <dgm:cxn modelId="{DE855D49-DB47-4FDA-BFB5-53E90610127F}" type="presParOf" srcId="{7BF7F62D-CCC4-4D52-B603-A4A7EBC04A0D}" destId="{5E897349-5BFB-46FE-9F91-A1B2B3DC5C8B}" srcOrd="2" destOrd="0" presId="urn:microsoft.com/office/officeart/2005/8/layout/default"/>
    <dgm:cxn modelId="{5FB38876-56B3-4A63-80EA-FA7E2F68635D}" type="presParOf" srcId="{7BF7F62D-CCC4-4D52-B603-A4A7EBC04A0D}" destId="{DEF273DB-2CA3-420D-A255-C46590CF7DCA}" srcOrd="3" destOrd="0" presId="urn:microsoft.com/office/officeart/2005/8/layout/default"/>
    <dgm:cxn modelId="{A2B3AD54-3424-43E1-87BC-A125A0E69FF4}" type="presParOf" srcId="{7BF7F62D-CCC4-4D52-B603-A4A7EBC04A0D}" destId="{847B31F2-333A-40E7-B7AF-E5A7AD4AB3CE}" srcOrd="4" destOrd="0" presId="urn:microsoft.com/office/officeart/2005/8/layout/default"/>
    <dgm:cxn modelId="{475B393D-98F8-4630-8069-4827B7ECB087}" type="presParOf" srcId="{7BF7F62D-CCC4-4D52-B603-A4A7EBC04A0D}" destId="{79CAFF57-11BD-4680-9AAB-C6264CA62FD3}" srcOrd="5" destOrd="0" presId="urn:microsoft.com/office/officeart/2005/8/layout/default"/>
    <dgm:cxn modelId="{6C4EDC11-BFFA-4A95-83B5-526DFC5A4419}" type="presParOf" srcId="{7BF7F62D-CCC4-4D52-B603-A4A7EBC04A0D}" destId="{4B7E856A-E03D-433A-B6C6-0D1191AABD6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A6863F-8E12-42AE-96D0-E3111947BB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09C5D7-42CF-4B30-8DBD-1B3863C32C77}">
      <dgm:prSet/>
      <dgm:spPr/>
      <dgm:t>
        <a:bodyPr/>
        <a:lstStyle/>
        <a:p>
          <a:r>
            <a:rPr lang="en-US"/>
            <a:t>Immagine in Scala di Grigi </a:t>
          </a:r>
        </a:p>
      </dgm:t>
    </dgm:pt>
    <dgm:pt modelId="{D4381180-E20A-4D08-9D06-327800229805}" type="parTrans" cxnId="{A9FCA70D-D062-45A8-B3A0-6DB446ED4547}">
      <dgm:prSet/>
      <dgm:spPr/>
      <dgm:t>
        <a:bodyPr/>
        <a:lstStyle/>
        <a:p>
          <a:endParaRPr lang="en-US"/>
        </a:p>
      </dgm:t>
    </dgm:pt>
    <dgm:pt modelId="{62CC44E0-66D2-4A25-8245-4C311AE1EBF5}" type="sibTrans" cxnId="{A9FCA70D-D062-45A8-B3A0-6DB446ED4547}">
      <dgm:prSet/>
      <dgm:spPr/>
      <dgm:t>
        <a:bodyPr/>
        <a:lstStyle/>
        <a:p>
          <a:endParaRPr lang="en-US"/>
        </a:p>
      </dgm:t>
    </dgm:pt>
    <dgm:pt modelId="{2A2FADCD-4858-454C-8FFD-65C92D5EFDFC}">
      <dgm:prSet/>
      <dgm:spPr/>
      <dgm:t>
        <a:bodyPr/>
        <a:lstStyle/>
        <a:p>
          <a:r>
            <a:rPr lang="en-US"/>
            <a:t>Utilizzo di tecniche morfologiche</a:t>
          </a:r>
        </a:p>
      </dgm:t>
    </dgm:pt>
    <dgm:pt modelId="{CBA1DCED-FDD7-4F5C-9045-55C3EF4C3ABD}" type="parTrans" cxnId="{A563E6EF-703E-4EEC-8254-B82BD4299D98}">
      <dgm:prSet/>
      <dgm:spPr/>
      <dgm:t>
        <a:bodyPr/>
        <a:lstStyle/>
        <a:p>
          <a:endParaRPr lang="en-US"/>
        </a:p>
      </dgm:t>
    </dgm:pt>
    <dgm:pt modelId="{7300020B-8092-45B7-A700-8B30BA4D6139}" type="sibTrans" cxnId="{A563E6EF-703E-4EEC-8254-B82BD4299D98}">
      <dgm:prSet/>
      <dgm:spPr/>
      <dgm:t>
        <a:bodyPr/>
        <a:lstStyle/>
        <a:p>
          <a:endParaRPr lang="en-US"/>
        </a:p>
      </dgm:t>
    </dgm:pt>
    <dgm:pt modelId="{DA8CAB4F-2799-4A4B-A989-2426936A7C6A}">
      <dgm:prSet/>
      <dgm:spPr/>
      <dgm:t>
        <a:bodyPr/>
        <a:lstStyle/>
        <a:p>
          <a:r>
            <a:rPr lang="en-US" err="1"/>
            <a:t>Calcolo</a:t>
          </a:r>
          <a:r>
            <a:rPr lang="en-US"/>
            <a:t> </a:t>
          </a:r>
          <a:r>
            <a:rPr lang="en-US" err="1"/>
            <a:t>della</a:t>
          </a:r>
          <a:r>
            <a:rPr lang="en-US"/>
            <a:t> grandezza del </a:t>
          </a:r>
          <a:r>
            <a:rPr lang="en-US" err="1"/>
            <a:t>gradiente</a:t>
          </a:r>
          <a:r>
            <a:rPr lang="en-US"/>
            <a:t> (gradient magnitude)</a:t>
          </a:r>
        </a:p>
      </dgm:t>
    </dgm:pt>
    <dgm:pt modelId="{0ED2EEB9-7AD9-405E-A586-781A4068F0A8}" type="parTrans" cxnId="{85FF1FC1-0045-4E94-B3CD-76683F1F510D}">
      <dgm:prSet/>
      <dgm:spPr/>
      <dgm:t>
        <a:bodyPr/>
        <a:lstStyle/>
        <a:p>
          <a:endParaRPr lang="en-US"/>
        </a:p>
      </dgm:t>
    </dgm:pt>
    <dgm:pt modelId="{6D3C89B1-59DA-4D3B-A13F-DCA642F4E2D7}" type="sibTrans" cxnId="{85FF1FC1-0045-4E94-B3CD-76683F1F510D}">
      <dgm:prSet/>
      <dgm:spPr/>
      <dgm:t>
        <a:bodyPr/>
        <a:lstStyle/>
        <a:p>
          <a:endParaRPr lang="en-US"/>
        </a:p>
      </dgm:t>
    </dgm:pt>
    <dgm:pt modelId="{CA93B578-D8A4-47B0-BEBA-D9E73F084285}">
      <dgm:prSet/>
      <dgm:spPr/>
      <dgm:t>
        <a:bodyPr/>
        <a:lstStyle/>
        <a:p>
          <a:r>
            <a:rPr lang="en-US"/>
            <a:t>Inondazione da Punti di Minima</a:t>
          </a:r>
        </a:p>
      </dgm:t>
    </dgm:pt>
    <dgm:pt modelId="{DCACDFFA-1772-4D7B-B199-53724F960C35}" type="parTrans" cxnId="{1916543B-A064-4CB5-A5C6-56BB5D9BE0DC}">
      <dgm:prSet/>
      <dgm:spPr/>
      <dgm:t>
        <a:bodyPr/>
        <a:lstStyle/>
        <a:p>
          <a:endParaRPr lang="en-US"/>
        </a:p>
      </dgm:t>
    </dgm:pt>
    <dgm:pt modelId="{0B276500-6125-4C22-BC1D-ECF8A8969BFC}" type="sibTrans" cxnId="{1916543B-A064-4CB5-A5C6-56BB5D9BE0DC}">
      <dgm:prSet/>
      <dgm:spPr/>
      <dgm:t>
        <a:bodyPr/>
        <a:lstStyle/>
        <a:p>
          <a:endParaRPr lang="en-US"/>
        </a:p>
      </dgm:t>
    </dgm:pt>
    <dgm:pt modelId="{5F80A839-0A21-4C8C-A661-0305A8C8315D}">
      <dgm:prSet/>
      <dgm:spPr/>
      <dgm:t>
        <a:bodyPr/>
        <a:lstStyle/>
        <a:p>
          <a:r>
            <a:rPr lang="en-US"/>
            <a:t>Espansione delle Regioni Inondate</a:t>
          </a:r>
        </a:p>
      </dgm:t>
    </dgm:pt>
    <dgm:pt modelId="{69FF8BEF-FB40-4062-BA27-1173D3484379}" type="parTrans" cxnId="{9DAC9FDD-DB87-4057-97E2-0236C76371CC}">
      <dgm:prSet/>
      <dgm:spPr/>
      <dgm:t>
        <a:bodyPr/>
        <a:lstStyle/>
        <a:p>
          <a:endParaRPr lang="en-US"/>
        </a:p>
      </dgm:t>
    </dgm:pt>
    <dgm:pt modelId="{59C22FDE-728D-4F7D-A183-3CEE28AF3B28}" type="sibTrans" cxnId="{9DAC9FDD-DB87-4057-97E2-0236C76371CC}">
      <dgm:prSet/>
      <dgm:spPr/>
      <dgm:t>
        <a:bodyPr/>
        <a:lstStyle/>
        <a:p>
          <a:endParaRPr lang="en-US"/>
        </a:p>
      </dgm:t>
    </dgm:pt>
    <dgm:pt modelId="{130214BF-2185-473F-BDDC-5ADE5FF1647E}">
      <dgm:prSet/>
      <dgm:spPr/>
      <dgm:t>
        <a:bodyPr/>
        <a:lstStyle/>
        <a:p>
          <a:r>
            <a:rPr lang="en-US"/>
            <a:t>Creazione delle Watershed Ridge Lines</a:t>
          </a:r>
        </a:p>
      </dgm:t>
    </dgm:pt>
    <dgm:pt modelId="{BCA3F940-7474-4F38-9286-5EFC17B1DA70}" type="parTrans" cxnId="{A434A79F-61EA-4E68-820D-3FC3207D91C2}">
      <dgm:prSet/>
      <dgm:spPr/>
      <dgm:t>
        <a:bodyPr/>
        <a:lstStyle/>
        <a:p>
          <a:endParaRPr lang="en-US"/>
        </a:p>
      </dgm:t>
    </dgm:pt>
    <dgm:pt modelId="{CB7B99EC-288A-4D57-9CB6-9EE01716AEF6}" type="sibTrans" cxnId="{A434A79F-61EA-4E68-820D-3FC3207D91C2}">
      <dgm:prSet/>
      <dgm:spPr/>
      <dgm:t>
        <a:bodyPr/>
        <a:lstStyle/>
        <a:p>
          <a:endParaRPr lang="en-US"/>
        </a:p>
      </dgm:t>
    </dgm:pt>
    <dgm:pt modelId="{ADEC9B7E-4409-4BCB-AADB-1A231E4AD81A}">
      <dgm:prSet/>
      <dgm:spPr/>
      <dgm:t>
        <a:bodyPr/>
        <a:lstStyle/>
        <a:p>
          <a:r>
            <a:rPr lang="en-US"/>
            <a:t>Assegnazione delle Etichette tramite watershed function</a:t>
          </a:r>
        </a:p>
      </dgm:t>
    </dgm:pt>
    <dgm:pt modelId="{49BD17A0-B59E-4600-878D-83C7B3702354}" type="parTrans" cxnId="{A34891CC-AAC1-4ABA-87A9-2AA186637440}">
      <dgm:prSet/>
      <dgm:spPr/>
      <dgm:t>
        <a:bodyPr/>
        <a:lstStyle/>
        <a:p>
          <a:endParaRPr lang="en-US"/>
        </a:p>
      </dgm:t>
    </dgm:pt>
    <dgm:pt modelId="{51D712A5-2F13-4CC1-9E5C-FEAB8647E9A3}" type="sibTrans" cxnId="{A34891CC-AAC1-4ABA-87A9-2AA186637440}">
      <dgm:prSet/>
      <dgm:spPr/>
      <dgm:t>
        <a:bodyPr/>
        <a:lstStyle/>
        <a:p>
          <a:endParaRPr lang="en-US"/>
        </a:p>
      </dgm:t>
    </dgm:pt>
    <dgm:pt modelId="{53EE3E61-21AD-4011-ABC0-235CA3BCBF6F}" type="pres">
      <dgm:prSet presAssocID="{96A6863F-8E12-42AE-96D0-E3111947BB20}" presName="linear" presStyleCnt="0">
        <dgm:presLayoutVars>
          <dgm:animLvl val="lvl"/>
          <dgm:resizeHandles val="exact"/>
        </dgm:presLayoutVars>
      </dgm:prSet>
      <dgm:spPr/>
    </dgm:pt>
    <dgm:pt modelId="{8234213C-7E89-49C9-BE19-1C366C790FDC}" type="pres">
      <dgm:prSet presAssocID="{4B09C5D7-42CF-4B30-8DBD-1B3863C32C7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526C36A-A983-4B42-8F55-5BCF94FAFF95}" type="pres">
      <dgm:prSet presAssocID="{62CC44E0-66D2-4A25-8245-4C311AE1EBF5}" presName="spacer" presStyleCnt="0"/>
      <dgm:spPr/>
    </dgm:pt>
    <dgm:pt modelId="{823404BA-825A-42B2-AF35-42D836011A34}" type="pres">
      <dgm:prSet presAssocID="{2A2FADCD-4858-454C-8FFD-65C92D5EFDF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D4AB3ED-861D-4C79-AD4B-EB13C12A611D}" type="pres">
      <dgm:prSet presAssocID="{7300020B-8092-45B7-A700-8B30BA4D6139}" presName="spacer" presStyleCnt="0"/>
      <dgm:spPr/>
    </dgm:pt>
    <dgm:pt modelId="{D9B26D3D-26AB-4C41-AEDC-34136F16065F}" type="pres">
      <dgm:prSet presAssocID="{DA8CAB4F-2799-4A4B-A989-2426936A7C6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AEE740C-71EE-48F0-97FE-48990CC9387A}" type="pres">
      <dgm:prSet presAssocID="{6D3C89B1-59DA-4D3B-A13F-DCA642F4E2D7}" presName="spacer" presStyleCnt="0"/>
      <dgm:spPr/>
    </dgm:pt>
    <dgm:pt modelId="{523E137F-01C4-4152-AE55-47598EBEE6AD}" type="pres">
      <dgm:prSet presAssocID="{CA93B578-D8A4-47B0-BEBA-D9E73F08428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1646D85-5FAE-4BE4-855A-104027E511A3}" type="pres">
      <dgm:prSet presAssocID="{0B276500-6125-4C22-BC1D-ECF8A8969BFC}" presName="spacer" presStyleCnt="0"/>
      <dgm:spPr/>
    </dgm:pt>
    <dgm:pt modelId="{B8FDDD75-DBA0-4E2E-8AC7-6F9C16598A9B}" type="pres">
      <dgm:prSet presAssocID="{5F80A839-0A21-4C8C-A661-0305A8C831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467A6C4-2EC7-46AC-AAB9-D950D1BB68B8}" type="pres">
      <dgm:prSet presAssocID="{59C22FDE-728D-4F7D-A183-3CEE28AF3B28}" presName="spacer" presStyleCnt="0"/>
      <dgm:spPr/>
    </dgm:pt>
    <dgm:pt modelId="{77D6A494-C7C7-4593-9A20-824069CD714E}" type="pres">
      <dgm:prSet presAssocID="{130214BF-2185-473F-BDDC-5ADE5FF1647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567F00C-7747-4421-B217-618948B691E9}" type="pres">
      <dgm:prSet presAssocID="{CB7B99EC-288A-4D57-9CB6-9EE01716AEF6}" presName="spacer" presStyleCnt="0"/>
      <dgm:spPr/>
    </dgm:pt>
    <dgm:pt modelId="{BA493441-BA7A-49EC-955A-05AF71AB2AE3}" type="pres">
      <dgm:prSet presAssocID="{ADEC9B7E-4409-4BCB-AADB-1A231E4AD81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B2B3205-5ECD-4D94-B6C9-446BECBBECBA}" type="presOf" srcId="{4B09C5D7-42CF-4B30-8DBD-1B3863C32C77}" destId="{8234213C-7E89-49C9-BE19-1C366C790FDC}" srcOrd="0" destOrd="0" presId="urn:microsoft.com/office/officeart/2005/8/layout/vList2"/>
    <dgm:cxn modelId="{A9FCA70D-D062-45A8-B3A0-6DB446ED4547}" srcId="{96A6863F-8E12-42AE-96D0-E3111947BB20}" destId="{4B09C5D7-42CF-4B30-8DBD-1B3863C32C77}" srcOrd="0" destOrd="0" parTransId="{D4381180-E20A-4D08-9D06-327800229805}" sibTransId="{62CC44E0-66D2-4A25-8245-4C311AE1EBF5}"/>
    <dgm:cxn modelId="{6E97430E-6886-49A6-82E4-E41F59D9EA02}" type="presOf" srcId="{5F80A839-0A21-4C8C-A661-0305A8C8315D}" destId="{B8FDDD75-DBA0-4E2E-8AC7-6F9C16598A9B}" srcOrd="0" destOrd="0" presId="urn:microsoft.com/office/officeart/2005/8/layout/vList2"/>
    <dgm:cxn modelId="{E1E2051B-0134-486D-878E-18817EF93B79}" type="presOf" srcId="{CA93B578-D8A4-47B0-BEBA-D9E73F084285}" destId="{523E137F-01C4-4152-AE55-47598EBEE6AD}" srcOrd="0" destOrd="0" presId="urn:microsoft.com/office/officeart/2005/8/layout/vList2"/>
    <dgm:cxn modelId="{85EAE931-DA32-4213-83C0-FECC147EAD32}" type="presOf" srcId="{2A2FADCD-4858-454C-8FFD-65C92D5EFDFC}" destId="{823404BA-825A-42B2-AF35-42D836011A34}" srcOrd="0" destOrd="0" presId="urn:microsoft.com/office/officeart/2005/8/layout/vList2"/>
    <dgm:cxn modelId="{3D164D39-D8ED-459B-9ADE-742B02D4F839}" type="presOf" srcId="{DA8CAB4F-2799-4A4B-A989-2426936A7C6A}" destId="{D9B26D3D-26AB-4C41-AEDC-34136F16065F}" srcOrd="0" destOrd="0" presId="urn:microsoft.com/office/officeart/2005/8/layout/vList2"/>
    <dgm:cxn modelId="{1916543B-A064-4CB5-A5C6-56BB5D9BE0DC}" srcId="{96A6863F-8E12-42AE-96D0-E3111947BB20}" destId="{CA93B578-D8A4-47B0-BEBA-D9E73F084285}" srcOrd="3" destOrd="0" parTransId="{DCACDFFA-1772-4D7B-B199-53724F960C35}" sibTransId="{0B276500-6125-4C22-BC1D-ECF8A8969BFC}"/>
    <dgm:cxn modelId="{82492A63-082C-4631-ABF7-69D3751E422B}" type="presOf" srcId="{ADEC9B7E-4409-4BCB-AADB-1A231E4AD81A}" destId="{BA493441-BA7A-49EC-955A-05AF71AB2AE3}" srcOrd="0" destOrd="0" presId="urn:microsoft.com/office/officeart/2005/8/layout/vList2"/>
    <dgm:cxn modelId="{0775DE89-0581-491B-B97F-9CDA676078D4}" type="presOf" srcId="{96A6863F-8E12-42AE-96D0-E3111947BB20}" destId="{53EE3E61-21AD-4011-ABC0-235CA3BCBF6F}" srcOrd="0" destOrd="0" presId="urn:microsoft.com/office/officeart/2005/8/layout/vList2"/>
    <dgm:cxn modelId="{1026DA8A-AD41-4C66-A0A8-0DDC079E8B02}" type="presOf" srcId="{130214BF-2185-473F-BDDC-5ADE5FF1647E}" destId="{77D6A494-C7C7-4593-9A20-824069CD714E}" srcOrd="0" destOrd="0" presId="urn:microsoft.com/office/officeart/2005/8/layout/vList2"/>
    <dgm:cxn modelId="{A434A79F-61EA-4E68-820D-3FC3207D91C2}" srcId="{96A6863F-8E12-42AE-96D0-E3111947BB20}" destId="{130214BF-2185-473F-BDDC-5ADE5FF1647E}" srcOrd="5" destOrd="0" parTransId="{BCA3F940-7474-4F38-9286-5EFC17B1DA70}" sibTransId="{CB7B99EC-288A-4D57-9CB6-9EE01716AEF6}"/>
    <dgm:cxn modelId="{85FF1FC1-0045-4E94-B3CD-76683F1F510D}" srcId="{96A6863F-8E12-42AE-96D0-E3111947BB20}" destId="{DA8CAB4F-2799-4A4B-A989-2426936A7C6A}" srcOrd="2" destOrd="0" parTransId="{0ED2EEB9-7AD9-405E-A586-781A4068F0A8}" sibTransId="{6D3C89B1-59DA-4D3B-A13F-DCA642F4E2D7}"/>
    <dgm:cxn modelId="{A34891CC-AAC1-4ABA-87A9-2AA186637440}" srcId="{96A6863F-8E12-42AE-96D0-E3111947BB20}" destId="{ADEC9B7E-4409-4BCB-AADB-1A231E4AD81A}" srcOrd="6" destOrd="0" parTransId="{49BD17A0-B59E-4600-878D-83C7B3702354}" sibTransId="{51D712A5-2F13-4CC1-9E5C-FEAB8647E9A3}"/>
    <dgm:cxn modelId="{9DAC9FDD-DB87-4057-97E2-0236C76371CC}" srcId="{96A6863F-8E12-42AE-96D0-E3111947BB20}" destId="{5F80A839-0A21-4C8C-A661-0305A8C8315D}" srcOrd="4" destOrd="0" parTransId="{69FF8BEF-FB40-4062-BA27-1173D3484379}" sibTransId="{59C22FDE-728D-4F7D-A183-3CEE28AF3B28}"/>
    <dgm:cxn modelId="{A563E6EF-703E-4EEC-8254-B82BD4299D98}" srcId="{96A6863F-8E12-42AE-96D0-E3111947BB20}" destId="{2A2FADCD-4858-454C-8FFD-65C92D5EFDFC}" srcOrd="1" destOrd="0" parTransId="{CBA1DCED-FDD7-4F5C-9045-55C3EF4C3ABD}" sibTransId="{7300020B-8092-45B7-A700-8B30BA4D6139}"/>
    <dgm:cxn modelId="{42A5EC15-6BD9-4B34-A242-9B2DEB931A17}" type="presParOf" srcId="{53EE3E61-21AD-4011-ABC0-235CA3BCBF6F}" destId="{8234213C-7E89-49C9-BE19-1C366C790FDC}" srcOrd="0" destOrd="0" presId="urn:microsoft.com/office/officeart/2005/8/layout/vList2"/>
    <dgm:cxn modelId="{FF574804-81E3-4D1E-BCD6-57F5589EF8FE}" type="presParOf" srcId="{53EE3E61-21AD-4011-ABC0-235CA3BCBF6F}" destId="{B526C36A-A983-4B42-8F55-5BCF94FAFF95}" srcOrd="1" destOrd="0" presId="urn:microsoft.com/office/officeart/2005/8/layout/vList2"/>
    <dgm:cxn modelId="{6F8D09CC-90D8-4DCA-A2CA-AD7AE02395E9}" type="presParOf" srcId="{53EE3E61-21AD-4011-ABC0-235CA3BCBF6F}" destId="{823404BA-825A-42B2-AF35-42D836011A34}" srcOrd="2" destOrd="0" presId="urn:microsoft.com/office/officeart/2005/8/layout/vList2"/>
    <dgm:cxn modelId="{5F92A7AF-F1E4-41BF-8563-BDAAF4FE4653}" type="presParOf" srcId="{53EE3E61-21AD-4011-ABC0-235CA3BCBF6F}" destId="{CD4AB3ED-861D-4C79-AD4B-EB13C12A611D}" srcOrd="3" destOrd="0" presId="urn:microsoft.com/office/officeart/2005/8/layout/vList2"/>
    <dgm:cxn modelId="{F9ADA1CE-E54C-468B-86F2-AAE16C4E3249}" type="presParOf" srcId="{53EE3E61-21AD-4011-ABC0-235CA3BCBF6F}" destId="{D9B26D3D-26AB-4C41-AEDC-34136F16065F}" srcOrd="4" destOrd="0" presId="urn:microsoft.com/office/officeart/2005/8/layout/vList2"/>
    <dgm:cxn modelId="{13DA8301-C20E-4A26-8FFD-2A06A75BAC7A}" type="presParOf" srcId="{53EE3E61-21AD-4011-ABC0-235CA3BCBF6F}" destId="{CAEE740C-71EE-48F0-97FE-48990CC9387A}" srcOrd="5" destOrd="0" presId="urn:microsoft.com/office/officeart/2005/8/layout/vList2"/>
    <dgm:cxn modelId="{365B5621-4E7A-4731-943E-0599A9A44F69}" type="presParOf" srcId="{53EE3E61-21AD-4011-ABC0-235CA3BCBF6F}" destId="{523E137F-01C4-4152-AE55-47598EBEE6AD}" srcOrd="6" destOrd="0" presId="urn:microsoft.com/office/officeart/2005/8/layout/vList2"/>
    <dgm:cxn modelId="{216FCFD8-43BF-4E54-8F66-200A1A35F299}" type="presParOf" srcId="{53EE3E61-21AD-4011-ABC0-235CA3BCBF6F}" destId="{F1646D85-5FAE-4BE4-855A-104027E511A3}" srcOrd="7" destOrd="0" presId="urn:microsoft.com/office/officeart/2005/8/layout/vList2"/>
    <dgm:cxn modelId="{FB5BF8BB-FA05-4123-8FE2-5028B53E6677}" type="presParOf" srcId="{53EE3E61-21AD-4011-ABC0-235CA3BCBF6F}" destId="{B8FDDD75-DBA0-4E2E-8AC7-6F9C16598A9B}" srcOrd="8" destOrd="0" presId="urn:microsoft.com/office/officeart/2005/8/layout/vList2"/>
    <dgm:cxn modelId="{6601DD97-9C1B-40E4-8C98-0C8C745CF9AE}" type="presParOf" srcId="{53EE3E61-21AD-4011-ABC0-235CA3BCBF6F}" destId="{7467A6C4-2EC7-46AC-AAB9-D950D1BB68B8}" srcOrd="9" destOrd="0" presId="urn:microsoft.com/office/officeart/2005/8/layout/vList2"/>
    <dgm:cxn modelId="{A25FA5E0-916A-4168-B8B3-BFE09A74B507}" type="presParOf" srcId="{53EE3E61-21AD-4011-ABC0-235CA3BCBF6F}" destId="{77D6A494-C7C7-4593-9A20-824069CD714E}" srcOrd="10" destOrd="0" presId="urn:microsoft.com/office/officeart/2005/8/layout/vList2"/>
    <dgm:cxn modelId="{AB7DAB6D-9CED-403C-851E-528F70033DD9}" type="presParOf" srcId="{53EE3E61-21AD-4011-ABC0-235CA3BCBF6F}" destId="{B567F00C-7747-4421-B217-618948B691E9}" srcOrd="11" destOrd="0" presId="urn:microsoft.com/office/officeart/2005/8/layout/vList2"/>
    <dgm:cxn modelId="{21A7D49E-68E6-4869-8133-FEE98F066400}" type="presParOf" srcId="{53EE3E61-21AD-4011-ABC0-235CA3BCBF6F}" destId="{BA493441-BA7A-49EC-955A-05AF71AB2AE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0C73B3-449A-4EA8-8C24-10B52AB745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16E096-2DF6-4725-8EA2-A5BEBFD5395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Per ogni MRI vengono caricate tutte le immagini dei risultati sia della </a:t>
          </a:r>
          <a:r>
            <a:rPr lang="it-IT" b="1" err="1"/>
            <a:t>Threshold</a:t>
          </a:r>
          <a:r>
            <a:rPr lang="it-IT"/>
            <a:t> che della </a:t>
          </a:r>
          <a:r>
            <a:rPr lang="it-IT" b="1"/>
            <a:t>Marker </a:t>
          </a:r>
          <a:r>
            <a:rPr lang="it-IT" b="1" err="1"/>
            <a:t>Controlled</a:t>
          </a:r>
          <a:r>
            <a:rPr lang="it-IT" b="1"/>
            <a:t> </a:t>
          </a:r>
          <a:r>
            <a:rPr lang="it-IT" b="1" err="1"/>
            <a:t>Watershed</a:t>
          </a:r>
          <a:r>
            <a:rPr lang="it-IT" b="1"/>
            <a:t> </a:t>
          </a:r>
          <a:r>
            <a:rPr lang="it-IT" b="1" err="1"/>
            <a:t>Segmentation</a:t>
          </a:r>
          <a:r>
            <a:rPr lang="it-IT" b="1"/>
            <a:t> </a:t>
          </a:r>
          <a:r>
            <a:rPr lang="it-IT"/>
            <a:t>e le relative etichette di verità</a:t>
          </a:r>
          <a:endParaRPr lang="en-US"/>
        </a:p>
      </dgm:t>
    </dgm:pt>
    <dgm:pt modelId="{2D86FD3A-A68F-4F6A-9CF3-08164AC8B423}" type="parTrans" cxnId="{FFD9D889-F227-4EED-9F17-6B7090113C6A}">
      <dgm:prSet/>
      <dgm:spPr/>
      <dgm:t>
        <a:bodyPr/>
        <a:lstStyle/>
        <a:p>
          <a:endParaRPr lang="en-US"/>
        </a:p>
      </dgm:t>
    </dgm:pt>
    <dgm:pt modelId="{48804DA6-2C42-4EC2-939B-DDB1A8CAFA38}" type="sibTrans" cxnId="{FFD9D889-F227-4EED-9F17-6B7090113C6A}">
      <dgm:prSet/>
      <dgm:spPr/>
      <dgm:t>
        <a:bodyPr/>
        <a:lstStyle/>
        <a:p>
          <a:endParaRPr lang="en-US"/>
        </a:p>
      </dgm:t>
    </dgm:pt>
    <dgm:pt modelId="{F41E9882-6702-4444-8764-9862E120645E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Utilizzando le immagini dei risultati delle segmentazioni e la relativa etichetta di verità viene quindi calcolata la matrice di confusione</a:t>
          </a:r>
          <a:endParaRPr lang="en-US"/>
        </a:p>
      </dgm:t>
    </dgm:pt>
    <dgm:pt modelId="{3F424DDB-FD74-4292-9E76-9BC45F7E4CA3}" type="parTrans" cxnId="{54C0B4DD-2E89-4DC1-A56F-7D6EE6B0DE5B}">
      <dgm:prSet/>
      <dgm:spPr/>
      <dgm:t>
        <a:bodyPr/>
        <a:lstStyle/>
        <a:p>
          <a:endParaRPr lang="en-US"/>
        </a:p>
      </dgm:t>
    </dgm:pt>
    <dgm:pt modelId="{F8B5FB81-7A78-4C99-ADA4-1EB1CD7F5842}" type="sibTrans" cxnId="{54C0B4DD-2E89-4DC1-A56F-7D6EE6B0DE5B}">
      <dgm:prSet/>
      <dgm:spPr/>
      <dgm:t>
        <a:bodyPr/>
        <a:lstStyle/>
        <a:p>
          <a:endParaRPr lang="en-US"/>
        </a:p>
      </dgm:t>
    </dgm:pt>
    <dgm:pt modelId="{C65D72B4-1F5C-405E-BA6F-74B089897DC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Quando tutte le immagini sono state elaborate vengono calcolate le metriche (ACC, TPR e TNR) basate sulla matrice di confusione</a:t>
          </a:r>
          <a:endParaRPr lang="en-US"/>
        </a:p>
      </dgm:t>
    </dgm:pt>
    <dgm:pt modelId="{F034D07E-92E9-4C16-9A73-A4B95CF7E1C0}" type="parTrans" cxnId="{8B09B806-BB2C-4C24-B325-45A26E99E956}">
      <dgm:prSet/>
      <dgm:spPr/>
      <dgm:t>
        <a:bodyPr/>
        <a:lstStyle/>
        <a:p>
          <a:endParaRPr lang="en-US"/>
        </a:p>
      </dgm:t>
    </dgm:pt>
    <dgm:pt modelId="{4EEB7549-1D16-4661-82F4-050EC48DCAFE}" type="sibTrans" cxnId="{8B09B806-BB2C-4C24-B325-45A26E99E956}">
      <dgm:prSet/>
      <dgm:spPr/>
      <dgm:t>
        <a:bodyPr/>
        <a:lstStyle/>
        <a:p>
          <a:endParaRPr lang="en-US"/>
        </a:p>
      </dgm:t>
    </dgm:pt>
    <dgm:pt modelId="{07AAD878-1268-4411-ADB5-171D162ED89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 risultati vengono stampati in console</a:t>
          </a:r>
          <a:endParaRPr lang="en-US"/>
        </a:p>
      </dgm:t>
    </dgm:pt>
    <dgm:pt modelId="{3D554FAA-00C0-44D2-9421-F596FA8726AC}" type="parTrans" cxnId="{D35A4F48-C8DB-4DCB-ABD2-EDDC3312AE0C}">
      <dgm:prSet/>
      <dgm:spPr/>
      <dgm:t>
        <a:bodyPr/>
        <a:lstStyle/>
        <a:p>
          <a:endParaRPr lang="en-US"/>
        </a:p>
      </dgm:t>
    </dgm:pt>
    <dgm:pt modelId="{25A76761-7FC4-4251-8B07-647DBB6FDE26}" type="sibTrans" cxnId="{D35A4F48-C8DB-4DCB-ABD2-EDDC3312AE0C}">
      <dgm:prSet/>
      <dgm:spPr/>
      <dgm:t>
        <a:bodyPr/>
        <a:lstStyle/>
        <a:p>
          <a:endParaRPr lang="en-US"/>
        </a:p>
      </dgm:t>
    </dgm:pt>
    <dgm:pt modelId="{4200F52B-368B-4B28-B0B6-E41E25E6438B}" type="pres">
      <dgm:prSet presAssocID="{800C73B3-449A-4EA8-8C24-10B52AB7456B}" presName="root" presStyleCnt="0">
        <dgm:presLayoutVars>
          <dgm:dir/>
          <dgm:resizeHandles val="exact"/>
        </dgm:presLayoutVars>
      </dgm:prSet>
      <dgm:spPr/>
    </dgm:pt>
    <dgm:pt modelId="{2CCD4A54-C425-4678-8402-D05308E69C0B}" type="pres">
      <dgm:prSet presAssocID="{2A16E096-2DF6-4725-8EA2-A5BEBFD5395B}" presName="compNode" presStyleCnt="0"/>
      <dgm:spPr/>
    </dgm:pt>
    <dgm:pt modelId="{6B6F2BED-E5C2-4243-9ED6-C1143D0165B9}" type="pres">
      <dgm:prSet presAssocID="{2A16E096-2DF6-4725-8EA2-A5BEBFD5395B}" presName="bgRect" presStyleLbl="bgShp" presStyleIdx="0" presStyleCnt="4"/>
      <dgm:spPr/>
    </dgm:pt>
    <dgm:pt modelId="{85C0842A-2394-486D-9E87-30EF76CC5B3A}" type="pres">
      <dgm:prSet presAssocID="{2A16E096-2DF6-4725-8EA2-A5BEBFD539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magini con riempimento a tinta unita"/>
        </a:ext>
      </dgm:extLst>
    </dgm:pt>
    <dgm:pt modelId="{C2EEC464-7D35-42D0-974F-30F66E3398E7}" type="pres">
      <dgm:prSet presAssocID="{2A16E096-2DF6-4725-8EA2-A5BEBFD5395B}" presName="spaceRect" presStyleCnt="0"/>
      <dgm:spPr/>
    </dgm:pt>
    <dgm:pt modelId="{56F574AF-7F65-4E1E-B3D0-59E75177B82B}" type="pres">
      <dgm:prSet presAssocID="{2A16E096-2DF6-4725-8EA2-A5BEBFD5395B}" presName="parTx" presStyleLbl="revTx" presStyleIdx="0" presStyleCnt="4">
        <dgm:presLayoutVars>
          <dgm:chMax val="0"/>
          <dgm:chPref val="0"/>
        </dgm:presLayoutVars>
      </dgm:prSet>
      <dgm:spPr/>
    </dgm:pt>
    <dgm:pt modelId="{0573C945-43F8-45BC-9622-2114491239A9}" type="pres">
      <dgm:prSet presAssocID="{48804DA6-2C42-4EC2-939B-DDB1A8CAFA38}" presName="sibTrans" presStyleCnt="0"/>
      <dgm:spPr/>
    </dgm:pt>
    <dgm:pt modelId="{096B7657-2C88-4189-B1FA-2E9E344D50AD}" type="pres">
      <dgm:prSet presAssocID="{F41E9882-6702-4444-8764-9862E120645E}" presName="compNode" presStyleCnt="0"/>
      <dgm:spPr/>
    </dgm:pt>
    <dgm:pt modelId="{6FD2473F-074C-426E-B625-10130A47B77A}" type="pres">
      <dgm:prSet presAssocID="{F41E9882-6702-4444-8764-9862E120645E}" presName="bgRect" presStyleLbl="bgShp" presStyleIdx="1" presStyleCnt="4"/>
      <dgm:spPr/>
    </dgm:pt>
    <dgm:pt modelId="{0512938A-5061-456F-BA9F-2CB78A9B1598}" type="pres">
      <dgm:prSet presAssocID="{F41E9882-6702-4444-8764-9862E12064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437DB9C-ED82-4B33-91F1-C0ED3337BDCE}" type="pres">
      <dgm:prSet presAssocID="{F41E9882-6702-4444-8764-9862E120645E}" presName="spaceRect" presStyleCnt="0"/>
      <dgm:spPr/>
    </dgm:pt>
    <dgm:pt modelId="{1DEACF30-D87F-4897-8D55-53BFB842801C}" type="pres">
      <dgm:prSet presAssocID="{F41E9882-6702-4444-8764-9862E120645E}" presName="parTx" presStyleLbl="revTx" presStyleIdx="1" presStyleCnt="4">
        <dgm:presLayoutVars>
          <dgm:chMax val="0"/>
          <dgm:chPref val="0"/>
        </dgm:presLayoutVars>
      </dgm:prSet>
      <dgm:spPr/>
    </dgm:pt>
    <dgm:pt modelId="{6AACD401-449E-4A81-BF15-E84C47C4B2FE}" type="pres">
      <dgm:prSet presAssocID="{F8B5FB81-7A78-4C99-ADA4-1EB1CD7F5842}" presName="sibTrans" presStyleCnt="0"/>
      <dgm:spPr/>
    </dgm:pt>
    <dgm:pt modelId="{735C5997-EE14-4DF0-9D51-DE2FACA2F92B}" type="pres">
      <dgm:prSet presAssocID="{C65D72B4-1F5C-405E-BA6F-74B089897DC3}" presName="compNode" presStyleCnt="0"/>
      <dgm:spPr/>
    </dgm:pt>
    <dgm:pt modelId="{8876473A-4268-41A7-B44F-D4E1641638EE}" type="pres">
      <dgm:prSet presAssocID="{C65D72B4-1F5C-405E-BA6F-74B089897DC3}" presName="bgRect" presStyleLbl="bgShp" presStyleIdx="2" presStyleCnt="4"/>
      <dgm:spPr/>
    </dgm:pt>
    <dgm:pt modelId="{95D430C2-2D55-411F-B4A2-71E07E71458F}" type="pres">
      <dgm:prSet presAssocID="{C65D72B4-1F5C-405E-BA6F-74B089897D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747669CC-ED74-4B49-A360-EBCFFB3283F8}" type="pres">
      <dgm:prSet presAssocID="{C65D72B4-1F5C-405E-BA6F-74B089897DC3}" presName="spaceRect" presStyleCnt="0"/>
      <dgm:spPr/>
    </dgm:pt>
    <dgm:pt modelId="{0CF31C7A-B3F7-4F3D-B756-88FC9E1B71A2}" type="pres">
      <dgm:prSet presAssocID="{C65D72B4-1F5C-405E-BA6F-74B089897DC3}" presName="parTx" presStyleLbl="revTx" presStyleIdx="2" presStyleCnt="4">
        <dgm:presLayoutVars>
          <dgm:chMax val="0"/>
          <dgm:chPref val="0"/>
        </dgm:presLayoutVars>
      </dgm:prSet>
      <dgm:spPr/>
    </dgm:pt>
    <dgm:pt modelId="{A6217103-BE73-49ED-9748-4DEBEF6441D0}" type="pres">
      <dgm:prSet presAssocID="{4EEB7549-1D16-4661-82F4-050EC48DCAFE}" presName="sibTrans" presStyleCnt="0"/>
      <dgm:spPr/>
    </dgm:pt>
    <dgm:pt modelId="{5D674E47-610F-4E5A-B28C-839A9FBC4330}" type="pres">
      <dgm:prSet presAssocID="{07AAD878-1268-4411-ADB5-171D162ED895}" presName="compNode" presStyleCnt="0"/>
      <dgm:spPr/>
    </dgm:pt>
    <dgm:pt modelId="{D02407BC-6618-4310-9E59-88BD8AA7C523}" type="pres">
      <dgm:prSet presAssocID="{07AAD878-1268-4411-ADB5-171D162ED895}" presName="bgRect" presStyleLbl="bgShp" presStyleIdx="3" presStyleCnt="4"/>
      <dgm:spPr/>
    </dgm:pt>
    <dgm:pt modelId="{FB89D1F3-FFF6-4769-AEE4-A6BAF1956B73}" type="pres">
      <dgm:prSet presAssocID="{07AAD878-1268-4411-ADB5-171D162ED8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inale cmd con riempimento a tinta unita"/>
        </a:ext>
      </dgm:extLst>
    </dgm:pt>
    <dgm:pt modelId="{DA97CF14-504B-4222-ABE8-D899669FD69D}" type="pres">
      <dgm:prSet presAssocID="{07AAD878-1268-4411-ADB5-171D162ED895}" presName="spaceRect" presStyleCnt="0"/>
      <dgm:spPr/>
    </dgm:pt>
    <dgm:pt modelId="{F45251EE-D44D-49C0-9B73-1A3869A07F45}" type="pres">
      <dgm:prSet presAssocID="{07AAD878-1268-4411-ADB5-171D162ED89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09B806-BB2C-4C24-B325-45A26E99E956}" srcId="{800C73B3-449A-4EA8-8C24-10B52AB7456B}" destId="{C65D72B4-1F5C-405E-BA6F-74B089897DC3}" srcOrd="2" destOrd="0" parTransId="{F034D07E-92E9-4C16-9A73-A4B95CF7E1C0}" sibTransId="{4EEB7549-1D16-4661-82F4-050EC48DCAFE}"/>
    <dgm:cxn modelId="{D70BF926-9E38-4989-84F6-430BEFE2E445}" type="presOf" srcId="{C65D72B4-1F5C-405E-BA6F-74B089897DC3}" destId="{0CF31C7A-B3F7-4F3D-B756-88FC9E1B71A2}" srcOrd="0" destOrd="0" presId="urn:microsoft.com/office/officeart/2018/2/layout/IconVerticalSolidList"/>
    <dgm:cxn modelId="{23A69463-9D15-4FA9-9356-EC3A3868464C}" type="presOf" srcId="{2A16E096-2DF6-4725-8EA2-A5BEBFD5395B}" destId="{56F574AF-7F65-4E1E-B3D0-59E75177B82B}" srcOrd="0" destOrd="0" presId="urn:microsoft.com/office/officeart/2018/2/layout/IconVerticalSolidList"/>
    <dgm:cxn modelId="{D35A4F48-C8DB-4DCB-ABD2-EDDC3312AE0C}" srcId="{800C73B3-449A-4EA8-8C24-10B52AB7456B}" destId="{07AAD878-1268-4411-ADB5-171D162ED895}" srcOrd="3" destOrd="0" parTransId="{3D554FAA-00C0-44D2-9421-F596FA8726AC}" sibTransId="{25A76761-7FC4-4251-8B07-647DBB6FDE26}"/>
    <dgm:cxn modelId="{FFD9D889-F227-4EED-9F17-6B7090113C6A}" srcId="{800C73B3-449A-4EA8-8C24-10B52AB7456B}" destId="{2A16E096-2DF6-4725-8EA2-A5BEBFD5395B}" srcOrd="0" destOrd="0" parTransId="{2D86FD3A-A68F-4F6A-9CF3-08164AC8B423}" sibTransId="{48804DA6-2C42-4EC2-939B-DDB1A8CAFA38}"/>
    <dgm:cxn modelId="{16CC9BB3-793D-4556-AB2E-0DA3DC25A084}" type="presOf" srcId="{F41E9882-6702-4444-8764-9862E120645E}" destId="{1DEACF30-D87F-4897-8D55-53BFB842801C}" srcOrd="0" destOrd="0" presId="urn:microsoft.com/office/officeart/2018/2/layout/IconVerticalSolidList"/>
    <dgm:cxn modelId="{54C0B4DD-2E89-4DC1-A56F-7D6EE6B0DE5B}" srcId="{800C73B3-449A-4EA8-8C24-10B52AB7456B}" destId="{F41E9882-6702-4444-8764-9862E120645E}" srcOrd="1" destOrd="0" parTransId="{3F424DDB-FD74-4292-9E76-9BC45F7E4CA3}" sibTransId="{F8B5FB81-7A78-4C99-ADA4-1EB1CD7F5842}"/>
    <dgm:cxn modelId="{50B6CFE4-68E1-439D-BC12-93E9B1FCC885}" type="presOf" srcId="{800C73B3-449A-4EA8-8C24-10B52AB7456B}" destId="{4200F52B-368B-4B28-B0B6-E41E25E6438B}" srcOrd="0" destOrd="0" presId="urn:microsoft.com/office/officeart/2018/2/layout/IconVerticalSolidList"/>
    <dgm:cxn modelId="{BACDD4F8-54BE-4E0D-B5A3-89C9540AFE1F}" type="presOf" srcId="{07AAD878-1268-4411-ADB5-171D162ED895}" destId="{F45251EE-D44D-49C0-9B73-1A3869A07F45}" srcOrd="0" destOrd="0" presId="urn:microsoft.com/office/officeart/2018/2/layout/IconVerticalSolidList"/>
    <dgm:cxn modelId="{83475116-CBBC-4E50-9908-3A18120E0E05}" type="presParOf" srcId="{4200F52B-368B-4B28-B0B6-E41E25E6438B}" destId="{2CCD4A54-C425-4678-8402-D05308E69C0B}" srcOrd="0" destOrd="0" presId="urn:microsoft.com/office/officeart/2018/2/layout/IconVerticalSolidList"/>
    <dgm:cxn modelId="{5F2C58C3-27B3-4D17-9C2B-C53E6D66A7C7}" type="presParOf" srcId="{2CCD4A54-C425-4678-8402-D05308E69C0B}" destId="{6B6F2BED-E5C2-4243-9ED6-C1143D0165B9}" srcOrd="0" destOrd="0" presId="urn:microsoft.com/office/officeart/2018/2/layout/IconVerticalSolidList"/>
    <dgm:cxn modelId="{96B6E0B5-B911-4A03-8DCD-D360F805F711}" type="presParOf" srcId="{2CCD4A54-C425-4678-8402-D05308E69C0B}" destId="{85C0842A-2394-486D-9E87-30EF76CC5B3A}" srcOrd="1" destOrd="0" presId="urn:microsoft.com/office/officeart/2018/2/layout/IconVerticalSolidList"/>
    <dgm:cxn modelId="{4CD62D80-0571-440D-B9B3-6670AA9BC51A}" type="presParOf" srcId="{2CCD4A54-C425-4678-8402-D05308E69C0B}" destId="{C2EEC464-7D35-42D0-974F-30F66E3398E7}" srcOrd="2" destOrd="0" presId="urn:microsoft.com/office/officeart/2018/2/layout/IconVerticalSolidList"/>
    <dgm:cxn modelId="{88928E8F-1A1F-4335-9198-25E2802AA6B7}" type="presParOf" srcId="{2CCD4A54-C425-4678-8402-D05308E69C0B}" destId="{56F574AF-7F65-4E1E-B3D0-59E75177B82B}" srcOrd="3" destOrd="0" presId="urn:microsoft.com/office/officeart/2018/2/layout/IconVerticalSolidList"/>
    <dgm:cxn modelId="{F6A66310-4F17-42B9-A863-243680285A7E}" type="presParOf" srcId="{4200F52B-368B-4B28-B0B6-E41E25E6438B}" destId="{0573C945-43F8-45BC-9622-2114491239A9}" srcOrd="1" destOrd="0" presId="urn:microsoft.com/office/officeart/2018/2/layout/IconVerticalSolidList"/>
    <dgm:cxn modelId="{2A3DBBDC-EF30-472B-8610-8287ED46B722}" type="presParOf" srcId="{4200F52B-368B-4B28-B0B6-E41E25E6438B}" destId="{096B7657-2C88-4189-B1FA-2E9E344D50AD}" srcOrd="2" destOrd="0" presId="urn:microsoft.com/office/officeart/2018/2/layout/IconVerticalSolidList"/>
    <dgm:cxn modelId="{46C16F6A-958B-4C26-AAD6-0ED1C889AAD1}" type="presParOf" srcId="{096B7657-2C88-4189-B1FA-2E9E344D50AD}" destId="{6FD2473F-074C-426E-B625-10130A47B77A}" srcOrd="0" destOrd="0" presId="urn:microsoft.com/office/officeart/2018/2/layout/IconVerticalSolidList"/>
    <dgm:cxn modelId="{3AB6A203-E89C-477A-A489-4980C707247F}" type="presParOf" srcId="{096B7657-2C88-4189-B1FA-2E9E344D50AD}" destId="{0512938A-5061-456F-BA9F-2CB78A9B1598}" srcOrd="1" destOrd="0" presId="urn:microsoft.com/office/officeart/2018/2/layout/IconVerticalSolidList"/>
    <dgm:cxn modelId="{72F1D1FD-2A94-4E33-8FE6-4B824E5F53A3}" type="presParOf" srcId="{096B7657-2C88-4189-B1FA-2E9E344D50AD}" destId="{4437DB9C-ED82-4B33-91F1-C0ED3337BDCE}" srcOrd="2" destOrd="0" presId="urn:microsoft.com/office/officeart/2018/2/layout/IconVerticalSolidList"/>
    <dgm:cxn modelId="{CCE4A4AE-7DBB-452E-977C-70536A1DF6A7}" type="presParOf" srcId="{096B7657-2C88-4189-B1FA-2E9E344D50AD}" destId="{1DEACF30-D87F-4897-8D55-53BFB842801C}" srcOrd="3" destOrd="0" presId="urn:microsoft.com/office/officeart/2018/2/layout/IconVerticalSolidList"/>
    <dgm:cxn modelId="{28BF1E3F-D7BA-45EB-965B-EE965383E8BC}" type="presParOf" srcId="{4200F52B-368B-4B28-B0B6-E41E25E6438B}" destId="{6AACD401-449E-4A81-BF15-E84C47C4B2FE}" srcOrd="3" destOrd="0" presId="urn:microsoft.com/office/officeart/2018/2/layout/IconVerticalSolidList"/>
    <dgm:cxn modelId="{8C9EE1AD-8180-4FBE-9DC0-14BC172E8A6C}" type="presParOf" srcId="{4200F52B-368B-4B28-B0B6-E41E25E6438B}" destId="{735C5997-EE14-4DF0-9D51-DE2FACA2F92B}" srcOrd="4" destOrd="0" presId="urn:microsoft.com/office/officeart/2018/2/layout/IconVerticalSolidList"/>
    <dgm:cxn modelId="{51320A3D-2E91-44C7-BBF8-6348E663828F}" type="presParOf" srcId="{735C5997-EE14-4DF0-9D51-DE2FACA2F92B}" destId="{8876473A-4268-41A7-B44F-D4E1641638EE}" srcOrd="0" destOrd="0" presId="urn:microsoft.com/office/officeart/2018/2/layout/IconVerticalSolidList"/>
    <dgm:cxn modelId="{0ECA34E7-8782-4FFD-B635-58C1556B39D1}" type="presParOf" srcId="{735C5997-EE14-4DF0-9D51-DE2FACA2F92B}" destId="{95D430C2-2D55-411F-B4A2-71E07E71458F}" srcOrd="1" destOrd="0" presId="urn:microsoft.com/office/officeart/2018/2/layout/IconVerticalSolidList"/>
    <dgm:cxn modelId="{1749E857-D976-4630-98D8-D1A81410BB7A}" type="presParOf" srcId="{735C5997-EE14-4DF0-9D51-DE2FACA2F92B}" destId="{747669CC-ED74-4B49-A360-EBCFFB3283F8}" srcOrd="2" destOrd="0" presId="urn:microsoft.com/office/officeart/2018/2/layout/IconVerticalSolidList"/>
    <dgm:cxn modelId="{2DD4C567-91B0-4FBD-BF46-4AF0B825A316}" type="presParOf" srcId="{735C5997-EE14-4DF0-9D51-DE2FACA2F92B}" destId="{0CF31C7A-B3F7-4F3D-B756-88FC9E1B71A2}" srcOrd="3" destOrd="0" presId="urn:microsoft.com/office/officeart/2018/2/layout/IconVerticalSolidList"/>
    <dgm:cxn modelId="{23819285-1996-4212-984C-82F9A8602BF4}" type="presParOf" srcId="{4200F52B-368B-4B28-B0B6-E41E25E6438B}" destId="{A6217103-BE73-49ED-9748-4DEBEF6441D0}" srcOrd="5" destOrd="0" presId="urn:microsoft.com/office/officeart/2018/2/layout/IconVerticalSolidList"/>
    <dgm:cxn modelId="{54D2B799-008D-482E-BB91-DE801E1ABE27}" type="presParOf" srcId="{4200F52B-368B-4B28-B0B6-E41E25E6438B}" destId="{5D674E47-610F-4E5A-B28C-839A9FBC4330}" srcOrd="6" destOrd="0" presId="urn:microsoft.com/office/officeart/2018/2/layout/IconVerticalSolidList"/>
    <dgm:cxn modelId="{EE2E85C1-C84C-403D-A764-7159C33052C3}" type="presParOf" srcId="{5D674E47-610F-4E5A-B28C-839A9FBC4330}" destId="{D02407BC-6618-4310-9E59-88BD8AA7C523}" srcOrd="0" destOrd="0" presId="urn:microsoft.com/office/officeart/2018/2/layout/IconVerticalSolidList"/>
    <dgm:cxn modelId="{978FCBF5-567F-4E80-956B-C95589E78816}" type="presParOf" srcId="{5D674E47-610F-4E5A-B28C-839A9FBC4330}" destId="{FB89D1F3-FFF6-4769-AEE4-A6BAF1956B73}" srcOrd="1" destOrd="0" presId="urn:microsoft.com/office/officeart/2018/2/layout/IconVerticalSolidList"/>
    <dgm:cxn modelId="{68B2E866-DD61-4CCA-8E6C-3854EFE30259}" type="presParOf" srcId="{5D674E47-610F-4E5A-B28C-839A9FBC4330}" destId="{DA97CF14-504B-4222-ABE8-D899669FD69D}" srcOrd="2" destOrd="0" presId="urn:microsoft.com/office/officeart/2018/2/layout/IconVerticalSolidList"/>
    <dgm:cxn modelId="{C55E238D-7C75-4B42-A7A3-1C6A9B539DF7}" type="presParOf" srcId="{5D674E47-610F-4E5A-B28C-839A9FBC4330}" destId="{F45251EE-D44D-49C0-9B73-1A3869A07F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30071-481C-4D6E-B502-CE29B77E63DE}">
      <dsp:nvSpPr>
        <dsp:cNvPr id="0" name=""/>
        <dsp:cNvSpPr/>
      </dsp:nvSpPr>
      <dsp:spPr>
        <a:xfrm>
          <a:off x="594491" y="994994"/>
          <a:ext cx="1784250" cy="17842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9879D-EDA5-40D1-BF77-8BB9A6E56AE1}">
      <dsp:nvSpPr>
        <dsp:cNvPr id="0" name=""/>
        <dsp:cNvSpPr/>
      </dsp:nvSpPr>
      <dsp:spPr>
        <a:xfrm>
          <a:off x="974741" y="137524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867D3-CAEB-4AE1-9702-9F4CE04F3DAB}">
      <dsp:nvSpPr>
        <dsp:cNvPr id="0" name=""/>
        <dsp:cNvSpPr/>
      </dsp:nvSpPr>
      <dsp:spPr>
        <a:xfrm>
          <a:off x="24116" y="3334994"/>
          <a:ext cx="2925000" cy="207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b="1" kern="1200"/>
            <a:t>Scopo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/>
            <a:t>Analizzare risonanze magnetiche effettuate sui polmoni con lo scopo di </a:t>
          </a:r>
          <a:r>
            <a:rPr lang="it-IT" sz="1600" b="1" kern="1200"/>
            <a:t>individuare i tumori</a:t>
          </a:r>
          <a:r>
            <a:rPr lang="it-IT" sz="1600" kern="1200"/>
            <a:t> tramite l’utilizzo di tecniche di image processing </a:t>
          </a:r>
          <a:endParaRPr lang="en-US" sz="1600" kern="1200"/>
        </a:p>
      </dsp:txBody>
      <dsp:txXfrm>
        <a:off x="24116" y="3334994"/>
        <a:ext cx="2925000" cy="2075625"/>
      </dsp:txXfrm>
    </dsp:sp>
    <dsp:sp modelId="{55FDD35D-F8E9-42D7-BA8A-F9349E98C39D}">
      <dsp:nvSpPr>
        <dsp:cNvPr id="0" name=""/>
        <dsp:cNvSpPr/>
      </dsp:nvSpPr>
      <dsp:spPr>
        <a:xfrm>
          <a:off x="4031366" y="994994"/>
          <a:ext cx="1784250" cy="17842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9DC64-3B5D-4F40-ABB1-C80597FCB607}">
      <dsp:nvSpPr>
        <dsp:cNvPr id="0" name=""/>
        <dsp:cNvSpPr/>
      </dsp:nvSpPr>
      <dsp:spPr>
        <a:xfrm>
          <a:off x="4411616" y="137524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9004E-D86D-4972-A623-BBECE23892EA}">
      <dsp:nvSpPr>
        <dsp:cNvPr id="0" name=""/>
        <dsp:cNvSpPr/>
      </dsp:nvSpPr>
      <dsp:spPr>
        <a:xfrm>
          <a:off x="3460991" y="3334994"/>
          <a:ext cx="2925000" cy="207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b="1" kern="1200"/>
            <a:t>Tecniche Utilizzate </a:t>
          </a:r>
          <a:endParaRPr lang="en-US" sz="1600" kern="120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 </a:t>
          </a:r>
          <a:r>
            <a:rPr lang="en-US" sz="16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tecniche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scelte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600" kern="120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sono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</a:t>
          </a: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threshold segmentation </a:t>
          </a:r>
          <a:r>
            <a:rPr lang="en-US" sz="16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 </a:t>
          </a:r>
          <a:r>
            <a:rPr lang="en-US" sz="16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marker controlled WATERSHED segmentation</a:t>
          </a:r>
        </a:p>
      </dsp:txBody>
      <dsp:txXfrm>
        <a:off x="3460991" y="3334994"/>
        <a:ext cx="2925000" cy="207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B5B03-E755-4F14-9417-6EC5A634F6AE}">
      <dsp:nvSpPr>
        <dsp:cNvPr id="0" name=""/>
        <dsp:cNvSpPr/>
      </dsp:nvSpPr>
      <dsp:spPr>
        <a:xfrm>
          <a:off x="4035288" y="41894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È stata impiegata una collezione di dati (.nii.gz):</a:t>
          </a:r>
        </a:p>
      </dsp:txBody>
      <dsp:txXfrm>
        <a:off x="4035288" y="41894"/>
        <a:ext cx="2833338" cy="1700003"/>
      </dsp:txXfrm>
    </dsp:sp>
    <dsp:sp modelId="{5E897349-5BFB-46FE-9F91-A1B2B3DC5C8B}">
      <dsp:nvSpPr>
        <dsp:cNvPr id="0" name=""/>
        <dsp:cNvSpPr/>
      </dsp:nvSpPr>
      <dsp:spPr>
        <a:xfrm>
          <a:off x="4035288" y="1980425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63 file di risonanza magnetica osservabili tramite le tre assi</a:t>
          </a:r>
          <a:endParaRPr lang="en-US" sz="2100" kern="1200"/>
        </a:p>
      </dsp:txBody>
      <dsp:txXfrm>
        <a:off x="4035288" y="1980425"/>
        <a:ext cx="2833338" cy="1700003"/>
      </dsp:txXfrm>
    </dsp:sp>
    <dsp:sp modelId="{847B31F2-333A-40E7-B7AF-E5A7AD4AB3CE}">
      <dsp:nvSpPr>
        <dsp:cNvPr id="0" name=""/>
        <dsp:cNvSpPr/>
      </dsp:nvSpPr>
      <dsp:spPr>
        <a:xfrm>
          <a:off x="944257" y="1980255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Divisa in </a:t>
          </a:r>
          <a:r>
            <a:rPr lang="it-IT" sz="2100" i="1" kern="1200"/>
            <a:t>Training</a:t>
          </a:r>
          <a:r>
            <a:rPr lang="it-IT" sz="2100" kern="1200"/>
            <a:t> e </a:t>
          </a:r>
          <a:r>
            <a:rPr lang="it-IT" sz="2100" i="1" kern="1200"/>
            <a:t>Labels</a:t>
          </a:r>
          <a:r>
            <a:rPr lang="it-IT" sz="2100" kern="1200"/>
            <a:t>. </a:t>
          </a:r>
          <a:endParaRPr lang="en-US" sz="2100" kern="1200"/>
        </a:p>
      </dsp:txBody>
      <dsp:txXfrm>
        <a:off x="944257" y="1980255"/>
        <a:ext cx="2833338" cy="1700003"/>
      </dsp:txXfrm>
    </dsp:sp>
    <dsp:sp modelId="{4B7E856A-E03D-433A-B6C6-0D1191AABD6C}">
      <dsp:nvSpPr>
        <dsp:cNvPr id="0" name=""/>
        <dsp:cNvSpPr/>
      </dsp:nvSpPr>
      <dsp:spPr>
        <a:xfrm>
          <a:off x="7174485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Ogni risonanza, ad una specifica coordinata nello spazio, presenta un tumore</a:t>
          </a:r>
          <a:endParaRPr lang="en-US" sz="2100" kern="1200"/>
        </a:p>
      </dsp:txBody>
      <dsp:txXfrm>
        <a:off x="7174485" y="1986369"/>
        <a:ext cx="2833338" cy="170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4213C-7E89-49C9-BE19-1C366C790FDC}">
      <dsp:nvSpPr>
        <dsp:cNvPr id="0" name=""/>
        <dsp:cNvSpPr/>
      </dsp:nvSpPr>
      <dsp:spPr>
        <a:xfrm>
          <a:off x="0" y="66186"/>
          <a:ext cx="7121595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Immagine in Scala di Grigi </a:t>
          </a:r>
        </a:p>
      </dsp:txBody>
      <dsp:txXfrm>
        <a:off x="23988" y="90174"/>
        <a:ext cx="7073619" cy="443424"/>
      </dsp:txXfrm>
    </dsp:sp>
    <dsp:sp modelId="{823404BA-825A-42B2-AF35-42D836011A34}">
      <dsp:nvSpPr>
        <dsp:cNvPr id="0" name=""/>
        <dsp:cNvSpPr/>
      </dsp:nvSpPr>
      <dsp:spPr>
        <a:xfrm>
          <a:off x="0" y="615186"/>
          <a:ext cx="7121595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Utilizzo di tecniche morfologiche</a:t>
          </a:r>
        </a:p>
      </dsp:txBody>
      <dsp:txXfrm>
        <a:off x="23988" y="639174"/>
        <a:ext cx="7073619" cy="443424"/>
      </dsp:txXfrm>
    </dsp:sp>
    <dsp:sp modelId="{D9B26D3D-26AB-4C41-AEDC-34136F16065F}">
      <dsp:nvSpPr>
        <dsp:cNvPr id="0" name=""/>
        <dsp:cNvSpPr/>
      </dsp:nvSpPr>
      <dsp:spPr>
        <a:xfrm>
          <a:off x="0" y="1164186"/>
          <a:ext cx="7121595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Calcolo</a:t>
          </a:r>
          <a:r>
            <a:rPr lang="en-US" sz="2000" kern="1200"/>
            <a:t> </a:t>
          </a:r>
          <a:r>
            <a:rPr lang="en-US" sz="2000" kern="1200" err="1"/>
            <a:t>della</a:t>
          </a:r>
          <a:r>
            <a:rPr lang="en-US" sz="2000" kern="1200"/>
            <a:t> grandezza del </a:t>
          </a:r>
          <a:r>
            <a:rPr lang="en-US" sz="2000" kern="1200" err="1"/>
            <a:t>gradiente</a:t>
          </a:r>
          <a:r>
            <a:rPr lang="en-US" sz="2000" kern="1200"/>
            <a:t> (gradient magnitude)</a:t>
          </a:r>
        </a:p>
      </dsp:txBody>
      <dsp:txXfrm>
        <a:off x="23988" y="1188174"/>
        <a:ext cx="7073619" cy="443424"/>
      </dsp:txXfrm>
    </dsp:sp>
    <dsp:sp modelId="{523E137F-01C4-4152-AE55-47598EBEE6AD}">
      <dsp:nvSpPr>
        <dsp:cNvPr id="0" name=""/>
        <dsp:cNvSpPr/>
      </dsp:nvSpPr>
      <dsp:spPr>
        <a:xfrm>
          <a:off x="0" y="1713186"/>
          <a:ext cx="7121595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Inondazione da Punti di Minima</a:t>
          </a:r>
        </a:p>
      </dsp:txBody>
      <dsp:txXfrm>
        <a:off x="23988" y="1737174"/>
        <a:ext cx="7073619" cy="443424"/>
      </dsp:txXfrm>
    </dsp:sp>
    <dsp:sp modelId="{B8FDDD75-DBA0-4E2E-8AC7-6F9C16598A9B}">
      <dsp:nvSpPr>
        <dsp:cNvPr id="0" name=""/>
        <dsp:cNvSpPr/>
      </dsp:nvSpPr>
      <dsp:spPr>
        <a:xfrm>
          <a:off x="0" y="2262186"/>
          <a:ext cx="7121595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Espansione delle Regioni Inondate</a:t>
          </a:r>
        </a:p>
      </dsp:txBody>
      <dsp:txXfrm>
        <a:off x="23988" y="2286174"/>
        <a:ext cx="7073619" cy="443424"/>
      </dsp:txXfrm>
    </dsp:sp>
    <dsp:sp modelId="{77D6A494-C7C7-4593-9A20-824069CD714E}">
      <dsp:nvSpPr>
        <dsp:cNvPr id="0" name=""/>
        <dsp:cNvSpPr/>
      </dsp:nvSpPr>
      <dsp:spPr>
        <a:xfrm>
          <a:off x="0" y="2811186"/>
          <a:ext cx="7121595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Creazione delle Watershed Ridge Lines</a:t>
          </a:r>
        </a:p>
      </dsp:txBody>
      <dsp:txXfrm>
        <a:off x="23988" y="2835174"/>
        <a:ext cx="7073619" cy="443424"/>
      </dsp:txXfrm>
    </dsp:sp>
    <dsp:sp modelId="{BA493441-BA7A-49EC-955A-05AF71AB2AE3}">
      <dsp:nvSpPr>
        <dsp:cNvPr id="0" name=""/>
        <dsp:cNvSpPr/>
      </dsp:nvSpPr>
      <dsp:spPr>
        <a:xfrm>
          <a:off x="0" y="3360186"/>
          <a:ext cx="7121595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Assegnazione delle Etichette tramite watershed function</a:t>
          </a:r>
        </a:p>
      </dsp:txBody>
      <dsp:txXfrm>
        <a:off x="23988" y="3384174"/>
        <a:ext cx="7073619" cy="4434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F2BED-E5C2-4243-9ED6-C1143D0165B9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0842A-2394-486D-9E87-30EF76CC5B3A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574AF-7F65-4E1E-B3D0-59E75177B82B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Per ogni MRI vengono caricate tutte le immagini dei risultati sia della </a:t>
          </a:r>
          <a:r>
            <a:rPr lang="it-IT" sz="2000" b="1" kern="1200" err="1"/>
            <a:t>Threshold</a:t>
          </a:r>
          <a:r>
            <a:rPr lang="it-IT" sz="2000" kern="1200"/>
            <a:t> che della </a:t>
          </a:r>
          <a:r>
            <a:rPr lang="it-IT" sz="2000" b="1" kern="1200"/>
            <a:t>Marker </a:t>
          </a:r>
          <a:r>
            <a:rPr lang="it-IT" sz="2000" b="1" kern="1200" err="1"/>
            <a:t>Controlled</a:t>
          </a:r>
          <a:r>
            <a:rPr lang="it-IT" sz="2000" b="1" kern="1200"/>
            <a:t> </a:t>
          </a:r>
          <a:r>
            <a:rPr lang="it-IT" sz="2000" b="1" kern="1200" err="1"/>
            <a:t>Watershed</a:t>
          </a:r>
          <a:r>
            <a:rPr lang="it-IT" sz="2000" b="1" kern="1200"/>
            <a:t> </a:t>
          </a:r>
          <a:r>
            <a:rPr lang="it-IT" sz="2000" b="1" kern="1200" err="1"/>
            <a:t>Segmentation</a:t>
          </a:r>
          <a:r>
            <a:rPr lang="it-IT" sz="2000" b="1" kern="1200"/>
            <a:t> </a:t>
          </a:r>
          <a:r>
            <a:rPr lang="it-IT" sz="2000" kern="1200"/>
            <a:t>e le relative etichette di verità</a:t>
          </a:r>
          <a:endParaRPr lang="en-US" sz="2000" kern="1200"/>
        </a:p>
      </dsp:txBody>
      <dsp:txXfrm>
        <a:off x="1058686" y="1808"/>
        <a:ext cx="9456913" cy="916611"/>
      </dsp:txXfrm>
    </dsp:sp>
    <dsp:sp modelId="{6FD2473F-074C-426E-B625-10130A47B77A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2938A-5061-456F-BA9F-2CB78A9B1598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ACF30-D87F-4897-8D55-53BFB842801C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Utilizzando le immagini dei risultati delle segmentazioni e la relativa etichetta di verità viene quindi calcolata la matrice di confusione</a:t>
          </a:r>
          <a:endParaRPr lang="en-US" sz="2000" kern="1200"/>
        </a:p>
      </dsp:txBody>
      <dsp:txXfrm>
        <a:off x="1058686" y="1147573"/>
        <a:ext cx="9456913" cy="916611"/>
      </dsp:txXfrm>
    </dsp:sp>
    <dsp:sp modelId="{8876473A-4268-41A7-B44F-D4E1641638EE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430C2-2D55-411F-B4A2-71E07E71458F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31C7A-B3F7-4F3D-B756-88FC9E1B71A2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Quando tutte le immagini sono state elaborate vengono calcolate le metriche (ACC, TPR e TNR) basate sulla matrice di confusione</a:t>
          </a:r>
          <a:endParaRPr lang="en-US" sz="2000" kern="1200"/>
        </a:p>
      </dsp:txBody>
      <dsp:txXfrm>
        <a:off x="1058686" y="2293338"/>
        <a:ext cx="9456913" cy="916611"/>
      </dsp:txXfrm>
    </dsp:sp>
    <dsp:sp modelId="{D02407BC-6618-4310-9E59-88BD8AA7C523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D1F3-FFF6-4769-AEE4-A6BAF1956B73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251EE-D44D-49C0-9B73-1A3869A07F45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I risultati vengono stampati in console</a:t>
          </a:r>
          <a:endParaRPr lang="en-US" sz="2000" kern="1200"/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AC7F6-1E96-4381-8AB7-B66414F16299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42154-0B0B-4D11-AC5B-6494A0CBA7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19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ditional_probabil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ogliatura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t.wikipedia.org/wiki/Varianza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7745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Immagine: trasformata della distanza sulle regioni di massima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26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Immagine: trasformata della distanza sulle regioni di massima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5766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Immagine: trasformata della distanza sulle regioni di massima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370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7207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Accuracy</a:t>
            </a:r>
            <a:r>
              <a:rPr lang="it-IT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it-IT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Numero di pixel valutati correttamente diviso il numero totali dei pixel</a:t>
            </a:r>
            <a:endParaRPr lang="it-IT" b="1" i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it-IT" b="1" i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Sensitivity</a:t>
            </a:r>
            <a:r>
              <a:rPr lang="it-IT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it-IT" b="0" i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true</a:t>
            </a:r>
            <a:r>
              <a:rPr lang="it-IT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positive rate): è la probabilità di un risultato positivo del test, </a:t>
            </a:r>
            <a:r>
              <a:rPr lang="it-IT" b="0" i="0" u="none" strike="noStrike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Probabilità condizionale"/>
              </a:rPr>
              <a:t>condizionata</a:t>
            </a:r>
            <a:r>
              <a:rPr lang="it-IT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al fatto che sia veramente positivo.</a:t>
            </a:r>
          </a:p>
          <a:p>
            <a:r>
              <a:rPr lang="it-IT" b="1" i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Specificity</a:t>
            </a:r>
            <a:r>
              <a:rPr lang="it-IT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it-IT" b="0" i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true</a:t>
            </a:r>
            <a:r>
              <a:rPr lang="it-IT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negative rate): è la probabilità di un risultato negativo del test, condizionata al fatto che sia veramente negativo.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697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9011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[5, 5] dimensione della finestra del filtro mediano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824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Secondo </a:t>
            </a:r>
            <a:r>
              <a:rPr lang="it-IT" err="1"/>
              <a:t>Imerode</a:t>
            </a:r>
            <a:r>
              <a:rPr lang="it-IT"/>
              <a:t> applicato all’immagine dei Foreground Markers</a:t>
            </a:r>
          </a:p>
          <a:p>
            <a:r>
              <a:rPr lang="it-IT"/>
              <a:t>Diminuendo il raggio dell’elemento strutturale abbiamo un incremento del TPR ma anche un netto incremento dei falsi positivi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4623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CT: </a:t>
            </a:r>
            <a:r>
              <a:rPr lang="it-IT" err="1"/>
              <a:t>computed</a:t>
            </a:r>
            <a:r>
              <a:rPr lang="it-IT"/>
              <a:t> </a:t>
            </a:r>
            <a:r>
              <a:rPr lang="it-IT" err="1"/>
              <a:t>tomography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51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4E2E9-9B90-48B1-B079-BCD6E894FE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262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57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b="0" i="0" err="1">
                <a:effectLst/>
                <a:latin typeface="Menlo"/>
              </a:rPr>
              <a:t>Helpers.m</a:t>
            </a:r>
            <a:r>
              <a:rPr lang="it-IT" sz="1800" b="0" i="0">
                <a:effectLst/>
                <a:latin typeface="Menlo"/>
              </a:rPr>
              <a:t> </a:t>
            </a:r>
            <a:r>
              <a:rPr lang="it-IT" sz="1800" b="0" i="0" err="1">
                <a:effectLst/>
                <a:latin typeface="Menlo"/>
              </a:rPr>
              <a:t>search_max_region_in_label</a:t>
            </a:r>
            <a:endParaRPr lang="it-IT" sz="1800" b="0" i="0">
              <a:effectLst/>
              <a:latin typeface="Menlo"/>
            </a:endParaRP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14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Effetti:</a:t>
            </a:r>
          </a:p>
          <a:p>
            <a:r>
              <a:rPr lang="it-IT"/>
              <a:t>Apertura –&gt; 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 piccole strutture e il rumore vengono rimossi, mentre  - gli oggetti più grandi possono essere leggermente ridotti in dimensione -.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Chiusura -&gt; 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piccole lacune e i piccoli spazi tra gli oggetti vengono riempiti, mentre - le strutture più grandi possono essere leggermente ingrandite -.</a:t>
            </a: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Apertura-Chiusura -&gt; 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combinazione di apertura e chiusura rimuove piccole strutture e rumore, e riempie piccoli buchi, mantenendo una migliore rappresentazione delle strutture più grandi rispetto a fare solo una delle operazioni.</a:t>
            </a: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Apertura per Ricostruzione -&gt; 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piccole strutture e il rumore vengono rimossi, ma le forme più grandi rimangono intatte, senza essere ridotte in dimensione.</a:t>
            </a: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Chiusura per Ricostruzione -&gt; 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piccole lacune e i piccoli spazi vengono riempiti, ma le forme più grandi rimangono intatte, senza essere ingrandite.</a:t>
            </a: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Apertura-Chiusura per Ricostruzione -&gt; </a:t>
            </a: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piccole strutture e il rumore vengono rimossi, e i piccoli buchi vengono riempiti, senza modificare significativamente le dimensioni o la forma delle strutture più grandi.</a:t>
            </a:r>
            <a:endParaRPr lang="it-IT" sz="18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73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074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1: </a:t>
            </a:r>
            <a:r>
              <a:rPr lang="it-IT" err="1"/>
              <a:t>resize</a:t>
            </a:r>
            <a:r>
              <a:rPr lang="it-IT"/>
              <a:t>, conversione in scala di grigi, </a:t>
            </a:r>
            <a:r>
              <a:rPr lang="it-IT" sz="1800" kern="120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imerode</a:t>
            </a:r>
            <a:r>
              <a:rPr lang="it-IT" sz="1800" kern="120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 (con una struttura a diamante) e </a:t>
            </a:r>
            <a:r>
              <a:rPr lang="it-IT" sz="1800" kern="120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medfilt</a:t>
            </a:r>
            <a:endParaRPr lang="it-IT" sz="1800" kern="1200">
              <a:solidFill>
                <a:srgbClr val="000000"/>
              </a:solidFill>
              <a:effectLst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/>
              <a:t>il codice medfilt2(</a:t>
            </a:r>
            <a:r>
              <a:rPr lang="it-IT" sz="2800" err="1"/>
              <a:t>erodedImage</a:t>
            </a:r>
            <a:r>
              <a:rPr lang="it-IT" sz="2800"/>
              <a:t>, [5, 5]) applica un filtro mediano con una finestra 5x5 all'immagine </a:t>
            </a:r>
            <a:r>
              <a:rPr lang="it-IT" sz="2800" err="1"/>
              <a:t>erodedImage</a:t>
            </a:r>
            <a:r>
              <a:rPr lang="it-IT" sz="2800"/>
              <a:t> per ottenere una versione filtrata che ha meno rumore, pur preservando i dettagli importanti dell'immagine.</a:t>
            </a:r>
            <a:endParaRPr lang="it-IT" sz="1800" kern="1200">
              <a:solidFill>
                <a:srgbClr val="000000"/>
              </a:solidFill>
              <a:effectLst/>
              <a:latin typeface="Aptos" panose="020B0004020202020204" pitchFamily="34" charset="0"/>
              <a:ea typeface="+mn-ea"/>
              <a:cs typeface="+mn-cs"/>
            </a:endParaRPr>
          </a:p>
          <a:p>
            <a:pPr algn="l"/>
            <a:r>
              <a:rPr lang="it-IT" sz="1800" kern="120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2: selezione manuale o automatica, automatica con </a:t>
            </a:r>
            <a:r>
              <a:rPr lang="it-IT" sz="1800" kern="120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otzu</a:t>
            </a:r>
            <a:r>
              <a:rPr lang="it-IT" sz="1800" kern="120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, </a:t>
            </a:r>
            <a:r>
              <a:rPr lang="it-IT" sz="2800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Il </a:t>
            </a:r>
            <a:r>
              <a:rPr lang="it-IT" sz="2800" b="1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metodo Otsu</a:t>
            </a:r>
            <a:r>
              <a:rPr lang="it-IT" sz="2800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è un metodo di </a:t>
            </a:r>
            <a:r>
              <a:rPr lang="it-IT" sz="2800" b="0" i="0" u="none" strike="noStrike" err="1">
                <a:solidFill>
                  <a:srgbClr val="0645A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Sogliatura"/>
              </a:rPr>
              <a:t>sogliatura</a:t>
            </a:r>
            <a:r>
              <a:rPr lang="it-IT" sz="2800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automatica. L'algoritmo presume che nell'immagine da </a:t>
            </a:r>
            <a:r>
              <a:rPr lang="it-IT" sz="2800" b="0" i="0" u="none" strike="noStrike">
                <a:solidFill>
                  <a:srgbClr val="0645A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Sogliatura"/>
              </a:rPr>
              <a:t>sogliare</a:t>
            </a:r>
            <a:r>
              <a:rPr lang="it-IT" sz="2800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siano presenti due sole classi e quindi calcola la soglia ottima per separare queste due classi minimizzando la </a:t>
            </a:r>
            <a:r>
              <a:rPr lang="it-IT" sz="2800" b="0" i="0" u="none" strike="noStrike">
                <a:solidFill>
                  <a:srgbClr val="0645A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 tooltip="Varianza"/>
              </a:rPr>
              <a:t>varianza</a:t>
            </a:r>
            <a:r>
              <a:rPr lang="it-IT" sz="2800" b="0" i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intra classe.</a:t>
            </a:r>
            <a:endParaRPr lang="it-IT" sz="1800" kern="1200">
              <a:solidFill>
                <a:srgbClr val="000000"/>
              </a:solidFill>
              <a:effectLst/>
              <a:latin typeface="Aptos" panose="020B00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kern="120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3: Applicazione del valore soglia</a:t>
            </a:r>
          </a:p>
          <a:p>
            <a:r>
              <a:rPr lang="it-IT" sz="1800" kern="120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4</a:t>
            </a:r>
            <a:r>
              <a:rPr lang="it-IT" sz="2800" kern="120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:</a:t>
            </a:r>
            <a:r>
              <a:rPr lang="it-IT" sz="2800"/>
              <a:t> </a:t>
            </a:r>
            <a:r>
              <a:rPr lang="it-IT" sz="2800" b="1"/>
              <a:t>Area Opening</a:t>
            </a:r>
            <a:r>
              <a:rPr lang="it-IT" sz="2800"/>
              <a:t>: per rimuovere da un'immagine binaria tutti i componenti connessi entro uno specificato numero di pixel. Nel nostro caso </a:t>
            </a:r>
            <a:r>
              <a:rPr lang="it-IT" sz="2800" i="1" u="sng"/>
              <a:t>utilizzeremo l’Area Opening per rimuovere il tumore dall’immagine </a:t>
            </a:r>
          </a:p>
          <a:p>
            <a:r>
              <a:rPr lang="it-IT" sz="2800" b="0" i="1" u="sng"/>
              <a:t>5: </a:t>
            </a:r>
            <a:r>
              <a:rPr lang="it-IT" sz="2800" b="1"/>
              <a:t>Sottrazione dell’immagine</a:t>
            </a:r>
            <a:r>
              <a:rPr lang="it-IT" sz="2800"/>
              <a:t>: </a:t>
            </a:r>
            <a:r>
              <a:rPr lang="it-IT" sz="2800" i="1" u="sng"/>
              <a:t>Sottraendo l’immagine senza tumore all’immagine segmentata</a:t>
            </a:r>
            <a:r>
              <a:rPr lang="it-IT" sz="2800"/>
              <a:t> otteniamo un’immagine contenente il solo tumore 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083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Immagine 1: input image</a:t>
            </a:r>
          </a:p>
          <a:p>
            <a:r>
              <a:rPr lang="it-IT"/>
              <a:t>Immagine 2: individuazione delle regioni di massima</a:t>
            </a:r>
          </a:p>
          <a:p>
            <a:r>
              <a:rPr lang="it-IT"/>
              <a:t>Immagine 3: applicazione della chiusura morfologica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92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Immagine: trasformata della distanza sulle regioni di massima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42154-0B0B-4D11-AC5B-6494A0CBA74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763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73E96-4F24-C0BF-4EE2-38A7445BC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7C30B1-1810-325E-CB75-588C874A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4111BA-5621-3E5A-F424-3F88F505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33E6-8166-40B9-A1A3-A0761739E6C0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3CA178-6144-1077-FD68-FC3014E1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200F55-EE86-DC22-A409-A4A2F0CE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6CA9-5F62-4B04-8836-AAB02C3E7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98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C3380-46D5-5021-A0B7-B9D138D6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F4F282F-8037-0818-1542-C77B7A43B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10020E-BB05-914B-4981-F1BA1BFC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33E6-8166-40B9-A1A3-A0761739E6C0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9F16CB-BF86-AA6E-B20C-FF1C13BF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D6495D-B7D6-291E-E565-B7465760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6CA9-5F62-4B04-8836-AAB02C3E7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2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9F1F7E6-E649-ADDB-B807-4E2FC3378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524F13-9AC7-8B3A-F88A-933F32C12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13DB9E-CC3F-E7BE-5BA9-886C92DC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33E6-8166-40B9-A1A3-A0761739E6C0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B78E22-615F-D443-4657-3DC65ABA9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840C8F-355B-19D9-72B2-790F1198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6CA9-5F62-4B04-8836-AAB02C3E7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380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BAC7C-3AD9-1F43-5031-0BE7D28E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3817B9-0BD9-6C46-6B3B-B820253A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8DE005-2E4C-796B-2020-420B1274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33E6-8166-40B9-A1A3-A0761739E6C0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DDBB94-6A03-62FC-4BBB-DDB9C622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84B381-69DA-124F-C877-05C22D5B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6CA9-5F62-4B04-8836-AAB02C3E7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35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DD5D28-F743-FFC6-CE67-8B5F7C88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0E067A-CFA6-1347-EA5B-F5333503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47F46D-5FAA-147C-CBD3-410E80D7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33E6-8166-40B9-A1A3-A0761739E6C0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75713-5795-3D0B-9639-05D22F2D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D8ED89-D2CA-E297-E7A7-337DE521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6CA9-5F62-4B04-8836-AAB02C3E7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28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52444-1B1B-2E94-1C8C-1D4CCE87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50BD7D-BEA8-89C2-702E-34A806CC5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9C3A1A-14FD-D249-7E7A-A915534E9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5DDA11-469B-F1C1-13CA-9479505B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33E6-8166-40B9-A1A3-A0761739E6C0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7669D8-3FD8-CCA0-5C25-392F93C1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401434-2617-A8C6-ED57-EA393D74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6CA9-5F62-4B04-8836-AAB02C3E7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73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250400-BDF7-CE1B-F62E-157E37C2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9274F3-239C-8A7B-8545-EE51A3652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BCB8E31-A9AB-5B9A-57AA-CC03EEF3D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037FBE-DDBA-31A0-B9AE-CF14DB091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5DC2B5-9EB3-0AB1-8740-6D6DADDB7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50B6E87-E9C3-ED5D-38CD-DFF7BD8F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33E6-8166-40B9-A1A3-A0761739E6C0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E28553-6A6C-E217-59B5-11BD850B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694642E-6546-793E-EFAE-9F4987E5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6CA9-5F62-4B04-8836-AAB02C3E7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27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EA6353-EBC4-8A04-A06D-84E08E17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C8B795-7AE9-051B-3E71-ED6BCB84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33E6-8166-40B9-A1A3-A0761739E6C0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EA6AEDE-AEE3-46F7-C0E3-8D22EE4B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9CAA9C-3E4B-52CB-1DB3-2C1A04A7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6CA9-5F62-4B04-8836-AAB02C3E7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49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CE7FC48-3A1E-50DA-F7D2-654D01A1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33E6-8166-40B9-A1A3-A0761739E6C0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55718B-5846-B15C-108F-221B3F9F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BB049F-42C4-BA69-2115-126D4C23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6CA9-5F62-4B04-8836-AAB02C3E7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03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71F99-CB6A-EB1E-1096-E30C7741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398281-DA6C-EAF4-6D08-EA19202E4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38076-EB1F-F573-ED02-E88F705A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3A4813-DD84-23EB-E526-5014317C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33E6-8166-40B9-A1A3-A0761739E6C0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3A575A-9FAD-C325-149A-28E2FF5B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75F3DB-EF08-3C5A-0C87-6153B945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6CA9-5F62-4B04-8836-AAB02C3E7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55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985FCC-205C-DC68-CEE5-86A5B356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246D28B-D2EA-18EF-EDC9-B5C651D26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5072D4-2B5E-01D0-F45F-8521B90FE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3CDA85-D719-CCA2-856A-AC3CE5D8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33E6-8166-40B9-A1A3-A0761739E6C0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E651-467F-376F-2D40-6A918519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C401BB-131B-EE93-53F1-43A11BD1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6CA9-5F62-4B04-8836-AAB02C3E7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562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7964B2-6FC1-55B8-E8BE-A93B5C0F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F9CD7F-FC19-7BF9-0694-D5222AB78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2BB15F-6D8E-702E-0382-31FCBC444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1533E6-8166-40B9-A1A3-A0761739E6C0}" type="datetimeFigureOut">
              <a:rPr lang="it-IT" smtClean="0"/>
              <a:t>17/06/2024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6F250E8-2168-8D86-391D-9E49A97DF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A8DF94-5F77-25C8-011A-9E2F8C0B3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EE6CA9-5F62-4B04-8836-AAB02C3E7BA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F009644-60CB-F77B-853A-36174E716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259" y="6204212"/>
            <a:ext cx="5081482" cy="603519"/>
          </a:xfrm>
          <a:prstGeom prst="rect">
            <a:avLst/>
          </a:prstGeom>
        </p:spPr>
      </p:pic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8E5392A-2D56-479F-9C46-2055A853B8E0}"/>
              </a:ext>
            </a:extLst>
          </p:cNvPr>
          <p:cNvSpPr/>
          <p:nvPr/>
        </p:nvSpPr>
        <p:spPr>
          <a:xfrm>
            <a:off x="888741" y="692372"/>
            <a:ext cx="10874471" cy="5040559"/>
          </a:xfrm>
          <a:prstGeom prst="roundRect">
            <a:avLst/>
          </a:prstGeom>
          <a:solidFill>
            <a:schemeClr val="bg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800" b="1">
                <a:solidFill>
                  <a:srgbClr val="0D9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Segmentazione a Soglia e Segmentazione</a:t>
            </a:r>
          </a:p>
          <a:p>
            <a:pPr algn="ctr"/>
            <a:r>
              <a:rPr lang="it-IT" sz="2800" b="1">
                <a:solidFill>
                  <a:srgbClr val="0D9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Marker </a:t>
            </a:r>
            <a:r>
              <a:rPr lang="it-IT" sz="2800" b="1" err="1">
                <a:solidFill>
                  <a:srgbClr val="0D9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Controlled</a:t>
            </a:r>
            <a:r>
              <a:rPr lang="it-IT" sz="2800" b="1">
                <a:solidFill>
                  <a:srgbClr val="0D9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800" b="1" err="1">
                <a:solidFill>
                  <a:srgbClr val="0D9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Watershed</a:t>
            </a:r>
            <a:r>
              <a:rPr lang="it-IT" sz="2800" b="1">
                <a:solidFill>
                  <a:srgbClr val="0D9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applicate alla Diagnosi </a:t>
            </a:r>
          </a:p>
          <a:p>
            <a:pPr algn="ctr"/>
            <a:r>
              <a:rPr lang="it-IT" sz="2800" b="1">
                <a:solidFill>
                  <a:srgbClr val="0D92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dei Tumori del Polmone</a:t>
            </a:r>
          </a:p>
          <a:p>
            <a:endParaRPr lang="it-IT" sz="1600" b="1">
              <a:solidFill>
                <a:srgbClr val="003F7D"/>
              </a:solidFill>
            </a:endParaRPr>
          </a:p>
          <a:p>
            <a:pPr algn="ctr"/>
            <a:r>
              <a:rPr lang="it-IT" sz="1200" b="1" kern="50">
                <a:solidFill>
                  <a:srgbClr val="003F7D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endParaRPr lang="it-IT" sz="1200" b="1">
              <a:solidFill>
                <a:srgbClr val="003F7D"/>
              </a:solidFill>
              <a:latin typeface="Calibri" panose="020F0502020204030204" pitchFamily="34" charset="0"/>
              <a:ea typeface="MS Mincho"/>
              <a:cs typeface="Times New Roman" panose="02020603050405020304" pitchFamily="18" charset="0"/>
            </a:endParaRPr>
          </a:p>
          <a:p>
            <a:endParaRPr lang="it-IT" sz="1600" b="1">
              <a:solidFill>
                <a:srgbClr val="003F7D"/>
              </a:solidFill>
            </a:endParaRPr>
          </a:p>
          <a:p>
            <a:endParaRPr lang="it-IT" sz="1600" b="1">
              <a:solidFill>
                <a:srgbClr val="003F7D"/>
              </a:solidFill>
            </a:endParaRPr>
          </a:p>
          <a:p>
            <a:endParaRPr lang="it-IT" sz="1600" b="1">
              <a:solidFill>
                <a:srgbClr val="003F7D"/>
              </a:solidFill>
            </a:endParaRPr>
          </a:p>
          <a:p>
            <a:r>
              <a:rPr lang="it-IT" sz="1600" b="1">
                <a:solidFill>
                  <a:srgbClr val="003F7D"/>
                </a:solidFill>
              </a:rPr>
              <a:t> 	</a:t>
            </a:r>
          </a:p>
          <a:p>
            <a:endParaRPr lang="it-IT" sz="1600" b="1">
              <a:solidFill>
                <a:srgbClr val="003F7D"/>
              </a:solidFill>
            </a:endParaRPr>
          </a:p>
          <a:p>
            <a:r>
              <a:rPr lang="it-IT" sz="1600" b="1">
                <a:solidFill>
                  <a:srgbClr val="003F7D"/>
                </a:solidFill>
              </a:rPr>
              <a:t>				                </a:t>
            </a:r>
          </a:p>
          <a:p>
            <a:r>
              <a:rPr lang="it-IT" sz="1600" b="1">
                <a:solidFill>
                  <a:schemeClr val="tx1"/>
                </a:solidFill>
              </a:rPr>
              <a:t>Salvatore Trisciuoglio</a:t>
            </a:r>
            <a:r>
              <a:rPr lang="it-IT" sz="1600">
                <a:solidFill>
                  <a:srgbClr val="003F7D"/>
                </a:solidFill>
              </a:rPr>
              <a:t>			               		    	</a:t>
            </a:r>
            <a:r>
              <a:rPr lang="it-IT" sz="1600" b="1">
                <a:solidFill>
                  <a:schemeClr val="tx1"/>
                </a:solidFill>
              </a:rPr>
              <a:t>Simone Carmine Ciavarella</a:t>
            </a:r>
          </a:p>
          <a:p>
            <a:r>
              <a:rPr lang="it-IT" sz="1600">
                <a:solidFill>
                  <a:srgbClr val="003F7D"/>
                </a:solidFill>
              </a:rPr>
              <a:t>                                             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41DF2A-958A-A69B-59B3-2CAB210B3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166"/>
            <a:ext cx="12192000" cy="1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1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3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3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501" y="101601"/>
            <a:ext cx="9347200" cy="1354896"/>
          </a:xfrm>
        </p:spPr>
        <p:txBody>
          <a:bodyPr>
            <a:normAutofit fontScale="90000"/>
          </a:bodyPr>
          <a:lstStyle/>
          <a:p>
            <a:r>
              <a:rPr lang="it-IT" sz="3400" b="1">
                <a:latin typeface="Bookman Old Style" panose="02050604050505020204" pitchFamily="18" charset="0"/>
              </a:rPr>
              <a:t>Marker </a:t>
            </a:r>
            <a:r>
              <a:rPr lang="it-IT" sz="3400" b="1" err="1">
                <a:latin typeface="Bookman Old Style" panose="02050604050505020204" pitchFamily="18" charset="0"/>
              </a:rPr>
              <a:t>Controlled</a:t>
            </a:r>
            <a:r>
              <a:rPr lang="it-IT" sz="3400" b="1">
                <a:latin typeface="Bookman Old Style" panose="02050604050505020204" pitchFamily="18" charset="0"/>
              </a:rPr>
              <a:t> </a:t>
            </a:r>
            <a:r>
              <a:rPr lang="it-IT" sz="3400" b="1" err="1">
                <a:latin typeface="Bookman Old Style" panose="02050604050505020204" pitchFamily="18" charset="0"/>
              </a:rPr>
              <a:t>Watershed</a:t>
            </a:r>
            <a:r>
              <a:rPr lang="it-IT" sz="3400" b="1">
                <a:latin typeface="Bookman Old Style" panose="02050604050505020204" pitchFamily="18" charset="0"/>
              </a:rPr>
              <a:t> </a:t>
            </a:r>
            <a:r>
              <a:rPr lang="it-IT" sz="3400" b="1" err="1">
                <a:latin typeface="Bookman Old Style" panose="02050604050505020204" pitchFamily="18" charset="0"/>
              </a:rPr>
              <a:t>Segmentation</a:t>
            </a:r>
            <a:r>
              <a:rPr lang="it-IT" sz="3400" b="1">
                <a:latin typeface="Bookman Old Style" panose="02050604050505020204" pitchFamily="18" charset="0"/>
              </a:rPr>
              <a:t> </a:t>
            </a:r>
            <a:br>
              <a:rPr lang="it-IT" sz="3400" b="1">
                <a:latin typeface="Bookman Old Style" panose="02050604050505020204" pitchFamily="18" charset="0"/>
              </a:rPr>
            </a:br>
            <a:r>
              <a:rPr lang="it-IT" sz="3400" b="1">
                <a:latin typeface="Bookman Old Style" panose="02050604050505020204" pitchFamily="18" charset="0"/>
              </a:rPr>
              <a:t>(Introduzione)</a:t>
            </a:r>
          </a:p>
        </p:txBody>
      </p:sp>
      <p:sp>
        <p:nvSpPr>
          <p:cNvPr id="82" name="Segnaposto contenuto 2"/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it-IT" sz="2000"/>
              <a:t>La segmentazione </a:t>
            </a:r>
            <a:r>
              <a:rPr lang="it-IT" sz="2000" b="1" err="1"/>
              <a:t>watershed</a:t>
            </a:r>
            <a:r>
              <a:rPr lang="it-IT" sz="2000"/>
              <a:t> è una tecnica di elaborazione delle immagini utilizzata per segmentare un'immagine in regioni basate sulla </a:t>
            </a:r>
            <a:r>
              <a:rPr lang="it-IT" sz="2000" u="sng"/>
              <a:t>topologia</a:t>
            </a:r>
            <a:r>
              <a:rPr lang="it-IT" sz="2000"/>
              <a:t> dei suoi livelli di grigio (i pixel chiari sono alti e i pixel scuri sono bassi).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t-IT" sz="2000"/>
              <a:t>Il nome </a:t>
            </a:r>
            <a:r>
              <a:rPr lang="it-IT" sz="2000" err="1"/>
              <a:t>watershed</a:t>
            </a:r>
            <a:r>
              <a:rPr lang="it-IT" sz="2000"/>
              <a:t> (</a:t>
            </a:r>
            <a:r>
              <a:rPr lang="it-IT" sz="2000" i="1"/>
              <a:t>spartiacque</a:t>
            </a:r>
            <a:r>
              <a:rPr lang="it-IT" sz="2000"/>
              <a:t>) deriva dall'analogia con il processo di separazione delle aree drenate da diverse sorgenti d'acqua. Avremo bacini idrografici (</a:t>
            </a:r>
            <a:r>
              <a:rPr lang="it-IT" sz="2000" i="1" err="1"/>
              <a:t>catchment</a:t>
            </a:r>
            <a:r>
              <a:rPr lang="it-IT" sz="2000" i="1"/>
              <a:t> </a:t>
            </a:r>
            <a:r>
              <a:rPr lang="it-IT" sz="2000" i="1" err="1"/>
              <a:t>basins</a:t>
            </a:r>
            <a:r>
              <a:rPr lang="it-IT" sz="2000"/>
              <a:t>) e linee di cresta spartiacque (</a:t>
            </a:r>
            <a:r>
              <a:rPr lang="it-IT" sz="2000" i="1" err="1"/>
              <a:t>watershed</a:t>
            </a:r>
            <a:r>
              <a:rPr lang="it-IT" sz="2000" i="1"/>
              <a:t> </a:t>
            </a:r>
            <a:r>
              <a:rPr lang="it-IT" sz="2000" i="1" err="1"/>
              <a:t>ridge</a:t>
            </a:r>
            <a:r>
              <a:rPr lang="it-IT" sz="2000" i="1"/>
              <a:t> lines</a:t>
            </a:r>
            <a:r>
              <a:rPr lang="it-IT" sz="2000"/>
              <a:t>). </a:t>
            </a:r>
            <a:endParaRPr lang="it-IT" sz="2000">
              <a:latin typeface="Bookman Old Style" panose="020506040505050202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083186F-D596-6D1D-312F-7563F4AD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113132"/>
            <a:ext cx="4788505" cy="1899478"/>
          </a:xfrm>
          <a:prstGeom prst="rect">
            <a:avLst/>
          </a:prstGeom>
        </p:spPr>
      </p:pic>
      <p:sp>
        <p:nvSpPr>
          <p:cNvPr id="83" name="Freeform: Shape 3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8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1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5824" y="320779"/>
            <a:ext cx="8359022" cy="10444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Marker Controlled Watershed Segmentation </a:t>
            </a: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4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Processo</a:t>
            </a: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45" name="Freeform: Shape 1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1" name="Segnaposto contenuto 2">
            <a:extLst>
              <a:ext uri="{FF2B5EF4-FFF2-40B4-BE49-F238E27FC236}">
                <a16:creationId xmlns:a16="http://schemas.microsoft.com/office/drawing/2014/main" id="{BF944ECE-200D-DEA2-5EDE-B8915B137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168964"/>
              </p:ext>
            </p:extLst>
          </p:nvPr>
        </p:nvGraphicFramePr>
        <p:xfrm>
          <a:off x="2748119" y="2291640"/>
          <a:ext cx="7121595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77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6522" y="106369"/>
            <a:ext cx="9856544" cy="1223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Marker Controlled Watershed Segmentation </a:t>
            </a:r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4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Marcatori</a:t>
            </a: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sp>
        <p:nvSpPr>
          <p:cNvPr id="43" name="Segnaposto contenuto 2">
            <a:extLst>
              <a:ext uri="{FF2B5EF4-FFF2-40B4-BE49-F238E27FC236}">
                <a16:creationId xmlns:a16="http://schemas.microsoft.com/office/drawing/2014/main" id="{B1F52D56-CBED-4150-F4B9-04B4740D1451}"/>
              </a:ext>
            </a:extLst>
          </p:cNvPr>
          <p:cNvSpPr txBox="1">
            <a:spLocks/>
          </p:cNvSpPr>
          <p:nvPr/>
        </p:nvSpPr>
        <p:spPr>
          <a:xfrm>
            <a:off x="284480" y="1431418"/>
            <a:ext cx="11687780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Aft>
                <a:spcPts val="800"/>
              </a:spcAft>
              <a:buNone/>
            </a:pPr>
            <a:r>
              <a:rPr lang="it-IT" sz="1800"/>
              <a:t>L'approccio marker </a:t>
            </a:r>
            <a:r>
              <a:rPr lang="it-IT" sz="1800" err="1"/>
              <a:t>controlled</a:t>
            </a:r>
            <a:r>
              <a:rPr lang="it-IT" sz="1800"/>
              <a:t> introduce dei </a:t>
            </a:r>
            <a:r>
              <a:rPr lang="it-IT" sz="1800" b="1"/>
              <a:t>marcatori</a:t>
            </a:r>
            <a:r>
              <a:rPr lang="it-IT" sz="1800"/>
              <a:t> per migliorare la segmentazione e superare problemi come l'</a:t>
            </a:r>
            <a:r>
              <a:rPr lang="it-IT" sz="1800" err="1"/>
              <a:t>oversegmentation</a:t>
            </a:r>
            <a:r>
              <a:rPr lang="it-IT" sz="1800"/>
              <a:t> o l'</a:t>
            </a:r>
            <a:r>
              <a:rPr lang="it-IT" sz="1800" err="1"/>
              <a:t>undersegmentation</a:t>
            </a:r>
            <a:r>
              <a:rPr lang="it-IT" sz="1800"/>
              <a:t>.</a:t>
            </a:r>
            <a:endParaRPr lang="en-US" sz="18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4CC747-F149-F249-D7BE-EF725C8F0AE6}"/>
              </a:ext>
            </a:extLst>
          </p:cNvPr>
          <p:cNvSpPr txBox="1"/>
          <p:nvPr/>
        </p:nvSpPr>
        <p:spPr>
          <a:xfrm>
            <a:off x="1045028" y="4228935"/>
            <a:ext cx="1010194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r>
              <a:rPr lang="it-IT"/>
              <a:t>I </a:t>
            </a:r>
            <a:r>
              <a:rPr lang="it-IT" b="1"/>
              <a:t>marcatori interni </a:t>
            </a:r>
            <a:r>
              <a:rPr lang="it-IT"/>
              <a:t>sono pixel o regioni che si sa con certezza appartenere agli oggetti di interesse</a:t>
            </a:r>
          </a:p>
          <a:p>
            <a:endParaRPr lang="it-IT"/>
          </a:p>
          <a:p>
            <a:r>
              <a:rPr lang="it-IT"/>
              <a:t>I </a:t>
            </a:r>
            <a:r>
              <a:rPr lang="it-IT" b="1"/>
              <a:t>marcatori esterni </a:t>
            </a:r>
            <a:r>
              <a:rPr lang="it-IT"/>
              <a:t>sono pixel o regioni che si sa con certezza appartenere allo sfondo dell'immagine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845BD26-4D94-30E3-E96C-6518D8340B26}"/>
              </a:ext>
            </a:extLst>
          </p:cNvPr>
          <p:cNvSpPr txBox="1"/>
          <p:nvPr/>
        </p:nvSpPr>
        <p:spPr>
          <a:xfrm>
            <a:off x="1045027" y="5313569"/>
            <a:ext cx="10101944" cy="1477328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 algn="ctr"/>
            <a:r>
              <a:rPr lang="it-IT" u="sng"/>
              <a:t>Vantaggi dell'Approccio Marker-</a:t>
            </a:r>
            <a:r>
              <a:rPr lang="it-IT" u="sng" err="1"/>
              <a:t>Controlled</a:t>
            </a:r>
            <a:r>
              <a:rPr lang="it-IT"/>
              <a:t>: </a:t>
            </a:r>
          </a:p>
          <a:p>
            <a:endParaRPr lang="it-IT"/>
          </a:p>
          <a:p>
            <a:r>
              <a:rPr lang="it-IT"/>
              <a:t>✓ Maggiore Precisione: I marcatori aiutano a ottenere una segmentazione più accurata</a:t>
            </a:r>
          </a:p>
          <a:p>
            <a:r>
              <a:rPr lang="it-IT"/>
              <a:t>✓ Riduzione dell'</a:t>
            </a:r>
            <a:r>
              <a:rPr lang="it-IT" err="1"/>
              <a:t>Oversgementation</a:t>
            </a:r>
            <a:r>
              <a:rPr lang="it-IT"/>
              <a:t>: Limita il numero di segmenti non desiderati</a:t>
            </a:r>
          </a:p>
          <a:p>
            <a:r>
              <a:rPr lang="it-IT"/>
              <a:t>✓ Flessibilità: Permette di adattare la segmentazione a specifiche caratteristiche dell'immagine</a:t>
            </a:r>
          </a:p>
        </p:txBody>
      </p:sp>
      <p:sp>
        <p:nvSpPr>
          <p:cNvPr id="82" name="Segnaposto contenuto 2"/>
          <p:cNvSpPr>
            <a:spLocks noGrp="1"/>
          </p:cNvSpPr>
          <p:nvPr>
            <p:ph idx="1"/>
          </p:nvPr>
        </p:nvSpPr>
        <p:spPr>
          <a:xfrm>
            <a:off x="1045026" y="2684409"/>
            <a:ext cx="7905933" cy="866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/>
              <a:t>L’</a:t>
            </a:r>
            <a:r>
              <a:rPr lang="it-IT" sz="1800" b="1" err="1"/>
              <a:t>oversegmentation</a:t>
            </a:r>
            <a:r>
              <a:rPr lang="it-IT" sz="1800"/>
              <a:t> avviene perché ogni minimo locale, anche se piccolo e insignificante, forma il suo bacino idrografico </a:t>
            </a:r>
            <a:r>
              <a:rPr lang="it-IT" sz="1800">
                <a:sym typeface="Wingdings" panose="05000000000000000000" pitchFamily="2" charset="2"/>
              </a:rPr>
              <a:t> Migliorare il </a:t>
            </a:r>
            <a:r>
              <a:rPr lang="it-IT" sz="1800" err="1">
                <a:sym typeface="Wingdings" panose="05000000000000000000" pitchFamily="2" charset="2"/>
              </a:rPr>
              <a:t>pre</a:t>
            </a:r>
            <a:r>
              <a:rPr lang="it-IT" sz="1800">
                <a:sym typeface="Wingdings" panose="05000000000000000000" pitchFamily="2" charset="2"/>
              </a:rPr>
              <a:t>-processing</a:t>
            </a:r>
            <a:endParaRPr lang="it-IT" sz="1800"/>
          </a:p>
          <a:p>
            <a:pPr marL="342900" indent="-342900">
              <a:buAutoNum type="arabicPeriod" startAt="4"/>
            </a:pPr>
            <a:endParaRPr lang="it-IT"/>
          </a:p>
        </p:txBody>
      </p:sp>
      <p:pic>
        <p:nvPicPr>
          <p:cNvPr id="5" name="Picture 1497707881">
            <a:extLst>
              <a:ext uri="{FF2B5EF4-FFF2-40B4-BE49-F238E27FC236}">
                <a16:creationId xmlns:a16="http://schemas.microsoft.com/office/drawing/2014/main" id="{ACF34ECA-62D6-B0B4-998D-5BF5841CD3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997" y="2266661"/>
            <a:ext cx="2113509" cy="1798458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CEFE808-33D2-53E3-C34D-59CDC5C083B6}"/>
              </a:ext>
            </a:extLst>
          </p:cNvPr>
          <p:cNvSpPr/>
          <p:nvPr/>
        </p:nvSpPr>
        <p:spPr>
          <a:xfrm>
            <a:off x="944879" y="2266661"/>
            <a:ext cx="10202092" cy="179845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479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479" y="18010"/>
            <a:ext cx="8746959" cy="1330841"/>
          </a:xfrm>
        </p:spPr>
        <p:txBody>
          <a:bodyPr>
            <a:normAutofit fontScale="90000"/>
          </a:bodyPr>
          <a:lstStyle/>
          <a:p>
            <a:r>
              <a:rPr lang="it-IT" sz="3200" b="1">
                <a:latin typeface="Bookman Old Style" panose="02050604050505020204" pitchFamily="18" charset="0"/>
              </a:rPr>
              <a:t>Marker </a:t>
            </a:r>
            <a:r>
              <a:rPr lang="it-IT" sz="3200" b="1" err="1">
                <a:latin typeface="Bookman Old Style" panose="02050604050505020204" pitchFamily="18" charset="0"/>
              </a:rPr>
              <a:t>Controlled</a:t>
            </a:r>
            <a:r>
              <a:rPr lang="it-IT" sz="3200" b="1">
                <a:latin typeface="Bookman Old Style" panose="02050604050505020204" pitchFamily="18" charset="0"/>
              </a:rPr>
              <a:t> </a:t>
            </a:r>
            <a:r>
              <a:rPr lang="it-IT" sz="3200" b="1" err="1">
                <a:latin typeface="Bookman Old Style" panose="02050604050505020204" pitchFamily="18" charset="0"/>
              </a:rPr>
              <a:t>Watershed</a:t>
            </a:r>
            <a:r>
              <a:rPr lang="it-IT" sz="3200" b="1">
                <a:latin typeface="Bookman Old Style" panose="02050604050505020204" pitchFamily="18" charset="0"/>
              </a:rPr>
              <a:t> </a:t>
            </a:r>
            <a:r>
              <a:rPr lang="it-IT" sz="3200" b="1" err="1">
                <a:latin typeface="Bookman Old Style" panose="02050604050505020204" pitchFamily="18" charset="0"/>
              </a:rPr>
              <a:t>Segmentation</a:t>
            </a:r>
            <a:r>
              <a:rPr lang="it-IT" sz="3200" b="1">
                <a:latin typeface="Bookman Old Style" panose="02050604050505020204" pitchFamily="18" charset="0"/>
              </a:rPr>
              <a:t> </a:t>
            </a:r>
            <a:br>
              <a:rPr lang="it-IT" sz="3200" b="1">
                <a:latin typeface="Bookman Old Style" panose="02050604050505020204" pitchFamily="18" charset="0"/>
              </a:rPr>
            </a:br>
            <a:r>
              <a:rPr lang="it-IT" sz="3200" b="1">
                <a:latin typeface="Bookman Old Style" panose="02050604050505020204" pitchFamily="18" charset="0"/>
              </a:rPr>
              <a:t>(Applicazione, 1)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2333DE6-6F4B-127A-64D4-C385EAC9F39D}"/>
              </a:ext>
            </a:extLst>
          </p:cNvPr>
          <p:cNvSpPr txBox="1">
            <a:spLocks/>
          </p:cNvSpPr>
          <p:nvPr/>
        </p:nvSpPr>
        <p:spPr>
          <a:xfrm>
            <a:off x="1" y="2817248"/>
            <a:ext cx="8746958" cy="1752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sz="200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D252B64-5815-F371-C065-8CDEFC2DF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219" y="-25703"/>
            <a:ext cx="3083169" cy="239359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00E56B1-A4C5-FDF7-765C-C2C24D51C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219" y="4630085"/>
            <a:ext cx="3087665" cy="2227915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DD6A6164-9889-6B89-488F-D26890E4E388}"/>
              </a:ext>
            </a:extLst>
          </p:cNvPr>
          <p:cNvCxnSpPr>
            <a:cxnSpLocks/>
          </p:cNvCxnSpPr>
          <p:nvPr/>
        </p:nvCxnSpPr>
        <p:spPr>
          <a:xfrm>
            <a:off x="6000750" y="1735217"/>
            <a:ext cx="28952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AB6BD5B-726B-4A0A-C66F-6940FEEA284F}"/>
              </a:ext>
            </a:extLst>
          </p:cNvPr>
          <p:cNvCxnSpPr>
            <a:cxnSpLocks/>
          </p:cNvCxnSpPr>
          <p:nvPr/>
        </p:nvCxnSpPr>
        <p:spPr>
          <a:xfrm>
            <a:off x="6061403" y="3516128"/>
            <a:ext cx="2834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1558A61-D700-3159-2ED1-5013851F537B}"/>
              </a:ext>
            </a:extLst>
          </p:cNvPr>
          <p:cNvCxnSpPr>
            <a:cxnSpLocks/>
          </p:cNvCxnSpPr>
          <p:nvPr/>
        </p:nvCxnSpPr>
        <p:spPr>
          <a:xfrm>
            <a:off x="6061403" y="5140480"/>
            <a:ext cx="28346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74F92E5-8347-32DB-3511-41BBBCEFDF90}"/>
              </a:ext>
            </a:extLst>
          </p:cNvPr>
          <p:cNvSpPr txBox="1"/>
          <p:nvPr/>
        </p:nvSpPr>
        <p:spPr>
          <a:xfrm>
            <a:off x="236075" y="1527896"/>
            <a:ext cx="2603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/>
              <a:t>1.   Input Image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3A0689D-FAF3-0894-6EFE-269B1097E0AE}"/>
              </a:ext>
            </a:extLst>
          </p:cNvPr>
          <p:cNvSpPr txBox="1"/>
          <p:nvPr/>
        </p:nvSpPr>
        <p:spPr>
          <a:xfrm>
            <a:off x="241006" y="3028890"/>
            <a:ext cx="72377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800"/>
              <a:t>2.   Preparazione dell’immagine </a:t>
            </a:r>
          </a:p>
          <a:p>
            <a:pPr marL="0" indent="0">
              <a:buNone/>
            </a:pPr>
            <a:r>
              <a:rPr lang="it-IT"/>
              <a:t>             (open-closing by </a:t>
            </a:r>
            <a:r>
              <a:rPr lang="it-IT" err="1"/>
              <a:t>reconstruction</a:t>
            </a:r>
            <a:r>
              <a:rPr lang="it-IT"/>
              <a:t>)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2F7B0F56-D74F-B600-4479-506EC1F61005}"/>
              </a:ext>
            </a:extLst>
          </p:cNvPr>
          <p:cNvSpPr txBox="1"/>
          <p:nvPr/>
        </p:nvSpPr>
        <p:spPr>
          <a:xfrm>
            <a:off x="236075" y="4791774"/>
            <a:ext cx="6000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it-IT" sz="2800"/>
              <a:t>3.   Individuazione regioni di massima </a:t>
            </a:r>
          </a:p>
          <a:p>
            <a:pPr marL="0" indent="0">
              <a:buNone/>
            </a:pPr>
            <a:r>
              <a:rPr lang="it-IT" sz="2800"/>
              <a:t>        </a:t>
            </a:r>
            <a:r>
              <a:rPr lang="it-IT"/>
              <a:t>(</a:t>
            </a:r>
            <a:r>
              <a:rPr lang="it-IT" err="1">
                <a:latin typeface="Menlo"/>
              </a:rPr>
              <a:t>imregionalmax</a:t>
            </a:r>
            <a:r>
              <a:rPr lang="it-IT"/>
              <a:t> – </a:t>
            </a:r>
            <a:r>
              <a:rPr lang="it-IT" err="1"/>
              <a:t>foreground</a:t>
            </a:r>
            <a:r>
              <a:rPr lang="it-IT"/>
              <a:t> markers, </a:t>
            </a:r>
            <a:r>
              <a:rPr lang="it-IT" err="1"/>
              <a:t>fgm</a:t>
            </a:r>
            <a:r>
              <a:rPr lang="it-IT"/>
              <a:t>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FC5C1D1-DC2B-555B-3B43-85DFFDC1E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219" y="2367890"/>
            <a:ext cx="3034531" cy="226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5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0063" y="9607"/>
            <a:ext cx="9392421" cy="1330841"/>
          </a:xfrm>
        </p:spPr>
        <p:txBody>
          <a:bodyPr>
            <a:normAutofit fontScale="90000"/>
          </a:bodyPr>
          <a:lstStyle/>
          <a:p>
            <a:r>
              <a:rPr lang="it-IT" sz="3200" b="1">
                <a:latin typeface="Bookman Old Style" panose="02050604050505020204" pitchFamily="18" charset="0"/>
              </a:rPr>
              <a:t>Marker </a:t>
            </a:r>
            <a:r>
              <a:rPr lang="it-IT" sz="3200" b="1" err="1">
                <a:latin typeface="Bookman Old Style" panose="02050604050505020204" pitchFamily="18" charset="0"/>
              </a:rPr>
              <a:t>Controlled</a:t>
            </a:r>
            <a:r>
              <a:rPr lang="it-IT" sz="3200" b="1">
                <a:latin typeface="Bookman Old Style" panose="02050604050505020204" pitchFamily="18" charset="0"/>
              </a:rPr>
              <a:t> </a:t>
            </a:r>
            <a:r>
              <a:rPr lang="it-IT" sz="3200" b="1" err="1">
                <a:latin typeface="Bookman Old Style" panose="02050604050505020204" pitchFamily="18" charset="0"/>
              </a:rPr>
              <a:t>Watershed</a:t>
            </a:r>
            <a:r>
              <a:rPr lang="it-IT" sz="3200" b="1">
                <a:latin typeface="Bookman Old Style" panose="02050604050505020204" pitchFamily="18" charset="0"/>
              </a:rPr>
              <a:t> </a:t>
            </a:r>
            <a:r>
              <a:rPr lang="it-IT" sz="3200" b="1" err="1">
                <a:latin typeface="Bookman Old Style" panose="02050604050505020204" pitchFamily="18" charset="0"/>
              </a:rPr>
              <a:t>Segmentation</a:t>
            </a:r>
            <a:r>
              <a:rPr lang="it-IT" sz="3200" b="1">
                <a:latin typeface="Bookman Old Style" panose="02050604050505020204" pitchFamily="18" charset="0"/>
              </a:rPr>
              <a:t> </a:t>
            </a:r>
            <a:br>
              <a:rPr lang="it-IT" sz="3200" b="1">
                <a:latin typeface="Bookman Old Style" panose="02050604050505020204" pitchFamily="18" charset="0"/>
              </a:rPr>
            </a:br>
            <a:r>
              <a:rPr lang="it-IT" sz="3200" b="1">
                <a:latin typeface="Bookman Old Style" panose="02050604050505020204" pitchFamily="18" charset="0"/>
              </a:rPr>
              <a:t>(Applicazione, 2)</a:t>
            </a:r>
          </a:p>
        </p:txBody>
      </p:sp>
      <p:sp>
        <p:nvSpPr>
          <p:cNvPr id="3" name="Segnaposto contenuto 2"/>
          <p:cNvSpPr txBox="1">
            <a:spLocks/>
          </p:cNvSpPr>
          <p:nvPr/>
        </p:nvSpPr>
        <p:spPr>
          <a:xfrm>
            <a:off x="196850" y="1731453"/>
            <a:ext cx="6896100" cy="2299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/>
              <a:t>4.   Applicazione della chiusura morfologica       	a </a:t>
            </a:r>
            <a:r>
              <a:rPr lang="it-IT" err="1"/>
              <a:t>fgm</a:t>
            </a:r>
            <a:r>
              <a:rPr lang="it-IT"/>
              <a:t> per il riempimento dei buchi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/>
              <a:t>              	(</a:t>
            </a:r>
            <a:r>
              <a:rPr lang="it-IT" sz="1800" err="1">
                <a:latin typeface="Menlo"/>
              </a:rPr>
              <a:t>imclose</a:t>
            </a:r>
            <a:r>
              <a:rPr lang="it-IT" sz="1800">
                <a:latin typeface="Menlo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it-IT" sz="180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0E138CC-CCCE-2292-0C55-74B7F0AD1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33" y="936757"/>
            <a:ext cx="3392820" cy="251052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FF8DA22-70F3-13FD-BB2A-DBC0995B6166}"/>
              </a:ext>
            </a:extLst>
          </p:cNvPr>
          <p:cNvSpPr txBox="1"/>
          <p:nvPr/>
        </p:nvSpPr>
        <p:spPr>
          <a:xfrm>
            <a:off x="138656" y="4229854"/>
            <a:ext cx="6808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/>
              <a:t>5.   Applicazione trasformata della distanza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5F43D1A-B3CF-64E2-E892-E0C967E3B733}"/>
              </a:ext>
            </a:extLst>
          </p:cNvPr>
          <p:cNvSpPr txBox="1"/>
          <p:nvPr/>
        </p:nvSpPr>
        <p:spPr>
          <a:xfrm>
            <a:off x="753348" y="4741204"/>
            <a:ext cx="4693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>
                <a:latin typeface="Menlo"/>
              </a:rPr>
              <a:t>(</a:t>
            </a:r>
            <a:r>
              <a:rPr lang="it-IT" sz="1800" err="1">
                <a:latin typeface="Menlo"/>
              </a:rPr>
              <a:t>bwdist</a:t>
            </a:r>
            <a:r>
              <a:rPr lang="it-IT" sz="1800">
                <a:latin typeface="Menlo"/>
              </a:rPr>
              <a:t>)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62A1822-B926-26C7-FB99-6F1C2E328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210" y="3842912"/>
            <a:ext cx="3409943" cy="2535248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9B3FCCA-CD6D-861C-6199-24CF78A7F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680" y="5326380"/>
            <a:ext cx="3378539" cy="145694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B3D0DB9-D858-603E-FC85-F51AAFE2B4C7}"/>
              </a:ext>
            </a:extLst>
          </p:cNvPr>
          <p:cNvCxnSpPr/>
          <p:nvPr/>
        </p:nvCxnSpPr>
        <p:spPr>
          <a:xfrm>
            <a:off x="7110073" y="2192020"/>
            <a:ext cx="16065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55E8B33-A32C-CA49-63CB-0FC23081F12C}"/>
              </a:ext>
            </a:extLst>
          </p:cNvPr>
          <p:cNvCxnSpPr>
            <a:cxnSpLocks/>
          </p:cNvCxnSpPr>
          <p:nvPr/>
        </p:nvCxnSpPr>
        <p:spPr>
          <a:xfrm>
            <a:off x="7163353" y="4490721"/>
            <a:ext cx="1536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494341B-1A97-189E-D26E-19E274EE9E73}"/>
              </a:ext>
            </a:extLst>
          </p:cNvPr>
          <p:cNvSpPr txBox="1"/>
          <p:nvPr/>
        </p:nvSpPr>
        <p:spPr>
          <a:xfrm>
            <a:off x="196850" y="5431224"/>
            <a:ext cx="5124844" cy="12003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/>
              <a:t>Per ogni pixel con valore 0, il valore sarà rimpiazzato dalla minima distanza di quest’ultimo da un pixel con un valore 1, e per ogni pixel con valore 1 il valore sarà rimpiazzato da 0</a:t>
            </a:r>
          </a:p>
        </p:txBody>
      </p:sp>
    </p:spTree>
    <p:extLst>
      <p:ext uri="{BB962C8B-B14F-4D97-AF65-F5344CB8AC3E}">
        <p14:creationId xmlns:p14="http://schemas.microsoft.com/office/powerpoint/2010/main" val="249375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4698" y="117557"/>
            <a:ext cx="9392421" cy="1330841"/>
          </a:xfrm>
        </p:spPr>
        <p:txBody>
          <a:bodyPr>
            <a:normAutofit fontScale="90000"/>
          </a:bodyPr>
          <a:lstStyle/>
          <a:p>
            <a:r>
              <a:rPr lang="it-IT" sz="3400" b="1">
                <a:latin typeface="Bookman Old Style" panose="02050604050505020204" pitchFamily="18" charset="0"/>
              </a:rPr>
              <a:t>Marker </a:t>
            </a:r>
            <a:r>
              <a:rPr lang="it-IT" sz="3400" b="1" err="1">
                <a:latin typeface="Bookman Old Style" panose="02050604050505020204" pitchFamily="18" charset="0"/>
              </a:rPr>
              <a:t>Controlled</a:t>
            </a:r>
            <a:r>
              <a:rPr lang="it-IT" sz="3400" b="1">
                <a:latin typeface="Bookman Old Style" panose="02050604050505020204" pitchFamily="18" charset="0"/>
              </a:rPr>
              <a:t> </a:t>
            </a:r>
            <a:r>
              <a:rPr lang="it-IT" sz="3400" b="1" err="1">
                <a:latin typeface="Bookman Old Style" panose="02050604050505020204" pitchFamily="18" charset="0"/>
              </a:rPr>
              <a:t>Watershed</a:t>
            </a:r>
            <a:r>
              <a:rPr lang="it-IT" sz="3400" b="1">
                <a:latin typeface="Bookman Old Style" panose="02050604050505020204" pitchFamily="18" charset="0"/>
              </a:rPr>
              <a:t> </a:t>
            </a:r>
            <a:r>
              <a:rPr lang="it-IT" sz="3400" b="1" err="1">
                <a:latin typeface="Bookman Old Style" panose="02050604050505020204" pitchFamily="18" charset="0"/>
              </a:rPr>
              <a:t>Segmentation</a:t>
            </a:r>
            <a:r>
              <a:rPr lang="it-IT" sz="3400" b="1">
                <a:latin typeface="Bookman Old Style" panose="02050604050505020204" pitchFamily="18" charset="0"/>
              </a:rPr>
              <a:t> </a:t>
            </a:r>
            <a:br>
              <a:rPr lang="it-IT" sz="3400" b="1">
                <a:latin typeface="Bookman Old Style" panose="02050604050505020204" pitchFamily="18" charset="0"/>
              </a:rPr>
            </a:br>
            <a:r>
              <a:rPr lang="it-IT" sz="3400" b="1">
                <a:latin typeface="Bookman Old Style" panose="02050604050505020204" pitchFamily="18" charset="0"/>
              </a:rPr>
              <a:t>(Applicazione, 3)</a:t>
            </a:r>
          </a:p>
        </p:txBody>
      </p:sp>
      <p:sp>
        <p:nvSpPr>
          <p:cNvPr id="82" name="Segnaposto contenuto 2"/>
          <p:cNvSpPr>
            <a:spLocks noGrp="1"/>
          </p:cNvSpPr>
          <p:nvPr>
            <p:ph idx="1"/>
          </p:nvPr>
        </p:nvSpPr>
        <p:spPr>
          <a:xfrm>
            <a:off x="254563" y="1611765"/>
            <a:ext cx="8413187" cy="7682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/>
              <a:t>6.   Applicazione funzione </a:t>
            </a:r>
            <a:r>
              <a:rPr lang="it-IT" err="1"/>
              <a:t>watershed</a:t>
            </a:r>
            <a:r>
              <a:rPr lang="it-IT"/>
              <a:t> alla trasformata     della distanza per trovare le linee di cresta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83A1B52-01B5-960F-6D6C-18D9629C07BE}"/>
              </a:ext>
            </a:extLst>
          </p:cNvPr>
          <p:cNvSpPr txBox="1"/>
          <p:nvPr/>
        </p:nvSpPr>
        <p:spPr>
          <a:xfrm>
            <a:off x="456362" y="3240875"/>
            <a:ext cx="7587180" cy="64633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indent="0">
              <a:buNone/>
            </a:pPr>
            <a:r>
              <a:rPr lang="it-IT"/>
              <a:t> Le </a:t>
            </a:r>
            <a:r>
              <a:rPr lang="it-IT" i="1" u="sng" err="1"/>
              <a:t>watershed</a:t>
            </a:r>
            <a:r>
              <a:rPr lang="it-IT" i="1" u="sng"/>
              <a:t> </a:t>
            </a:r>
            <a:r>
              <a:rPr lang="it-IT" i="1" u="sng" err="1"/>
              <a:t>ridge</a:t>
            </a:r>
            <a:r>
              <a:rPr lang="it-IT" i="1" u="sng"/>
              <a:t> lines</a:t>
            </a:r>
            <a:r>
              <a:rPr lang="it-IT" u="sng"/>
              <a:t> </a:t>
            </a:r>
            <a:r>
              <a:rPr lang="it-IT"/>
              <a:t>rappresentano le linee di demarcazione tra bacini idrografici adiacenti, ovvero i confini tra diverse regioni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865165-7EA8-DE5D-75BE-E6E785F37B5D}"/>
              </a:ext>
            </a:extLst>
          </p:cNvPr>
          <p:cNvSpPr txBox="1"/>
          <p:nvPr/>
        </p:nvSpPr>
        <p:spPr>
          <a:xfrm>
            <a:off x="589332" y="2324613"/>
            <a:ext cx="7113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>
                <a:latin typeface="Menlo"/>
              </a:rPr>
              <a:t>(</a:t>
            </a:r>
            <a:r>
              <a:rPr lang="it-IT" sz="1800" err="1">
                <a:latin typeface="Menlo"/>
              </a:rPr>
              <a:t>Watershed</a:t>
            </a:r>
            <a:r>
              <a:rPr lang="it-IT" sz="1800">
                <a:latin typeface="Menlo"/>
              </a:rPr>
              <a:t> - </a:t>
            </a:r>
            <a:r>
              <a:rPr lang="it-IT" sz="1800"/>
              <a:t>la linea di cresta contornerà il tumore venendo tracciata sul polmone)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001952C-46C6-252F-F118-394CF881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450" y="1362880"/>
            <a:ext cx="2874550" cy="2135380"/>
          </a:xfrm>
          <a:prstGeom prst="rect">
            <a:avLst/>
          </a:prstGeom>
        </p:spPr>
      </p:pic>
      <p:pic>
        <p:nvPicPr>
          <p:cNvPr id="26" name="Picture 2" descr="An Implementation of Sobel Edge Detection - Rhea">
            <a:extLst>
              <a:ext uri="{FF2B5EF4-FFF2-40B4-BE49-F238E27FC236}">
                <a16:creationId xmlns:a16="http://schemas.microsoft.com/office/drawing/2014/main" id="{E0454161-298A-C4C7-111A-94FC3AEC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5" y="5449655"/>
            <a:ext cx="2997730" cy="139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EF49F1BC-0B22-CED4-B466-4DB44C679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97" y="6107189"/>
            <a:ext cx="1736652" cy="39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EF472B37-9C41-9629-B51B-FDFFF1FF9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1113" y="4467737"/>
            <a:ext cx="3370887" cy="239604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55D0094-722D-9A73-FD42-9360F48DE4BD}"/>
              </a:ext>
            </a:extLst>
          </p:cNvPr>
          <p:cNvSpPr txBox="1"/>
          <p:nvPr/>
        </p:nvSpPr>
        <p:spPr>
          <a:xfrm>
            <a:off x="254563" y="4523636"/>
            <a:ext cx="3995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/>
              <a:t>7.   Calcolo del gradiente</a:t>
            </a:r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9CC50B8-7F05-41C4-4EE6-D6529F9CD424}"/>
              </a:ext>
            </a:extLst>
          </p:cNvPr>
          <p:cNvSpPr txBox="1"/>
          <p:nvPr/>
        </p:nvSpPr>
        <p:spPr>
          <a:xfrm>
            <a:off x="589332" y="4929865"/>
            <a:ext cx="1138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/>
              <a:t>(</a:t>
            </a:r>
            <a:r>
              <a:rPr lang="it-IT" sz="1800" err="1"/>
              <a:t>Sobel</a:t>
            </a:r>
            <a:r>
              <a:rPr lang="it-IT" sz="1800"/>
              <a:t>)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82432C4E-72C3-85F3-360D-1B052AE82914}"/>
              </a:ext>
            </a:extLst>
          </p:cNvPr>
          <p:cNvCxnSpPr>
            <a:cxnSpLocks/>
          </p:cNvCxnSpPr>
          <p:nvPr/>
        </p:nvCxnSpPr>
        <p:spPr>
          <a:xfrm>
            <a:off x="8158480" y="2324613"/>
            <a:ext cx="10363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845494F-E80F-84EC-5DA4-12CF4763F0CE}"/>
              </a:ext>
            </a:extLst>
          </p:cNvPr>
          <p:cNvCxnSpPr>
            <a:cxnSpLocks/>
          </p:cNvCxnSpPr>
          <p:nvPr/>
        </p:nvCxnSpPr>
        <p:spPr>
          <a:xfrm>
            <a:off x="4968240" y="4795406"/>
            <a:ext cx="38528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s'è il convolutional deep learning e a cosa serve?">
            <a:extLst>
              <a:ext uri="{FF2B5EF4-FFF2-40B4-BE49-F238E27FC236}">
                <a16:creationId xmlns:a16="http://schemas.microsoft.com/office/drawing/2014/main" id="{DD683C86-EC90-5202-10E1-C2654DEC8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851" y="4929865"/>
            <a:ext cx="2507218" cy="193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76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1215"/>
            <a:ext cx="9392421" cy="1330841"/>
          </a:xfrm>
        </p:spPr>
        <p:txBody>
          <a:bodyPr>
            <a:normAutofit fontScale="90000"/>
          </a:bodyPr>
          <a:lstStyle/>
          <a:p>
            <a:r>
              <a:rPr lang="it-IT" sz="3400" b="1">
                <a:latin typeface="Bookman Old Style" panose="02050604050505020204" pitchFamily="18" charset="0"/>
              </a:rPr>
              <a:t>Marker </a:t>
            </a:r>
            <a:r>
              <a:rPr lang="it-IT" sz="3400" b="1" err="1">
                <a:latin typeface="Bookman Old Style" panose="02050604050505020204" pitchFamily="18" charset="0"/>
              </a:rPr>
              <a:t>Controlled</a:t>
            </a:r>
            <a:r>
              <a:rPr lang="it-IT" sz="3400" b="1">
                <a:latin typeface="Bookman Old Style" panose="02050604050505020204" pitchFamily="18" charset="0"/>
              </a:rPr>
              <a:t> </a:t>
            </a:r>
            <a:r>
              <a:rPr lang="it-IT" sz="3400" b="1" err="1">
                <a:latin typeface="Bookman Old Style" panose="02050604050505020204" pitchFamily="18" charset="0"/>
              </a:rPr>
              <a:t>Watershed</a:t>
            </a:r>
            <a:r>
              <a:rPr lang="it-IT" sz="3400" b="1">
                <a:latin typeface="Bookman Old Style" panose="02050604050505020204" pitchFamily="18" charset="0"/>
              </a:rPr>
              <a:t> </a:t>
            </a:r>
            <a:r>
              <a:rPr lang="it-IT" sz="3400" b="1" err="1">
                <a:latin typeface="Bookman Old Style" panose="02050604050505020204" pitchFamily="18" charset="0"/>
              </a:rPr>
              <a:t>Segmentation</a:t>
            </a:r>
            <a:r>
              <a:rPr lang="it-IT" sz="3400" b="1">
                <a:latin typeface="Bookman Old Style" panose="02050604050505020204" pitchFamily="18" charset="0"/>
              </a:rPr>
              <a:t> </a:t>
            </a:r>
            <a:br>
              <a:rPr lang="it-IT" sz="3400" b="1">
                <a:latin typeface="Bookman Old Style" panose="02050604050505020204" pitchFamily="18" charset="0"/>
              </a:rPr>
            </a:br>
            <a:r>
              <a:rPr lang="it-IT" sz="3400" b="1">
                <a:latin typeface="Bookman Old Style" panose="02050604050505020204" pitchFamily="18" charset="0"/>
              </a:rPr>
              <a:t>(Applicazione, 4)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4F53B8F-A3E8-E77D-D593-77E0BB1A9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071" y="873066"/>
            <a:ext cx="2771201" cy="205860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BDC1A8-D3F4-40E3-6972-9C633D8F5C9D}"/>
              </a:ext>
            </a:extLst>
          </p:cNvPr>
          <p:cNvSpPr txBox="1"/>
          <p:nvPr/>
        </p:nvSpPr>
        <p:spPr>
          <a:xfrm>
            <a:off x="124698" y="1434638"/>
            <a:ext cx="6415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/>
              <a:t>7.   Applicazione funzione </a:t>
            </a:r>
            <a:r>
              <a:rPr lang="it-IT" sz="2200" err="1"/>
              <a:t>watershed</a:t>
            </a:r>
            <a:r>
              <a:rPr lang="it-IT" sz="2200"/>
              <a:t> alla </a:t>
            </a:r>
            <a:r>
              <a:rPr lang="it-IT" sz="2200" err="1"/>
              <a:t>gradient</a:t>
            </a:r>
            <a:r>
              <a:rPr lang="it-IT" sz="2200"/>
              <a:t> </a:t>
            </a:r>
            <a:r>
              <a:rPr lang="it-IT" sz="2200" err="1"/>
              <a:t>magnitude</a:t>
            </a:r>
            <a:r>
              <a:rPr lang="it-IT" sz="2200"/>
              <a:t> impostando le regioni di minima sulla maschera (</a:t>
            </a:r>
            <a:r>
              <a:rPr lang="it-IT" sz="2200" b="0" i="0" err="1">
                <a:effectLst/>
                <a:highlight>
                  <a:srgbClr val="FFFF00"/>
                </a:highlight>
                <a:latin typeface="Menlo"/>
              </a:rPr>
              <a:t>bgm</a:t>
            </a:r>
            <a:r>
              <a:rPr lang="it-IT" sz="2200" b="0" i="0">
                <a:effectLst/>
                <a:highlight>
                  <a:srgbClr val="FFFF00"/>
                </a:highlight>
                <a:latin typeface="Menlo"/>
              </a:rPr>
              <a:t> | </a:t>
            </a:r>
            <a:r>
              <a:rPr lang="it-IT" sz="2200" b="0" i="0" err="1">
                <a:effectLst/>
                <a:highlight>
                  <a:srgbClr val="FFFF00"/>
                </a:highlight>
                <a:latin typeface="Menlo"/>
              </a:rPr>
              <a:t>fgm</a:t>
            </a:r>
            <a:r>
              <a:rPr lang="it-IT" sz="2200" b="0" i="0">
                <a:effectLst/>
                <a:latin typeface="Menlo"/>
              </a:rPr>
              <a:t>) per migliorare le performance</a:t>
            </a:r>
          </a:p>
          <a:p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A564423-D1E5-E452-05F7-30F4631376FF}"/>
              </a:ext>
            </a:extLst>
          </p:cNvPr>
          <p:cNvSpPr txBox="1"/>
          <p:nvPr/>
        </p:nvSpPr>
        <p:spPr>
          <a:xfrm>
            <a:off x="431413" y="2739431"/>
            <a:ext cx="495338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it-IT" sz="1200" b="0" i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maschera = </a:t>
            </a:r>
            <a:r>
              <a:rPr lang="it-IT" sz="1200" b="0" i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bgm</a:t>
            </a:r>
            <a:r>
              <a:rPr lang="it-IT" sz="1200" b="0" i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fgm3;</a:t>
            </a:r>
          </a:p>
          <a:p>
            <a:r>
              <a:rPr lang="it-IT" sz="1200" b="0" i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gmag2 = </a:t>
            </a:r>
            <a:r>
              <a:rPr lang="it-IT" sz="1200" b="0" i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imimposemin</a:t>
            </a:r>
            <a:r>
              <a:rPr lang="it-IT" sz="1200" b="0" i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200" b="0" i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gradient_magnitude</a:t>
            </a:r>
            <a:r>
              <a:rPr lang="it-IT" sz="1200" b="0" i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maschera);</a:t>
            </a:r>
          </a:p>
          <a:p>
            <a:r>
              <a:rPr lang="it-IT" sz="1200" b="0" i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it-IT" sz="1200" b="0" i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watershed</a:t>
            </a:r>
            <a:r>
              <a:rPr lang="it-IT" sz="1200" b="0" i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(gmag2);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CB5D9CBF-0D96-0605-1E89-43E48C875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712" y="873066"/>
            <a:ext cx="2808237" cy="2058606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38A19FA-0227-A472-2E05-98F4118BE8EF}"/>
              </a:ext>
            </a:extLst>
          </p:cNvPr>
          <p:cNvSpPr txBox="1"/>
          <p:nvPr/>
        </p:nvSpPr>
        <p:spPr>
          <a:xfrm>
            <a:off x="10729830" y="293806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5A497E5-B4AC-F56A-1DD5-FE5C0B90FF3F}"/>
              </a:ext>
            </a:extLst>
          </p:cNvPr>
          <p:cNvSpPr txBox="1"/>
          <p:nvPr/>
        </p:nvSpPr>
        <p:spPr>
          <a:xfrm>
            <a:off x="7460030" y="2941631"/>
            <a:ext cx="848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>
                <a:solidFill>
                  <a:schemeClr val="tx1">
                    <a:lumMod val="65000"/>
                    <a:lumOff val="35000"/>
                  </a:schemeClr>
                </a:solidFill>
              </a:rPr>
              <a:t>maschera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A838AC3-01B4-5861-4B6B-D08E3AE16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098" y="3738434"/>
            <a:ext cx="4145280" cy="309704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F12789F-6ACE-9D75-0BD6-616A497331AC}"/>
              </a:ext>
            </a:extLst>
          </p:cNvPr>
          <p:cNvSpPr txBox="1"/>
          <p:nvPr/>
        </p:nvSpPr>
        <p:spPr>
          <a:xfrm>
            <a:off x="5279044" y="4637070"/>
            <a:ext cx="2251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>
                <a:solidFill>
                  <a:srgbClr val="00B050"/>
                </a:solidFill>
              </a:rPr>
              <a:t>RidgeLines</a:t>
            </a:r>
            <a:r>
              <a:rPr lang="it-IT">
                <a:solidFill>
                  <a:srgbClr val="00B050"/>
                </a:solidFill>
              </a:rPr>
              <a:t> L==0</a:t>
            </a:r>
          </a:p>
          <a:p>
            <a:r>
              <a:rPr lang="it-IT" err="1">
                <a:solidFill>
                  <a:schemeClr val="bg2">
                    <a:lumMod val="75000"/>
                  </a:schemeClr>
                </a:solidFill>
              </a:rPr>
              <a:t>Foreground</a:t>
            </a:r>
            <a:r>
              <a:rPr lang="it-IT">
                <a:solidFill>
                  <a:schemeClr val="bg2">
                    <a:lumMod val="75000"/>
                  </a:schemeClr>
                </a:solidFill>
              </a:rPr>
              <a:t> markers</a:t>
            </a:r>
          </a:p>
          <a:p>
            <a:r>
              <a:rPr lang="it-IT">
                <a:solidFill>
                  <a:srgbClr val="FF9966"/>
                </a:solidFill>
              </a:rPr>
              <a:t>Background markers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D13587-C935-9042-AD55-90F96BDDFBEB}"/>
              </a:ext>
            </a:extLst>
          </p:cNvPr>
          <p:cNvSpPr txBox="1"/>
          <p:nvPr/>
        </p:nvSpPr>
        <p:spPr>
          <a:xfrm>
            <a:off x="252622" y="4854991"/>
            <a:ext cx="50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Input image in overlay con elementi di interesse: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C742C9DF-FAD7-A936-3BD0-9051D7470131}"/>
              </a:ext>
            </a:extLst>
          </p:cNvPr>
          <p:cNvCxnSpPr/>
          <p:nvPr/>
        </p:nvCxnSpPr>
        <p:spPr>
          <a:xfrm flipV="1">
            <a:off x="0" y="3601801"/>
            <a:ext cx="12192000" cy="75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39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1215"/>
            <a:ext cx="9392421" cy="1330841"/>
          </a:xfrm>
        </p:spPr>
        <p:txBody>
          <a:bodyPr>
            <a:normAutofit fontScale="90000"/>
          </a:bodyPr>
          <a:lstStyle/>
          <a:p>
            <a:r>
              <a:rPr lang="it-IT" sz="3400" b="1">
                <a:latin typeface="Bookman Old Style" panose="02050604050505020204" pitchFamily="18" charset="0"/>
              </a:rPr>
              <a:t>Marker </a:t>
            </a:r>
            <a:r>
              <a:rPr lang="it-IT" sz="3400" b="1" err="1">
                <a:latin typeface="Bookman Old Style" panose="02050604050505020204" pitchFamily="18" charset="0"/>
              </a:rPr>
              <a:t>Controlled</a:t>
            </a:r>
            <a:r>
              <a:rPr lang="it-IT" sz="3400" b="1">
                <a:latin typeface="Bookman Old Style" panose="02050604050505020204" pitchFamily="18" charset="0"/>
              </a:rPr>
              <a:t> </a:t>
            </a:r>
            <a:r>
              <a:rPr lang="it-IT" sz="3400" b="1" err="1">
                <a:latin typeface="Bookman Old Style" panose="02050604050505020204" pitchFamily="18" charset="0"/>
              </a:rPr>
              <a:t>Watershed</a:t>
            </a:r>
            <a:r>
              <a:rPr lang="it-IT" sz="3400" b="1">
                <a:latin typeface="Bookman Old Style" panose="02050604050505020204" pitchFamily="18" charset="0"/>
              </a:rPr>
              <a:t> </a:t>
            </a:r>
            <a:r>
              <a:rPr lang="it-IT" sz="3400" b="1" err="1">
                <a:latin typeface="Bookman Old Style" panose="02050604050505020204" pitchFamily="18" charset="0"/>
              </a:rPr>
              <a:t>Segmentation</a:t>
            </a:r>
            <a:r>
              <a:rPr lang="it-IT" sz="3400" b="1">
                <a:latin typeface="Bookman Old Style" panose="02050604050505020204" pitchFamily="18" charset="0"/>
              </a:rPr>
              <a:t> </a:t>
            </a:r>
            <a:br>
              <a:rPr lang="it-IT" sz="3400" b="1">
                <a:latin typeface="Bookman Old Style" panose="02050604050505020204" pitchFamily="18" charset="0"/>
              </a:rPr>
            </a:br>
            <a:r>
              <a:rPr lang="it-IT" sz="3400" b="1">
                <a:latin typeface="Bookman Old Style" panose="02050604050505020204" pitchFamily="18" charset="0"/>
              </a:rPr>
              <a:t>(Perimetro e Area)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BDC1A8-D3F4-40E3-6972-9C633D8F5C9D}"/>
              </a:ext>
            </a:extLst>
          </p:cNvPr>
          <p:cNvSpPr txBox="1"/>
          <p:nvPr/>
        </p:nvSpPr>
        <p:spPr>
          <a:xfrm>
            <a:off x="0" y="1300185"/>
            <a:ext cx="79248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1)   </a:t>
            </a:r>
            <a:r>
              <a:rPr lang="it-IT" sz="2000"/>
              <a:t>Individuazione dei tumori: per il calcolo di area e perimetro si è resa necessaria l’individuazione automatica dei tumori tra tutte le labels</a:t>
            </a:r>
          </a:p>
          <a:p>
            <a:endParaRPr lang="it-IT" sz="2200" b="0" i="0">
              <a:effectLst/>
              <a:latin typeface="Menlo"/>
            </a:endParaRPr>
          </a:p>
          <a:p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A564423-D1E5-E452-05F7-30F4631376FF}"/>
              </a:ext>
            </a:extLst>
          </p:cNvPr>
          <p:cNvSpPr txBox="1"/>
          <p:nvPr/>
        </p:nvSpPr>
        <p:spPr>
          <a:xfrm>
            <a:off x="360134" y="2202180"/>
            <a:ext cx="61218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err="1">
                <a:effectLst/>
                <a:latin typeface="Menlo"/>
              </a:rPr>
              <a:t>bgm_filled</a:t>
            </a:r>
            <a:r>
              <a:rPr lang="en-US" sz="1800" b="0" i="0">
                <a:effectLst/>
                <a:latin typeface="Menlo"/>
              </a:rPr>
              <a:t> = </a:t>
            </a:r>
            <a:r>
              <a:rPr lang="en-US" sz="1800" b="0" i="0" err="1">
                <a:effectLst/>
                <a:latin typeface="Menlo"/>
              </a:rPr>
              <a:t>imfill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 err="1">
                <a:effectLst/>
                <a:latin typeface="Menlo"/>
              </a:rPr>
              <a:t>bgm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'holes’</a:t>
            </a:r>
            <a:r>
              <a:rPr lang="en-US" sz="1800" b="0" i="0">
                <a:effectLst/>
                <a:latin typeface="Menlo"/>
              </a:rPr>
              <a:t>); </a:t>
            </a:r>
            <a:r>
              <a:rPr lang="it-IT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it-IT">
                <a:solidFill>
                  <a:srgbClr val="008013"/>
                </a:solidFill>
                <a:latin typeface="Menlo"/>
              </a:rPr>
              <a:t>Riempimento </a:t>
            </a:r>
            <a:r>
              <a:rPr lang="it-IT" err="1">
                <a:solidFill>
                  <a:srgbClr val="008013"/>
                </a:solidFill>
                <a:latin typeface="Menlo"/>
              </a:rPr>
              <a:t>bgm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bgm_filled_AND_fgm3 = </a:t>
            </a:r>
            <a:r>
              <a:rPr lang="en-US" sz="1800" b="0" i="0" err="1">
                <a:effectLst/>
                <a:latin typeface="Menlo"/>
              </a:rPr>
              <a:t>bgm_filled</a:t>
            </a:r>
            <a:r>
              <a:rPr lang="en-US" sz="1800" b="0" i="0">
                <a:effectLst/>
                <a:latin typeface="Menlo"/>
              </a:rPr>
              <a:t> &amp; fgm3; </a:t>
            </a:r>
            <a:r>
              <a:rPr lang="it-IT">
                <a:solidFill>
                  <a:srgbClr val="008013"/>
                </a:solidFill>
                <a:latin typeface="Menlo"/>
              </a:rPr>
              <a:t>%</a:t>
            </a:r>
            <a:r>
              <a:rPr lang="it-IT" err="1">
                <a:solidFill>
                  <a:srgbClr val="008013"/>
                </a:solidFill>
                <a:latin typeface="Menlo"/>
              </a:rPr>
              <a:t>logical</a:t>
            </a:r>
            <a:r>
              <a:rPr lang="it-IT">
                <a:solidFill>
                  <a:srgbClr val="008013"/>
                </a:solidFill>
                <a:latin typeface="Menlo"/>
              </a:rPr>
              <a:t> and</a:t>
            </a:r>
            <a:endParaRPr lang="en-US" sz="1800" b="0" i="0">
              <a:effectLst/>
              <a:latin typeface="Menlo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1A9A52-C359-1B97-5989-10E3108C8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45" y="975359"/>
            <a:ext cx="3789521" cy="284214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E60F7E9-BD34-D3E5-43AC-E3BF0A6D0B1F}"/>
              </a:ext>
            </a:extLst>
          </p:cNvPr>
          <p:cNvSpPr txBox="1"/>
          <p:nvPr/>
        </p:nvSpPr>
        <p:spPr>
          <a:xfrm>
            <a:off x="69832" y="3150632"/>
            <a:ext cx="7484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2)   </a:t>
            </a:r>
            <a:r>
              <a:rPr lang="it-IT"/>
              <a:t>Vengono utilizzate le </a:t>
            </a:r>
            <a:r>
              <a:rPr lang="it-IT" err="1"/>
              <a:t>regionprops</a:t>
            </a:r>
            <a:r>
              <a:rPr lang="it-IT"/>
              <a:t> di </a:t>
            </a:r>
            <a:r>
              <a:rPr lang="it-IT" sz="1800" b="0" i="1">
                <a:effectLst/>
                <a:latin typeface="Menlo"/>
              </a:rPr>
              <a:t>bgm_filled_AND_fgm3</a:t>
            </a:r>
            <a:r>
              <a:rPr lang="it-IT" sz="1800" b="0">
                <a:effectLst/>
                <a:latin typeface="Menlo"/>
              </a:rPr>
              <a:t> per trovare:  </a:t>
            </a:r>
            <a:r>
              <a:rPr lang="it-IT" sz="1800" b="1">
                <a:effectLst/>
                <a:latin typeface="Menlo"/>
              </a:rPr>
              <a:t>Aree</a:t>
            </a:r>
            <a:r>
              <a:rPr lang="it-IT" sz="1800" b="0">
                <a:effectLst/>
                <a:latin typeface="Menlo"/>
              </a:rPr>
              <a:t>, </a:t>
            </a:r>
            <a:r>
              <a:rPr lang="it-IT" sz="1800" b="1">
                <a:effectLst/>
                <a:latin typeface="Menlo"/>
              </a:rPr>
              <a:t>Perimetri</a:t>
            </a:r>
            <a:r>
              <a:rPr lang="it-IT" sz="1800" b="0">
                <a:effectLst/>
                <a:latin typeface="Menlo"/>
              </a:rPr>
              <a:t> e </a:t>
            </a:r>
            <a:r>
              <a:rPr lang="it-IT" sz="1800" b="1" err="1">
                <a:effectLst/>
                <a:latin typeface="Menlo"/>
              </a:rPr>
              <a:t>Centroidi</a:t>
            </a:r>
            <a:r>
              <a:rPr lang="it-IT" sz="1800" b="0">
                <a:effectLst/>
                <a:latin typeface="Menlo"/>
              </a:rPr>
              <a:t>.</a:t>
            </a:r>
            <a:endParaRPr lang="it-IT" sz="1800" b="0" i="1">
              <a:effectLst/>
              <a:latin typeface="Menlo"/>
            </a:endParaRPr>
          </a:p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9700CCA-6803-C4D4-A6F3-5E4FAE2FDA8D}"/>
              </a:ext>
            </a:extLst>
          </p:cNvPr>
          <p:cNvSpPr txBox="1"/>
          <p:nvPr/>
        </p:nvSpPr>
        <p:spPr>
          <a:xfrm>
            <a:off x="69832" y="4159657"/>
            <a:ext cx="7854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3) </a:t>
            </a:r>
            <a:r>
              <a:rPr lang="it-IT"/>
              <a:t>Si calcolano le </a:t>
            </a:r>
            <a:r>
              <a:rPr lang="it-IT" err="1"/>
              <a:t>regionprops</a:t>
            </a:r>
            <a:r>
              <a:rPr lang="it-IT"/>
              <a:t> della regione individuata dal </a:t>
            </a:r>
            <a:r>
              <a:rPr lang="it-IT" err="1"/>
              <a:t>centroide</a:t>
            </a:r>
            <a:r>
              <a:rPr lang="it-IT"/>
              <a:t>, trovato al punto precedente, su </a:t>
            </a:r>
            <a:r>
              <a:rPr lang="it-IT" b="1"/>
              <a:t>L</a:t>
            </a:r>
            <a:r>
              <a:rPr lang="it-IT"/>
              <a:t> (risultato dell’ultima </a:t>
            </a:r>
            <a:r>
              <a:rPr lang="it-IT" err="1"/>
              <a:t>watershed</a:t>
            </a:r>
            <a:r>
              <a:rPr lang="it-IT"/>
              <a:t>). Se l’area risulta troppo estesa significa che sono stati selezionati i polmoni (a causa di un </a:t>
            </a:r>
            <a:r>
              <a:rPr lang="it-IT" err="1"/>
              <a:t>centroide</a:t>
            </a:r>
            <a:r>
              <a:rPr lang="it-IT"/>
              <a:t> non contenuto nel tumore stesso). In quest’ultimo caso si usano Area e Perimetro calcolati al punto 2 (meno precisi a causa delle operazioni morfologiche, ad esempio la chiusura effettuata su </a:t>
            </a:r>
            <a:r>
              <a:rPr lang="it-IT" err="1"/>
              <a:t>fgm</a:t>
            </a:r>
            <a:r>
              <a:rPr lang="it-IT"/>
              <a:t>).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693287-721D-5AD2-B22A-CE2293560F44}"/>
              </a:ext>
            </a:extLst>
          </p:cNvPr>
          <p:cNvSpPr txBox="1"/>
          <p:nvPr/>
        </p:nvSpPr>
        <p:spPr>
          <a:xfrm>
            <a:off x="69832" y="5950406"/>
            <a:ext cx="797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4)   </a:t>
            </a:r>
            <a:r>
              <a:rPr lang="it-IT"/>
              <a:t>Per accorpare le varie occorrenze si esegue l’or logico di ogni regione rilevata con una matrice false</a:t>
            </a:r>
          </a:p>
        </p:txBody>
      </p:sp>
      <p:pic>
        <p:nvPicPr>
          <p:cNvPr id="14" name="Immagine 13" descr="Immagine che contiene lastra dei raggi X, schermata, testo, nero&#10;&#10;Descrizione generata automaticamente">
            <a:extLst>
              <a:ext uri="{FF2B5EF4-FFF2-40B4-BE49-F238E27FC236}">
                <a16:creationId xmlns:a16="http://schemas.microsoft.com/office/drawing/2014/main" id="{A532A8DA-CDD2-09E3-E1F7-EFA3E0A2E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345" y="3972560"/>
            <a:ext cx="4079823" cy="28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1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4" descr="Molti punti interrogativi su sfondo nero">
            <a:extLst>
              <a:ext uri="{FF2B5EF4-FFF2-40B4-BE49-F238E27FC236}">
                <a16:creationId xmlns:a16="http://schemas.microsoft.com/office/drawing/2014/main" id="{B0115816-CC5F-E99C-2B04-08AECDC1CB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87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4646A3-A1FF-A9B0-EA89-75973122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/>
              <a:t>Matrice di confusione</a:t>
            </a:r>
          </a:p>
        </p:txBody>
      </p:sp>
      <p:sp>
        <p:nvSpPr>
          <p:cNvPr id="88" name="Segnaposto contenuto 2">
            <a:extLst>
              <a:ext uri="{FF2B5EF4-FFF2-40B4-BE49-F238E27FC236}">
                <a16:creationId xmlns:a16="http://schemas.microsoft.com/office/drawing/2014/main" id="{B3C6DBFC-A957-E0F7-2ACF-FE51E2E5B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>
                <a:highlight>
                  <a:srgbClr val="FFFFFF"/>
                </a:highlight>
                <a:latin typeface="Google Sans"/>
              </a:rPr>
              <a:t>Per la valutazione è stata utilizzata la matrice di confusione in cui si definiscono:</a:t>
            </a:r>
          </a:p>
          <a:p>
            <a:pPr marL="0" indent="0">
              <a:buNone/>
            </a:pPr>
            <a:endParaRPr lang="it-IT" sz="2000"/>
          </a:p>
          <a:p>
            <a:r>
              <a:rPr lang="it-IT" sz="2000"/>
              <a:t>TP – True Positive</a:t>
            </a:r>
          </a:p>
          <a:p>
            <a:r>
              <a:rPr lang="it-IT" sz="2000"/>
              <a:t>TN – True Negative</a:t>
            </a:r>
          </a:p>
          <a:p>
            <a:r>
              <a:rPr lang="it-IT" sz="2000"/>
              <a:t>FP – False Positive</a:t>
            </a:r>
          </a:p>
          <a:p>
            <a:r>
              <a:rPr lang="it-IT" sz="2000"/>
              <a:t>FN – False Negative</a:t>
            </a:r>
          </a:p>
        </p:txBody>
      </p:sp>
    </p:spTree>
    <p:extLst>
      <p:ext uri="{BB962C8B-B14F-4D97-AF65-F5344CB8AC3E}">
        <p14:creationId xmlns:p14="http://schemas.microsoft.com/office/powerpoint/2010/main" val="385763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e frecce al centro del bersaglio">
            <a:extLst>
              <a:ext uri="{FF2B5EF4-FFF2-40B4-BE49-F238E27FC236}">
                <a16:creationId xmlns:a16="http://schemas.microsoft.com/office/drawing/2014/main" id="{F67DBCDB-F32E-44AA-0664-C7633DF04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0" r="40839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FFF18C-008E-9CCF-F0A6-E4823724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it-IT" sz="4000"/>
              <a:t>Metriche Di 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F22874-298E-3B12-E902-04767FDE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592371"/>
            <a:ext cx="5247340" cy="3647707"/>
          </a:xfrm>
        </p:spPr>
        <p:txBody>
          <a:bodyPr anchor="ctr">
            <a:normAutofit/>
          </a:bodyPr>
          <a:lstStyle/>
          <a:p>
            <a:pPr>
              <a:lnSpc>
                <a:spcPct val="300000"/>
              </a:lnSpc>
            </a:pPr>
            <a:r>
              <a:rPr lang="it-IT" sz="2000"/>
              <a:t>ACC (</a:t>
            </a:r>
            <a:r>
              <a:rPr lang="it-IT" sz="2000" err="1"/>
              <a:t>Accuracy</a:t>
            </a:r>
            <a:r>
              <a:rPr lang="it-IT" sz="2000"/>
              <a:t>)</a:t>
            </a:r>
          </a:p>
          <a:p>
            <a:pPr>
              <a:lnSpc>
                <a:spcPct val="300000"/>
              </a:lnSpc>
            </a:pPr>
            <a:r>
              <a:rPr lang="it-IT" sz="2000"/>
              <a:t>TPR (True Positive Rate)</a:t>
            </a:r>
          </a:p>
          <a:p>
            <a:pPr>
              <a:lnSpc>
                <a:spcPct val="300000"/>
              </a:lnSpc>
            </a:pPr>
            <a:r>
              <a:rPr lang="it-IT" sz="2000"/>
              <a:t>TNR (True Negative Rate)</a:t>
            </a:r>
          </a:p>
        </p:txBody>
      </p:sp>
      <p:pic>
        <p:nvPicPr>
          <p:cNvPr id="6" name="Immagine 5" descr="Immagine che contiene Carattere, testo, numero, bianco&#10;&#10;Descrizione generata automaticamente">
            <a:extLst>
              <a:ext uri="{FF2B5EF4-FFF2-40B4-BE49-F238E27FC236}">
                <a16:creationId xmlns:a16="http://schemas.microsoft.com/office/drawing/2014/main" id="{BEE5A768-1C9F-A0C9-2B06-E6B2CB84F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275" y="3428999"/>
            <a:ext cx="1858010" cy="59182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701EE54-38ED-3E77-99FC-C45ECBDCD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812" y="4310607"/>
            <a:ext cx="1136395" cy="76502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32CAFFE-E788-815C-7E10-CB51E2EB8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271" y="5334021"/>
            <a:ext cx="954015" cy="64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0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40000"/>
                <a:lumOff val="60000"/>
              </a:schemeClr>
            </a:gs>
            <a:gs pos="78000">
              <a:schemeClr val="accent1">
                <a:lumMod val="95000"/>
                <a:lumOff val="5000"/>
              </a:schemeClr>
            </a:gs>
            <a:gs pos="87000">
              <a:schemeClr val="accent1">
                <a:lumMod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7388" y="841247"/>
            <a:ext cx="3262132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err="1">
                <a:solidFill>
                  <a:schemeClr val="bg1"/>
                </a:solidFill>
              </a:rPr>
              <a:t>Introduzione</a:t>
            </a:r>
            <a:r>
              <a:rPr lang="en-US" sz="3600" b="1">
                <a:solidFill>
                  <a:schemeClr val="bg1"/>
                </a:solidFill>
              </a:rPr>
              <a:t> Progetto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42F9A66-7C1A-DE5A-FF9D-E25D916E1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300996"/>
              </p:ext>
            </p:extLst>
          </p:nvPr>
        </p:nvGraphicFramePr>
        <p:xfrm>
          <a:off x="5344505" y="308488"/>
          <a:ext cx="6410107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3682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FB81B9-ED3F-77C8-C65C-F7146ABB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it-IT"/>
              <a:t>Valutazione automatizzata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7" name="Segnaposto contenuto 2">
            <a:extLst>
              <a:ext uri="{FF2B5EF4-FFF2-40B4-BE49-F238E27FC236}">
                <a16:creationId xmlns:a16="http://schemas.microsoft.com/office/drawing/2014/main" id="{F35BE7F4-B796-B258-EA24-9FA527417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48516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192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DA380C3-6BD1-AC60-5723-A495FDF99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09" y="2104387"/>
            <a:ext cx="4775791" cy="2041650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C9DB2A67-E2B7-64D8-F25E-3BEEB6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811" y="146305"/>
            <a:ext cx="4389187" cy="5983366"/>
          </a:xfrm>
        </p:spPr>
        <p:txBody>
          <a:bodyPr anchor="ctr">
            <a:normAutofit/>
          </a:bodyPr>
          <a:lstStyle/>
          <a:p>
            <a:pPr marL="0" indent="0" algn="ctr">
              <a:spcAft>
                <a:spcPts val="800"/>
              </a:spcAft>
              <a:buNone/>
            </a:pPr>
            <a:r>
              <a:rPr lang="it-IT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 utilizzati</a:t>
            </a:r>
          </a:p>
          <a:p>
            <a:pPr marL="0" indent="0">
              <a:spcAft>
                <a:spcPts val="800"/>
              </a:spcAft>
              <a:buNone/>
            </a:pPr>
            <a:endParaRPr lang="it-IT" sz="2000">
              <a:solidFill>
                <a:srgbClr val="595959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it-IT" sz="20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Imerode</a:t>
            </a:r>
            <a:r>
              <a:rPr lang="it-IT" sz="200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(image, </a:t>
            </a:r>
            <a:r>
              <a:rPr lang="it-IT" sz="20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strel</a:t>
            </a:r>
            <a:r>
              <a:rPr lang="it-IT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it-IT" sz="20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diamond</a:t>
            </a:r>
            <a:r>
              <a:rPr lang="it-IT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1)</a:t>
            </a:r>
            <a:r>
              <a:rPr lang="it-IT" sz="200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200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it-IT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medfilt2(image, [5, 5])</a:t>
            </a:r>
            <a:endParaRPr lang="it-IT" sz="20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it-IT" sz="20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bwareaopen</a:t>
            </a:r>
            <a:r>
              <a:rPr lang="it-IT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(image, 500)</a:t>
            </a:r>
          </a:p>
          <a:p>
            <a:endParaRPr lang="it-IT" sz="2000">
              <a:solidFill>
                <a:srgbClr val="595959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00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it-IT" sz="200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it-IT" sz="200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it-IT" sz="2000">
              <a:solidFill>
                <a:srgbClr val="595959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6BF890-9013-F102-88D9-F4AA74A63C7D}"/>
              </a:ext>
            </a:extLst>
          </p:cNvPr>
          <p:cNvSpPr txBox="1"/>
          <p:nvPr/>
        </p:nvSpPr>
        <p:spPr>
          <a:xfrm>
            <a:off x="2990600" y="4650549"/>
            <a:ext cx="1435008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 = 0.9945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TPR = 0.1523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TNR = 0.9989</a:t>
            </a:r>
          </a:p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98BC88-FB65-9F24-1B96-3DC407BD8873}"/>
              </a:ext>
            </a:extLst>
          </p:cNvPr>
          <p:cNvSpPr txBox="1"/>
          <p:nvPr/>
        </p:nvSpPr>
        <p:spPr>
          <a:xfrm>
            <a:off x="1186097" y="641253"/>
            <a:ext cx="5044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/>
              <a:t>Risultati </a:t>
            </a:r>
            <a:r>
              <a:rPr lang="it-IT" sz="3200" err="1"/>
              <a:t>Threshold</a:t>
            </a:r>
            <a:r>
              <a:rPr lang="it-IT" sz="3200"/>
              <a:t> </a:t>
            </a:r>
            <a:r>
              <a:rPr lang="it-IT" sz="3200" err="1"/>
              <a:t>Segmentation</a:t>
            </a:r>
            <a:endParaRPr lang="it-IT" sz="3200"/>
          </a:p>
        </p:txBody>
      </p:sp>
    </p:spTree>
    <p:extLst>
      <p:ext uri="{BB962C8B-B14F-4D97-AF65-F5344CB8AC3E}">
        <p14:creationId xmlns:p14="http://schemas.microsoft.com/office/powerpoint/2010/main" val="74808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9CE0A68D-28EF-49D9-B84B-5DAB38714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1FA0C3DC-24DE-44E3-9D41-CAA5F3B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6208" y="0"/>
            <a:ext cx="477579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C9DB2A67-E2B7-64D8-F25E-3BEEB662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811" y="139604"/>
            <a:ext cx="4389187" cy="5990068"/>
          </a:xfrm>
        </p:spPr>
        <p:txBody>
          <a:bodyPr anchor="ctr">
            <a:normAutofit/>
          </a:bodyPr>
          <a:lstStyle/>
          <a:p>
            <a:pPr marL="0" indent="0" algn="ctr">
              <a:spcAft>
                <a:spcPts val="800"/>
              </a:spcAft>
              <a:buNone/>
            </a:pPr>
            <a:r>
              <a:rPr lang="it-IT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 utilizzati</a:t>
            </a:r>
          </a:p>
          <a:p>
            <a:pPr marL="0" indent="0" algn="ctr">
              <a:spcAft>
                <a:spcPts val="800"/>
              </a:spcAft>
              <a:buNone/>
            </a:pPr>
            <a:endParaRPr lang="it-IT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it-IT" sz="16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Imerode</a:t>
            </a:r>
            <a:r>
              <a:rPr lang="it-IT" sz="160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(image, </a:t>
            </a:r>
            <a:r>
              <a:rPr lang="it-IT" sz="16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strel</a:t>
            </a:r>
            <a:r>
              <a:rPr lang="it-IT" sz="16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it-IT" sz="16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diamond</a:t>
            </a:r>
            <a:r>
              <a:rPr lang="it-IT" sz="16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3)</a:t>
            </a:r>
            <a:r>
              <a:rPr lang="it-IT" sz="160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it-IT" sz="160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it-IT" sz="160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16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mclose</a:t>
            </a:r>
            <a:r>
              <a:rPr lang="it-IT" sz="160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(image, </a:t>
            </a:r>
            <a:r>
              <a:rPr lang="en-US" sz="16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strel</a:t>
            </a:r>
            <a:r>
              <a:rPr lang="en-US" sz="16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(ones(3, 3)))</a:t>
            </a:r>
            <a:endParaRPr lang="it-IT" sz="160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it-IT" sz="160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bwareaopen</a:t>
            </a:r>
            <a:r>
              <a:rPr lang="it-IT" sz="16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(image, </a:t>
            </a:r>
            <a:r>
              <a:rPr lang="en-US" sz="16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it-IT" sz="16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it-IT" sz="2000">
              <a:solidFill>
                <a:srgbClr val="595959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00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it-IT" sz="200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it-IT" sz="2000">
              <a:solidFill>
                <a:srgbClr val="595959"/>
              </a:solidFill>
            </a:endParaRPr>
          </a:p>
          <a:p>
            <a:pPr marL="0" indent="0">
              <a:buNone/>
            </a:pPr>
            <a:endParaRPr lang="it-IT" sz="2000">
              <a:solidFill>
                <a:srgbClr val="595959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6BF890-9013-F102-88D9-F4AA74A63C7D}"/>
              </a:ext>
            </a:extLst>
          </p:cNvPr>
          <p:cNvSpPr txBox="1"/>
          <p:nvPr/>
        </p:nvSpPr>
        <p:spPr>
          <a:xfrm>
            <a:off x="2990600" y="4650549"/>
            <a:ext cx="1435008" cy="1566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 = 0.9948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TPR = 0.1248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TNR = 0.9994</a:t>
            </a:r>
          </a:p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98BC88-FB65-9F24-1B96-3DC407BD8873}"/>
              </a:ext>
            </a:extLst>
          </p:cNvPr>
          <p:cNvSpPr txBox="1"/>
          <p:nvPr/>
        </p:nvSpPr>
        <p:spPr>
          <a:xfrm>
            <a:off x="1186097" y="641253"/>
            <a:ext cx="5044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/>
              <a:t>Risultati Marker </a:t>
            </a:r>
            <a:r>
              <a:rPr lang="it-IT" sz="3200" err="1"/>
              <a:t>Controlled</a:t>
            </a:r>
            <a:r>
              <a:rPr lang="it-IT" sz="3200"/>
              <a:t> </a:t>
            </a:r>
            <a:r>
              <a:rPr lang="it-IT" sz="3200" err="1"/>
              <a:t>Watershed</a:t>
            </a:r>
            <a:r>
              <a:rPr lang="it-IT" sz="3200"/>
              <a:t> </a:t>
            </a:r>
            <a:r>
              <a:rPr lang="it-IT" sz="3200" err="1"/>
              <a:t>Segmentation</a:t>
            </a:r>
            <a:endParaRPr lang="it-IT" sz="32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7635A9-AF3F-0790-D9D8-CED345481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874" y="2084832"/>
            <a:ext cx="4768126" cy="186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2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F2323CA-220C-C45E-AADC-D4E430D4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74" y="994782"/>
            <a:ext cx="2984500" cy="835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Conclusioni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BFA97D-5E2A-0BD5-BE98-428D57F29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9050" y="1704588"/>
            <a:ext cx="4062126" cy="46166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err="1"/>
              <a:t>Segmentazione</a:t>
            </a:r>
            <a:r>
              <a:rPr lang="en-US" sz="2000" b="1"/>
              <a:t> a </a:t>
            </a:r>
            <a:r>
              <a:rPr lang="en-US" sz="2000" b="1" err="1"/>
              <a:t>Soglia</a:t>
            </a:r>
            <a:endParaRPr lang="en-US" sz="2000" b="1"/>
          </a:p>
          <a:p>
            <a:pPr marL="0" indent="0">
              <a:buNone/>
            </a:pPr>
            <a:endParaRPr lang="it-IT" sz="14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B86DE10-5BC5-9D36-D9A1-CB14E36ABD5D}"/>
              </a:ext>
            </a:extLst>
          </p:cNvPr>
          <p:cNvSpPr txBox="1"/>
          <p:nvPr/>
        </p:nvSpPr>
        <p:spPr>
          <a:xfrm>
            <a:off x="8129871" y="1704588"/>
            <a:ext cx="4070821" cy="5925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err="1"/>
              <a:t>Segmentazione</a:t>
            </a:r>
            <a:r>
              <a:rPr lang="en-US" sz="2000" b="1"/>
              <a:t> Watershed con </a:t>
            </a:r>
            <a:r>
              <a:rPr lang="en-US" sz="2000" b="1" err="1"/>
              <a:t>marcatori</a:t>
            </a:r>
            <a:endParaRPr lang="en-US" sz="2000" b="1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DB19E5-5E5D-9478-F597-622A8C727B0A}"/>
              </a:ext>
            </a:extLst>
          </p:cNvPr>
          <p:cNvSpPr txBox="1"/>
          <p:nvPr/>
        </p:nvSpPr>
        <p:spPr>
          <a:xfrm>
            <a:off x="7440098" y="390851"/>
            <a:ext cx="1379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err="1"/>
              <a:t>Vantaggi</a:t>
            </a:r>
            <a:endParaRPr lang="it-IT" sz="2400" b="1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1C9D7E-E52B-3BB2-59DC-B912386CE9AD}"/>
              </a:ext>
            </a:extLst>
          </p:cNvPr>
          <p:cNvSpPr txBox="1"/>
          <p:nvPr/>
        </p:nvSpPr>
        <p:spPr>
          <a:xfrm>
            <a:off x="4575589" y="2844025"/>
            <a:ext cx="3114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it-IT" sz="1800"/>
              <a:t>rileva meglio i tumori di piccole dimensioni</a:t>
            </a:r>
            <a:endParaRPr lang="en-US" sz="18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FA6CE4-E921-5276-6CEE-B40184CCA47C}"/>
              </a:ext>
            </a:extLst>
          </p:cNvPr>
          <p:cNvSpPr txBox="1"/>
          <p:nvPr/>
        </p:nvSpPr>
        <p:spPr>
          <a:xfrm>
            <a:off x="4339770" y="5679290"/>
            <a:ext cx="7742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/>
              <a:t>Nei nostri test la segmentazione a soglia si è dimostrata più precisa della segmentazione Marker </a:t>
            </a:r>
            <a:r>
              <a:rPr lang="it-IT" sz="1800" err="1"/>
              <a:t>Controlled</a:t>
            </a:r>
            <a:r>
              <a:rPr lang="it-IT" sz="1800"/>
              <a:t> </a:t>
            </a:r>
            <a:r>
              <a:rPr lang="it-IT" sz="1800" err="1"/>
              <a:t>Watershed</a:t>
            </a:r>
            <a:endParaRPr lang="it-IT" sz="1800"/>
          </a:p>
          <a:p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73D6042-B7D4-724C-D462-E7E1CB92785C}"/>
              </a:ext>
            </a:extLst>
          </p:cNvPr>
          <p:cNvSpPr txBox="1"/>
          <p:nvPr/>
        </p:nvSpPr>
        <p:spPr>
          <a:xfrm>
            <a:off x="8515354" y="2870922"/>
            <a:ext cx="3378196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it-IT" sz="1800"/>
              <a:t>rileva meglio i tumori che toccano le pareti polmonari</a:t>
            </a:r>
            <a:endParaRPr lang="en-US" sz="180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C48B2F2-B7DC-99A9-B0B8-2B6B8AB34935}"/>
              </a:ext>
            </a:extLst>
          </p:cNvPr>
          <p:cNvSpPr txBox="1"/>
          <p:nvPr/>
        </p:nvSpPr>
        <p:spPr>
          <a:xfrm>
            <a:off x="537274" y="5125292"/>
            <a:ext cx="2722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F5050"/>
                </a:solidFill>
              </a:rPr>
              <a:t>Problemi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FF5050"/>
                </a:solidFill>
              </a:rPr>
              <a:t>Tumori aderenti alle parenti polmonari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it-IT" sz="1600">
                <a:solidFill>
                  <a:srgbClr val="FF5050"/>
                </a:solidFill>
              </a:rPr>
              <a:t>MRI invece che CT</a:t>
            </a:r>
          </a:p>
        </p:txBody>
      </p:sp>
      <p:pic>
        <p:nvPicPr>
          <p:cNvPr id="14" name="Elemento grafico 13" descr="Segno di spunta con riempimento a tinta unita">
            <a:extLst>
              <a:ext uri="{FF2B5EF4-FFF2-40B4-BE49-F238E27FC236}">
                <a16:creationId xmlns:a16="http://schemas.microsoft.com/office/drawing/2014/main" id="{5DA5E4FC-6C95-86C1-BDC5-DF1113CF9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9643" y="437412"/>
            <a:ext cx="368542" cy="3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53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6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739CCE1-03E6-7F98-E646-BA482B12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FINE</a:t>
            </a:r>
          </a:p>
        </p:txBody>
      </p:sp>
      <p:grpSp>
        <p:nvGrpSpPr>
          <p:cNvPr id="43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4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823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 b="1">
                <a:solidFill>
                  <a:srgbClr val="FFFFFF"/>
                </a:solidFill>
                <a:latin typeface="Bookman Old Style" panose="02050604050505020204" pitchFamily="18" charset="0"/>
              </a:rPr>
              <a:t>Dataset utilizzato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756025" y="836713"/>
            <a:ext cx="467995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defRPr/>
            </a:pPr>
            <a:endParaRPr lang="it-IT" kern="0">
              <a:solidFill>
                <a:srgbClr val="333399"/>
              </a:solidFill>
              <a:latin typeface="Tahoma"/>
            </a:endParaRPr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3BCFEA62-3A84-0C32-0A66-C0CFC9D93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40568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37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3600" b="1">
                <a:solidFill>
                  <a:schemeClr val="tx2"/>
                </a:solidFill>
                <a:latin typeface="Bookman Old Style" panose="02050604050505020204" pitchFamily="18" charset="0"/>
              </a:rPr>
              <a:t>Import Automatizzato</a:t>
            </a:r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D7F0DA57-48CF-5529-0A48-8BA515D66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0" name="Segnaposto contenuto 2"/>
          <p:cNvSpPr>
            <a:spLocks noGrp="1"/>
          </p:cNvSpPr>
          <p:nvPr>
            <p:ph idx="1"/>
          </p:nvPr>
        </p:nvSpPr>
        <p:spPr>
          <a:xfrm>
            <a:off x="6090573" y="2421682"/>
            <a:ext cx="5928607" cy="3639289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  <a:buAutoNum type="arabicPeriod"/>
            </a:pPr>
            <a:r>
              <a:rPr lang="it-IT" sz="1800">
                <a:solidFill>
                  <a:schemeClr val="tx2"/>
                </a:solidFill>
              </a:rPr>
              <a:t>Da ogni file contenente etichetta di verità è stata estratta la coordinata che corrisponde alla massima estensione tumorale</a:t>
            </a:r>
          </a:p>
          <a:p>
            <a:pPr>
              <a:spcAft>
                <a:spcPts val="800"/>
              </a:spcAft>
              <a:buAutoNum type="arabicPeriod"/>
            </a:pPr>
            <a:r>
              <a:rPr lang="it-IT" sz="1800">
                <a:solidFill>
                  <a:schemeClr val="tx2"/>
                </a:solidFill>
              </a:rPr>
              <a:t>È stata ricercata la coordinata, trovata al punto precedente, nel file della risonanza magnetica rappresentante i polmoni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t-IT" sz="1800">
                <a:solidFill>
                  <a:schemeClr val="tx2"/>
                </a:solidFill>
              </a:rPr>
              <a:t>Si avrà a disposizione una folder </a:t>
            </a:r>
            <a:r>
              <a:rPr lang="it-IT" sz="1800" err="1">
                <a:solidFill>
                  <a:schemeClr val="tx2"/>
                </a:solidFill>
              </a:rPr>
              <a:t>structure</a:t>
            </a:r>
            <a:r>
              <a:rPr lang="it-IT" sz="1800">
                <a:solidFill>
                  <a:schemeClr val="tx2"/>
                </a:solidFill>
              </a:rPr>
              <a:t> che raccoglierà ogni campione (</a:t>
            </a:r>
            <a:r>
              <a:rPr lang="it-IT" sz="1800" err="1">
                <a:solidFill>
                  <a:schemeClr val="tx2"/>
                </a:solidFill>
              </a:rPr>
              <a:t>inputImage</a:t>
            </a:r>
            <a:r>
              <a:rPr lang="it-IT" sz="1800">
                <a:solidFill>
                  <a:schemeClr val="tx2"/>
                </a:solidFill>
              </a:rPr>
              <a:t> + label) in una cartella e li fornirà agli algoritmi di </a:t>
            </a:r>
            <a:r>
              <a:rPr lang="it-IT" sz="1800" err="1">
                <a:solidFill>
                  <a:schemeClr val="tx2"/>
                </a:solidFill>
              </a:rPr>
              <a:t>Threshold</a:t>
            </a:r>
            <a:r>
              <a:rPr lang="it-IT" sz="1800">
                <a:solidFill>
                  <a:schemeClr val="tx2"/>
                </a:solidFill>
              </a:rPr>
              <a:t> </a:t>
            </a:r>
            <a:r>
              <a:rPr lang="it-IT" sz="1800" err="1">
                <a:solidFill>
                  <a:schemeClr val="tx2"/>
                </a:solidFill>
              </a:rPr>
              <a:t>Segmentation</a:t>
            </a:r>
            <a:r>
              <a:rPr lang="it-IT" sz="1800">
                <a:solidFill>
                  <a:schemeClr val="tx2"/>
                </a:solidFill>
              </a:rPr>
              <a:t> e Marker </a:t>
            </a:r>
            <a:r>
              <a:rPr lang="it-IT" sz="1800" err="1">
                <a:solidFill>
                  <a:schemeClr val="tx2"/>
                </a:solidFill>
              </a:rPr>
              <a:t>Controlled</a:t>
            </a:r>
            <a:r>
              <a:rPr lang="it-IT" sz="1800">
                <a:solidFill>
                  <a:schemeClr val="tx2"/>
                </a:solidFill>
              </a:rPr>
              <a:t> </a:t>
            </a:r>
            <a:r>
              <a:rPr lang="it-IT" sz="1800" err="1">
                <a:solidFill>
                  <a:schemeClr val="tx2"/>
                </a:solidFill>
              </a:rPr>
              <a:t>Watershed</a:t>
            </a:r>
            <a:r>
              <a:rPr lang="it-IT" sz="1800">
                <a:solidFill>
                  <a:schemeClr val="tx2"/>
                </a:solidFill>
              </a:rPr>
              <a:t> </a:t>
            </a:r>
            <a:r>
              <a:rPr lang="it-IT" sz="1800" err="1">
                <a:solidFill>
                  <a:schemeClr val="tx2"/>
                </a:solidFill>
              </a:rPr>
              <a:t>Segmentation</a:t>
            </a:r>
            <a:r>
              <a:rPr lang="it-IT" sz="1800">
                <a:solidFill>
                  <a:schemeClr val="tx2"/>
                </a:solidFill>
              </a:rPr>
              <a:t>. Questi ultimi </a:t>
            </a:r>
            <a:r>
              <a:rPr lang="it-IT" sz="1800" b="1">
                <a:solidFill>
                  <a:schemeClr val="tx2"/>
                </a:solidFill>
              </a:rPr>
              <a:t>salveranno</a:t>
            </a:r>
            <a:r>
              <a:rPr lang="it-IT" sz="1800">
                <a:solidFill>
                  <a:schemeClr val="tx2"/>
                </a:solidFill>
              </a:rPr>
              <a:t> coerentemente i risultati</a:t>
            </a:r>
            <a:endParaRPr lang="it-IT" sz="180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57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9BB8C6-AB8C-F243-A09B-01A455C9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364"/>
            <a:ext cx="10515600" cy="1030538"/>
          </a:xfrm>
        </p:spPr>
        <p:txBody>
          <a:bodyPr>
            <a:normAutofit/>
          </a:bodyPr>
          <a:lstStyle/>
          <a:p>
            <a:pPr algn="ctr"/>
            <a:r>
              <a:rPr lang="it-IT" sz="4400" b="1">
                <a:solidFill>
                  <a:schemeClr val="tx2"/>
                </a:solidFill>
                <a:latin typeface="Bookman Old Style" panose="02050604050505020204" pitchFamily="18" charset="0"/>
              </a:rPr>
              <a:t>Operazioni Morfologiche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7BE4AA-12BB-35C9-CADB-F429AF5F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85" y="1400073"/>
            <a:ext cx="5755486" cy="1476477"/>
          </a:xfrm>
          <a:solidFill>
            <a:schemeClr val="accent1">
              <a:lumMod val="20000"/>
              <a:lumOff val="80000"/>
            </a:schemeClr>
          </a:solidFill>
          <a:ln>
            <a:noFill/>
            <a:prstDash val="solid"/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it-IT" sz="1600" b="1"/>
              <a:t>Apertura (Opening)</a:t>
            </a:r>
          </a:p>
          <a:p>
            <a:r>
              <a:rPr lang="it-IT" sz="1600"/>
              <a:t> Definizione: Un'erosione seguita da una dilatazione. </a:t>
            </a:r>
          </a:p>
          <a:p>
            <a:r>
              <a:rPr lang="it-IT" sz="1600"/>
              <a:t>Scopo: Rimuovere piccoli oggetti e rumore senza modificare troppo le forme più grandi. 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816E7F1-CCB7-18F3-3B46-782F0FBD8C0A}"/>
              </a:ext>
            </a:extLst>
          </p:cNvPr>
          <p:cNvSpPr txBox="1">
            <a:spLocks/>
          </p:cNvSpPr>
          <p:nvPr/>
        </p:nvSpPr>
        <p:spPr>
          <a:xfrm>
            <a:off x="108282" y="3090095"/>
            <a:ext cx="5755486" cy="1594680"/>
          </a:xfrm>
          <a:prstGeom prst="rect">
            <a:avLst/>
          </a:prstGeom>
          <a:solidFill>
            <a:srgbClr val="FF9999"/>
          </a:solidFill>
          <a:ln>
            <a:noFill/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600" b="1"/>
              <a:t>Chiusura (Closing) </a:t>
            </a:r>
          </a:p>
          <a:p>
            <a:r>
              <a:rPr lang="it-IT" sz="1600"/>
              <a:t>Definizione: Una dilatazione seguita da un'erosione. </a:t>
            </a:r>
          </a:p>
          <a:p>
            <a:r>
              <a:rPr lang="it-IT" sz="1600"/>
              <a:t>Scopo: Riempire piccoli buchi e collegare stretti spazi tra gli oggetti. 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39B0697-137D-E7AB-C40D-BB693769846F}"/>
              </a:ext>
            </a:extLst>
          </p:cNvPr>
          <p:cNvSpPr txBox="1">
            <a:spLocks/>
          </p:cNvSpPr>
          <p:nvPr/>
        </p:nvSpPr>
        <p:spPr>
          <a:xfrm>
            <a:off x="6328230" y="1395664"/>
            <a:ext cx="5755486" cy="14852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b="1"/>
              <a:t>Apertura per Ricostruzione (Opening by </a:t>
            </a:r>
            <a:r>
              <a:rPr lang="it-IT" sz="1600" b="1" err="1"/>
              <a:t>Reconstruction</a:t>
            </a:r>
            <a:r>
              <a:rPr lang="it-IT" sz="1600" b="1"/>
              <a:t>) </a:t>
            </a:r>
          </a:p>
          <a:p>
            <a:r>
              <a:rPr lang="it-IT" sz="1600"/>
              <a:t>Definizione: Un'erosione seguita da una ricostruzione morfologica con l'immagine originale. </a:t>
            </a:r>
          </a:p>
          <a:p>
            <a:r>
              <a:rPr lang="it-IT" sz="1600"/>
              <a:t>Scopo: Preservare meglio le strutture originali rispetto all'apertura tradizionale.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C9CEEE49-1F67-88FB-EF02-78D5C956CB43}"/>
              </a:ext>
            </a:extLst>
          </p:cNvPr>
          <p:cNvSpPr txBox="1">
            <a:spLocks/>
          </p:cNvSpPr>
          <p:nvPr/>
        </p:nvSpPr>
        <p:spPr>
          <a:xfrm>
            <a:off x="6328230" y="3090094"/>
            <a:ext cx="5755486" cy="1594681"/>
          </a:xfrm>
          <a:prstGeom prst="rect">
            <a:avLst/>
          </a:prstGeom>
          <a:solidFill>
            <a:srgbClr val="FF7C80"/>
          </a:solidFill>
          <a:ln>
            <a:noFill/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1600" b="1"/>
              <a:t>Chiusura per Ricostruzione (Closing by </a:t>
            </a:r>
            <a:r>
              <a:rPr lang="it-IT" sz="1600" b="1" err="1"/>
              <a:t>Reconstruction</a:t>
            </a:r>
            <a:r>
              <a:rPr lang="it-IT" sz="1600" b="1"/>
              <a:t>) </a:t>
            </a:r>
          </a:p>
          <a:p>
            <a:r>
              <a:rPr lang="it-IT" sz="1600"/>
              <a:t>Definizione: Una dilatazione seguita da una ricostruzione morfologica con l'immagine originale. </a:t>
            </a:r>
          </a:p>
          <a:p>
            <a:r>
              <a:rPr lang="it-IT" sz="1600"/>
              <a:t>Scopo: Preservare meglio le strutture originali rispetto alla chiusura tradizionale.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9F1C1C3-D058-B115-F360-EDC927EAB523}"/>
              </a:ext>
            </a:extLst>
          </p:cNvPr>
          <p:cNvSpPr txBox="1">
            <a:spLocks/>
          </p:cNvSpPr>
          <p:nvPr/>
        </p:nvSpPr>
        <p:spPr>
          <a:xfrm>
            <a:off x="6328230" y="4898320"/>
            <a:ext cx="5755486" cy="1762830"/>
          </a:xfrm>
          <a:prstGeom prst="rect">
            <a:avLst/>
          </a:prstGeom>
          <a:solidFill>
            <a:srgbClr val="FF9933"/>
          </a:solidFill>
          <a:ln>
            <a:noFill/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b="1"/>
              <a:t>Apertura-Chiusura per Ricostruzione (Opening-Closing by </a:t>
            </a:r>
            <a:r>
              <a:rPr lang="it-IT" sz="1600" b="1" err="1"/>
              <a:t>Reconstruction</a:t>
            </a:r>
            <a:r>
              <a:rPr lang="it-IT" sz="1600" b="1"/>
              <a:t>)</a:t>
            </a:r>
          </a:p>
          <a:p>
            <a:r>
              <a:rPr lang="it-IT" sz="1500"/>
              <a:t>Sequenza: Esecuzione dell'apertura per ricostruzione seguita dalla chiusura per ricostruzione.</a:t>
            </a:r>
          </a:p>
          <a:p>
            <a:r>
              <a:rPr lang="it-IT" sz="1500"/>
              <a:t>Scopo: Rimuovere rumore e piccole strutture</a:t>
            </a:r>
            <a:r>
              <a:rPr lang="it-IT" sz="15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 riempire piccoli buchi, </a:t>
            </a:r>
            <a:r>
              <a:rPr lang="it-IT" sz="1500"/>
              <a:t> preservando al massimo le caratteristiche delle forme originali.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C6B1D19-C766-29F2-66EF-C9F276168B02}"/>
              </a:ext>
            </a:extLst>
          </p:cNvPr>
          <p:cNvSpPr txBox="1">
            <a:spLocks/>
          </p:cNvSpPr>
          <p:nvPr/>
        </p:nvSpPr>
        <p:spPr>
          <a:xfrm>
            <a:off x="108282" y="4898320"/>
            <a:ext cx="5755486" cy="1716316"/>
          </a:xfrm>
          <a:prstGeom prst="rect">
            <a:avLst/>
          </a:prstGeom>
          <a:solidFill>
            <a:srgbClr val="FFCC99"/>
          </a:solidFill>
          <a:ln>
            <a:noFill/>
            <a:prstDash val="solid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600" b="1"/>
              <a:t>Apertura-Chiusura (Opening-Closing) </a:t>
            </a:r>
          </a:p>
          <a:p>
            <a:r>
              <a:rPr lang="it-IT" sz="1600"/>
              <a:t>Sequenza: Esecuzione dell'apertura seguita dalla chiusura. </a:t>
            </a:r>
          </a:p>
          <a:p>
            <a:r>
              <a:rPr lang="it-IT" sz="1600"/>
              <a:t>Scopo: Rimuovere rumore e piccole strutture</a:t>
            </a:r>
            <a:r>
              <a:rPr lang="it-IT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 riempire piccoli buchi,</a:t>
            </a:r>
            <a:r>
              <a:rPr lang="it-IT" sz="1600"/>
              <a:t> senza modificare significativamente le forme più grandi</a:t>
            </a:r>
          </a:p>
        </p:txBody>
      </p:sp>
    </p:spTree>
    <p:extLst>
      <p:ext uri="{BB962C8B-B14F-4D97-AF65-F5344CB8AC3E}">
        <p14:creationId xmlns:p14="http://schemas.microsoft.com/office/powerpoint/2010/main" val="366059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11444" y="1138036"/>
            <a:ext cx="4679950" cy="1402470"/>
          </a:xfrm>
        </p:spPr>
        <p:txBody>
          <a:bodyPr anchor="t">
            <a:normAutofit/>
          </a:bodyPr>
          <a:lstStyle/>
          <a:p>
            <a:r>
              <a:rPr lang="it-IT" sz="3200" b="1">
                <a:latin typeface="Bookman Old Style" panose="02050604050505020204" pitchFamily="18" charset="0"/>
              </a:rPr>
              <a:t>Segmentazione</a:t>
            </a:r>
          </a:p>
        </p:txBody>
      </p:sp>
      <p:cxnSp>
        <p:nvCxnSpPr>
          <p:cNvPr id="99" name="Straight Connector 3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egnaposto contenuto 2"/>
          <p:cNvSpPr>
            <a:spLocks noGrp="1"/>
          </p:cNvSpPr>
          <p:nvPr>
            <p:ph idx="1"/>
          </p:nvPr>
        </p:nvSpPr>
        <p:spPr>
          <a:xfrm>
            <a:off x="511444" y="1787324"/>
            <a:ext cx="4679950" cy="4355060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800"/>
              </a:spcAft>
              <a:buNone/>
            </a:pPr>
            <a:r>
              <a:rPr lang="it-IT" sz="1800"/>
              <a:t>È il processo di partizione di un'immagine in regioni significative. L’ immagine digitale viene suddivisa in insiemi di pixel. Lo scopo della segmentazione è semplificare e/o cambiare la rappresentazione delle immagini in qualcosa che è più significativo e facile da analizzare.</a:t>
            </a:r>
          </a:p>
          <a:p>
            <a:pPr marL="0" indent="0" algn="just">
              <a:spcAft>
                <a:spcPts val="800"/>
              </a:spcAft>
              <a:buNone/>
            </a:pPr>
            <a:endParaRPr lang="it-IT" sz="1800">
              <a:latin typeface="Bookman Old Style" panose="02050604050505020204" pitchFamily="18" charset="0"/>
            </a:endParaRPr>
          </a:p>
          <a:p>
            <a:pPr marL="0" indent="0" algn="just">
              <a:spcAft>
                <a:spcPts val="800"/>
              </a:spcAft>
              <a:buNone/>
            </a:pPr>
            <a:r>
              <a:rPr lang="it-IT" sz="1800" b="1"/>
              <a:t>La segmentazione è il processo con il quale si classificano i pixel dell'immagine che hanno caratteristiche comuni</a:t>
            </a:r>
            <a:r>
              <a:rPr lang="it-IT" sz="1800"/>
              <a:t>, pertanto ciascun pixel in una regione è simile agli altri della stessa regione per una qualche proprietà o caratteristica (colore, intensità o texture).</a:t>
            </a:r>
            <a:endParaRPr lang="it-IT" sz="1800">
              <a:latin typeface="Bookman Old Style" panose="02050604050505020204" pitchFamily="18" charset="0"/>
            </a:endParaRPr>
          </a:p>
        </p:txBody>
      </p:sp>
      <p:pic>
        <p:nvPicPr>
          <p:cNvPr id="100" name="Picture 31" descr="Rendering 3D di una superficie di un barriera corallina arancione e blu">
            <a:extLst>
              <a:ext uri="{FF2B5EF4-FFF2-40B4-BE49-F238E27FC236}">
                <a16:creationId xmlns:a16="http://schemas.microsoft.com/office/drawing/2014/main" id="{C139D414-0550-9D0F-B6DF-55A0A65BF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56" r="641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3756025" y="836713"/>
            <a:ext cx="4679950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defRPr/>
            </a:pPr>
            <a:endParaRPr lang="it-IT" kern="0">
              <a:solidFill>
                <a:srgbClr val="333399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531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62218" y="396688"/>
            <a:ext cx="3475171" cy="1465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Threshold Segmentation</a:t>
            </a:r>
          </a:p>
        </p:txBody>
      </p:sp>
      <p:sp>
        <p:nvSpPr>
          <p:cNvPr id="30" name="Segnaposto contenuto 2"/>
          <p:cNvSpPr>
            <a:spLocks noGrp="1"/>
          </p:cNvSpPr>
          <p:nvPr>
            <p:ph idx="1"/>
          </p:nvPr>
        </p:nvSpPr>
        <p:spPr>
          <a:xfrm>
            <a:off x="4273897" y="1412488"/>
            <a:ext cx="3644206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spcAft>
                <a:spcPts val="800"/>
              </a:spcAft>
              <a:buNone/>
            </a:pPr>
            <a:r>
              <a:rPr lang="en-US" sz="2000"/>
              <a:t>La </a:t>
            </a:r>
            <a:r>
              <a:rPr lang="en-US" sz="2000" err="1"/>
              <a:t>segmentazione</a:t>
            </a:r>
            <a:r>
              <a:rPr lang="en-US" sz="2000"/>
              <a:t> a </a:t>
            </a:r>
            <a:r>
              <a:rPr lang="en-US" sz="2000" err="1"/>
              <a:t>soglia</a:t>
            </a:r>
            <a:r>
              <a:rPr lang="en-US" sz="2000"/>
              <a:t> </a:t>
            </a:r>
            <a:r>
              <a:rPr lang="en-US" sz="2000" err="1"/>
              <a:t>trasforma</a:t>
            </a:r>
            <a:r>
              <a:rPr lang="en-US" sz="2000"/>
              <a:t> </a:t>
            </a:r>
            <a:r>
              <a:rPr lang="en-US" sz="2000" err="1"/>
              <a:t>un'immagine</a:t>
            </a:r>
            <a:r>
              <a:rPr lang="en-US" sz="2000"/>
              <a:t> in scala di </a:t>
            </a:r>
            <a:r>
              <a:rPr lang="en-US" sz="2000" err="1"/>
              <a:t>grigi</a:t>
            </a:r>
            <a:r>
              <a:rPr lang="en-US" sz="2000"/>
              <a:t> in </a:t>
            </a:r>
            <a:r>
              <a:rPr lang="en-US" sz="2000" err="1"/>
              <a:t>un'immagine</a:t>
            </a:r>
            <a:r>
              <a:rPr lang="en-US" sz="2000"/>
              <a:t> </a:t>
            </a:r>
            <a:r>
              <a:rPr lang="en-US" sz="2000" err="1"/>
              <a:t>binaria</a:t>
            </a:r>
            <a:r>
              <a:rPr lang="en-US" sz="2000"/>
              <a:t>, dove </a:t>
            </a:r>
            <a:r>
              <a:rPr lang="en-US" sz="2000" err="1"/>
              <a:t>i</a:t>
            </a:r>
            <a:r>
              <a:rPr lang="en-US" sz="2000"/>
              <a:t> pixel </a:t>
            </a:r>
            <a:r>
              <a:rPr lang="en-US" sz="2000" err="1"/>
              <a:t>sono</a:t>
            </a:r>
            <a:r>
              <a:rPr lang="en-US" sz="2000"/>
              <a:t> </a:t>
            </a:r>
            <a:r>
              <a:rPr lang="en-US" sz="2000" err="1"/>
              <a:t>assegnati</a:t>
            </a:r>
            <a:r>
              <a:rPr lang="en-US" sz="2000"/>
              <a:t> a due </a:t>
            </a:r>
            <a:r>
              <a:rPr lang="en-US" sz="2000" err="1"/>
              <a:t>categorie</a:t>
            </a:r>
            <a:r>
              <a:rPr lang="en-US" sz="2000"/>
              <a:t>:</a:t>
            </a:r>
          </a:p>
          <a:p>
            <a:pPr>
              <a:spcAft>
                <a:spcPts val="800"/>
              </a:spcAft>
            </a:pPr>
            <a:r>
              <a:rPr lang="en-US" sz="2000" b="1"/>
              <a:t>Foreground</a:t>
            </a:r>
            <a:r>
              <a:rPr lang="en-US" sz="2000"/>
              <a:t> (primo piano): pixel la cui </a:t>
            </a:r>
            <a:r>
              <a:rPr lang="en-US" sz="2000" err="1"/>
              <a:t>intensità</a:t>
            </a:r>
            <a:r>
              <a:rPr lang="en-US" sz="2000"/>
              <a:t> è </a:t>
            </a:r>
            <a:r>
              <a:rPr lang="en-US" sz="2000" err="1"/>
              <a:t>superiore</a:t>
            </a:r>
            <a:r>
              <a:rPr lang="en-US" sz="2000"/>
              <a:t> al </a:t>
            </a:r>
            <a:r>
              <a:rPr lang="en-US" sz="2000" err="1"/>
              <a:t>valore</a:t>
            </a:r>
            <a:r>
              <a:rPr lang="en-US" sz="2000"/>
              <a:t> </a:t>
            </a:r>
            <a:r>
              <a:rPr lang="en-US" sz="2000" err="1"/>
              <a:t>soglia</a:t>
            </a:r>
            <a:r>
              <a:rPr lang="en-US" sz="2000"/>
              <a:t>. </a:t>
            </a:r>
          </a:p>
          <a:p>
            <a:pPr>
              <a:spcAft>
                <a:spcPts val="800"/>
              </a:spcAft>
            </a:pPr>
            <a:r>
              <a:rPr lang="en-US" sz="2000" b="1"/>
              <a:t>Background</a:t>
            </a:r>
            <a:r>
              <a:rPr lang="en-US" sz="2000"/>
              <a:t> (</a:t>
            </a:r>
            <a:r>
              <a:rPr lang="en-US" sz="2000" err="1"/>
              <a:t>sfondo</a:t>
            </a:r>
            <a:r>
              <a:rPr lang="en-US" sz="2000"/>
              <a:t>): pixel la cui </a:t>
            </a:r>
            <a:r>
              <a:rPr lang="en-US" sz="2000" err="1"/>
              <a:t>intensità</a:t>
            </a:r>
            <a:r>
              <a:rPr lang="en-US" sz="2000"/>
              <a:t> è </a:t>
            </a:r>
            <a:r>
              <a:rPr lang="en-US" sz="2000" err="1"/>
              <a:t>inferiore</a:t>
            </a:r>
            <a:r>
              <a:rPr lang="en-US" sz="2000"/>
              <a:t> o </a:t>
            </a:r>
            <a:r>
              <a:rPr lang="en-US" sz="2000" err="1"/>
              <a:t>uguale</a:t>
            </a:r>
            <a:r>
              <a:rPr lang="en-US" sz="2000"/>
              <a:t> al </a:t>
            </a:r>
            <a:r>
              <a:rPr lang="en-US" sz="2000" err="1"/>
              <a:t>valore</a:t>
            </a:r>
            <a:r>
              <a:rPr lang="en-US" sz="2000"/>
              <a:t> </a:t>
            </a:r>
            <a:r>
              <a:rPr lang="en-US" sz="2000" err="1"/>
              <a:t>soglia</a:t>
            </a:r>
            <a:r>
              <a:rPr lang="en-US" sz="2000"/>
              <a:t>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F52D56-CBED-4150-F4B9-04B4740D1451}"/>
              </a:ext>
            </a:extLst>
          </p:cNvPr>
          <p:cNvSpPr txBox="1">
            <a:spLocks/>
          </p:cNvSpPr>
          <p:nvPr/>
        </p:nvSpPr>
        <p:spPr>
          <a:xfrm>
            <a:off x="8451604" y="1969993"/>
            <a:ext cx="3197701" cy="3806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800"/>
              </a:spcAft>
              <a:buNone/>
            </a:pPr>
            <a:r>
              <a:rPr lang="en-US" sz="2000"/>
              <a:t>I </a:t>
            </a:r>
            <a:r>
              <a:rPr lang="en-US" sz="2000" err="1"/>
              <a:t>suoi</a:t>
            </a:r>
            <a:r>
              <a:rPr lang="en-US" sz="2000"/>
              <a:t> step </a:t>
            </a:r>
            <a:r>
              <a:rPr lang="en-US" sz="2000" err="1"/>
              <a:t>sono</a:t>
            </a:r>
            <a:r>
              <a:rPr lang="en-US" sz="2000"/>
              <a:t> </a:t>
            </a:r>
            <a:r>
              <a:rPr lang="en-US" sz="2000" err="1"/>
              <a:t>i</a:t>
            </a:r>
            <a:r>
              <a:rPr lang="en-US" sz="2000"/>
              <a:t> </a:t>
            </a:r>
            <a:r>
              <a:rPr lang="en-US" sz="2000" err="1"/>
              <a:t>seguenti</a:t>
            </a:r>
            <a:r>
              <a:rPr lang="en-US" sz="2000"/>
              <a:t>:</a:t>
            </a:r>
          </a:p>
          <a:p>
            <a:pPr marL="342900">
              <a:spcAft>
                <a:spcPts val="800"/>
              </a:spcAft>
            </a:pPr>
            <a:r>
              <a:rPr lang="en-US" sz="2000" err="1"/>
              <a:t>Converte</a:t>
            </a:r>
            <a:r>
              <a:rPr lang="en-US" sz="2000"/>
              <a:t> </a:t>
            </a:r>
            <a:r>
              <a:rPr lang="en-US" sz="2000" err="1"/>
              <a:t>l’immagine</a:t>
            </a:r>
            <a:r>
              <a:rPr lang="en-US" sz="2000"/>
              <a:t> in Scala di </a:t>
            </a:r>
            <a:r>
              <a:rPr lang="en-US" sz="2000" err="1"/>
              <a:t>Grigi</a:t>
            </a:r>
            <a:endParaRPr lang="en-US" sz="2000"/>
          </a:p>
          <a:p>
            <a:pPr marL="342900">
              <a:spcAft>
                <a:spcPts val="800"/>
              </a:spcAft>
            </a:pPr>
            <a:r>
              <a:rPr lang="en-US" sz="2000" err="1"/>
              <a:t>Determinazione</a:t>
            </a:r>
            <a:r>
              <a:rPr lang="en-US" sz="2000"/>
              <a:t> del Valore </a:t>
            </a:r>
            <a:r>
              <a:rPr lang="en-US" sz="2000" err="1"/>
              <a:t>Soglia</a:t>
            </a:r>
            <a:r>
              <a:rPr lang="en-US" sz="2000"/>
              <a:t> </a:t>
            </a:r>
          </a:p>
          <a:p>
            <a:pPr marL="342900">
              <a:spcAft>
                <a:spcPts val="800"/>
              </a:spcAft>
            </a:pPr>
            <a:r>
              <a:rPr lang="en-US" sz="2000" err="1"/>
              <a:t>Binarizza</a:t>
            </a:r>
            <a:r>
              <a:rPr lang="en-US" sz="2000"/>
              <a:t> </a:t>
            </a:r>
            <a:r>
              <a:rPr lang="en-US" sz="2000" err="1"/>
              <a:t>l’immagine</a:t>
            </a:r>
            <a:r>
              <a:rPr lang="en-US" sz="2000"/>
              <a:t> </a:t>
            </a:r>
            <a:r>
              <a:rPr lang="en-US" sz="2000" err="1"/>
              <a:t>applicando</a:t>
            </a:r>
            <a:r>
              <a:rPr lang="en-US" sz="2000"/>
              <a:t> il </a:t>
            </a:r>
            <a:r>
              <a:rPr lang="en-US" sz="2000" err="1"/>
              <a:t>valore</a:t>
            </a:r>
            <a:r>
              <a:rPr lang="en-US" sz="2000"/>
              <a:t> </a:t>
            </a:r>
            <a:r>
              <a:rPr lang="en-US" sz="2000" err="1"/>
              <a:t>soglia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925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B00278AE-C62A-3610-2127-E5F5BEDC2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4470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78854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luna, oscurità, nero, chiaro di luna&#10;&#10;Descrizione generata automaticamente">
            <a:extLst>
              <a:ext uri="{FF2B5EF4-FFF2-40B4-BE49-F238E27FC236}">
                <a16:creationId xmlns:a16="http://schemas.microsoft.com/office/drawing/2014/main" id="{63CC9F78-F3B8-FB03-74C4-DB97399FDE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5" b="-4"/>
          <a:stretch/>
        </p:blipFill>
        <p:spPr>
          <a:xfrm>
            <a:off x="9822313" y="1139676"/>
            <a:ext cx="2122549" cy="2122549"/>
          </a:xfrm>
          <a:prstGeom prst="rect">
            <a:avLst/>
          </a:prstGeom>
        </p:spPr>
      </p:pic>
      <p:pic>
        <p:nvPicPr>
          <p:cNvPr id="9" name="Immagine 8" descr="Immagine che contiene silhouette, schizzo, nero, Stencil&#10;&#10;Descrizione generata automaticamente">
            <a:extLst>
              <a:ext uri="{FF2B5EF4-FFF2-40B4-BE49-F238E27FC236}">
                <a16:creationId xmlns:a16="http://schemas.microsoft.com/office/drawing/2014/main" id="{11AF9093-4F4C-6481-40AB-8F958F212B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r="309" b="-1"/>
          <a:stretch/>
        </p:blipFill>
        <p:spPr>
          <a:xfrm>
            <a:off x="7182292" y="4002948"/>
            <a:ext cx="2122556" cy="2122549"/>
          </a:xfrm>
          <a:prstGeom prst="rect">
            <a:avLst/>
          </a:prstGeom>
        </p:spPr>
      </p:pic>
      <p:pic>
        <p:nvPicPr>
          <p:cNvPr id="10" name="Immagine 9" descr="Immagine che contiene lastra dei raggi X, Imaging medicale, radiologia, radiografia&#10;&#10;Descrizione generata automaticamente">
            <a:extLst>
              <a:ext uri="{FF2B5EF4-FFF2-40B4-BE49-F238E27FC236}">
                <a16:creationId xmlns:a16="http://schemas.microsoft.com/office/drawing/2014/main" id="{109E840B-CDF3-B741-15D9-958B29232D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" r="1304" b="-2"/>
          <a:stretch/>
        </p:blipFill>
        <p:spPr>
          <a:xfrm>
            <a:off x="7182311" y="1139675"/>
            <a:ext cx="2122537" cy="2122549"/>
          </a:xfrm>
          <a:prstGeom prst="rect">
            <a:avLst/>
          </a:prstGeom>
        </p:spPr>
      </p:pic>
      <p:pic>
        <p:nvPicPr>
          <p:cNvPr id="11" name="Immagine 10" descr="Immagine che contiene silhouette, schizzo, bianco e nero, arte&#10;&#10;Descrizione generata automaticamente">
            <a:extLst>
              <a:ext uri="{FF2B5EF4-FFF2-40B4-BE49-F238E27FC236}">
                <a16:creationId xmlns:a16="http://schemas.microsoft.com/office/drawing/2014/main" id="{248BCD37-30B9-9B44-7825-C396994D5DB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58"/>
          <a:stretch/>
        </p:blipFill>
        <p:spPr>
          <a:xfrm>
            <a:off x="9822294" y="4002948"/>
            <a:ext cx="2122549" cy="2122548"/>
          </a:xfrm>
          <a:prstGeom prst="rect">
            <a:avLst/>
          </a:prstGeom>
        </p:spPr>
      </p:pic>
      <p:sp>
        <p:nvSpPr>
          <p:cNvPr id="12" name="Titolo 1">
            <a:extLst>
              <a:ext uri="{FF2B5EF4-FFF2-40B4-BE49-F238E27FC236}">
                <a16:creationId xmlns:a16="http://schemas.microsoft.com/office/drawing/2014/main" id="{4EC97A25-C5A5-8C29-2C6F-D8C70DB6A87E}"/>
              </a:ext>
            </a:extLst>
          </p:cNvPr>
          <p:cNvSpPr txBox="1">
            <a:spLocks/>
          </p:cNvSpPr>
          <p:nvPr/>
        </p:nvSpPr>
        <p:spPr>
          <a:xfrm>
            <a:off x="429177" y="419584"/>
            <a:ext cx="5666823" cy="141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b="1" err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Threshold</a:t>
            </a:r>
            <a:r>
              <a:rPr lang="it-IT" sz="3200" b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it-IT" sz="3200" b="1" err="1">
                <a:latin typeface="Bookman Old Style" panose="02050604050505020204" pitchFamily="18" charset="0"/>
              </a:rPr>
              <a:t>Segmentation</a:t>
            </a:r>
            <a:r>
              <a:rPr lang="it-IT" sz="3200" b="1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(Applicazione) </a:t>
            </a:r>
            <a:endParaRPr lang="it-IT" sz="320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7F578FF-8E12-825D-AE86-A94F0A3627FC}"/>
              </a:ext>
            </a:extLst>
          </p:cNvPr>
          <p:cNvSpPr txBox="1"/>
          <p:nvPr/>
        </p:nvSpPr>
        <p:spPr>
          <a:xfrm>
            <a:off x="56657" y="2254437"/>
            <a:ext cx="664017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600"/>
              <a:t>Per applicare al meglio la segmentazione a soglia bisogna seguire determinate fasi:</a:t>
            </a:r>
            <a:br>
              <a:rPr lang="it-IT" sz="1600"/>
            </a:br>
            <a:endParaRPr lang="it-IT" sz="1600"/>
          </a:p>
          <a:p>
            <a:pPr marL="342900" indent="-342900">
              <a:buFont typeface="+mj-lt"/>
              <a:buAutoNum type="arabicPeriod"/>
            </a:pPr>
            <a:r>
              <a:rPr lang="it-IT" sz="1600"/>
              <a:t>Preparazione dell’immagine </a:t>
            </a:r>
            <a:r>
              <a:rPr lang="en-US" sz="1600"/>
              <a:t>(resize, </a:t>
            </a:r>
            <a:r>
              <a:rPr lang="it-IT" sz="1600" err="1"/>
              <a:t>imerode</a:t>
            </a:r>
            <a:r>
              <a:rPr lang="it-IT" sz="1600"/>
              <a:t>, </a:t>
            </a:r>
            <a:r>
              <a:rPr lang="it-IT" sz="1600" err="1"/>
              <a:t>medfilt</a:t>
            </a:r>
            <a:r>
              <a:rPr lang="it-IT" sz="1600"/>
              <a:t>, </a:t>
            </a:r>
            <a:r>
              <a:rPr lang="en-US" sz="1600" err="1"/>
              <a:t>conversione</a:t>
            </a:r>
            <a:r>
              <a:rPr lang="en-US" sz="1600"/>
              <a:t> in scala di </a:t>
            </a:r>
            <a:r>
              <a:rPr lang="en-US" sz="1600" err="1"/>
              <a:t>grigi</a:t>
            </a:r>
            <a:r>
              <a:rPr lang="it-IT" sz="160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/>
              <a:t>Segmentazione (calcolo del valore soglia, </a:t>
            </a:r>
            <a:r>
              <a:rPr lang="en-US" sz="1600"/>
              <a:t>Otsu</a:t>
            </a:r>
            <a:r>
              <a:rPr lang="it-IT" sz="160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/>
              <a:t>Area Opening: per rimuovere da un'immagine binaria tutti i componenti connessi entro uno specificato numero di pixel. Nel nostro caso </a:t>
            </a:r>
            <a:r>
              <a:rPr lang="it-IT" sz="1600" i="1" u="sng"/>
              <a:t>utilizzeremo l’Area Opening per rimuovere il tumore dall’immagine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600"/>
              <a:t>Sottrazione dell’immagine: </a:t>
            </a:r>
            <a:r>
              <a:rPr lang="it-IT" sz="1600" i="1" u="sng"/>
              <a:t>sottraendo l’immagine senza tumore all’immagine segmentata</a:t>
            </a:r>
            <a:r>
              <a:rPr lang="it-IT" sz="1600"/>
              <a:t> otteniamo un’immagine contenente il solo tumore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A2E46C-13B0-9871-B962-14E2E9617036}"/>
              </a:ext>
            </a:extLst>
          </p:cNvPr>
          <p:cNvSpPr txBox="1"/>
          <p:nvPr/>
        </p:nvSpPr>
        <p:spPr>
          <a:xfrm>
            <a:off x="7585902" y="3262224"/>
            <a:ext cx="1410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Immagine di input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5B6872-5699-556B-A0DD-D8433287947B}"/>
              </a:ext>
            </a:extLst>
          </p:cNvPr>
          <p:cNvSpPr txBox="1"/>
          <p:nvPr/>
        </p:nvSpPr>
        <p:spPr>
          <a:xfrm>
            <a:off x="10176333" y="3262224"/>
            <a:ext cx="1768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>
                    <a:lumMod val="65000"/>
                    <a:lumOff val="35000"/>
                  </a:schemeClr>
                </a:solidFill>
              </a:rPr>
              <a:t>Tumore rilevato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7DD4EE-752A-F145-CD02-7D31422CDA9F}"/>
              </a:ext>
            </a:extLst>
          </p:cNvPr>
          <p:cNvSpPr txBox="1"/>
          <p:nvPr/>
        </p:nvSpPr>
        <p:spPr>
          <a:xfrm>
            <a:off x="7453044" y="6125496"/>
            <a:ext cx="167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Immagine segmentata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6DDC67-392A-EBF5-E77F-32A0B54F545A}"/>
              </a:ext>
            </a:extLst>
          </p:cNvPr>
          <p:cNvSpPr txBox="1"/>
          <p:nvPr/>
        </p:nvSpPr>
        <p:spPr>
          <a:xfrm>
            <a:off x="9831340" y="6125496"/>
            <a:ext cx="2113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Immagine con tumore sottratto</a:t>
            </a:r>
          </a:p>
        </p:txBody>
      </p:sp>
    </p:spTree>
    <p:extLst>
      <p:ext uri="{BB962C8B-B14F-4D97-AF65-F5344CB8AC3E}">
        <p14:creationId xmlns:p14="http://schemas.microsoft.com/office/powerpoint/2010/main" val="388156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804CCDD-88C7-4B43-A381-F2D8DAF62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2648" y="365124"/>
            <a:ext cx="5221224" cy="2066544"/>
          </a:xfrm>
        </p:spPr>
        <p:txBody>
          <a:bodyPr anchor="b">
            <a:normAutofit/>
          </a:bodyPr>
          <a:lstStyle/>
          <a:p>
            <a:r>
              <a:rPr lang="it-IT" sz="3400" b="1">
                <a:latin typeface="Bookman Old Style" panose="02050604050505020204" pitchFamily="18" charset="0"/>
              </a:rPr>
              <a:t>Threshold Segmentation </a:t>
            </a:r>
            <a:br>
              <a:rPr lang="it-IT" sz="3400" b="1">
                <a:latin typeface="Bookman Old Style" panose="02050604050505020204" pitchFamily="18" charset="0"/>
              </a:rPr>
            </a:br>
            <a:r>
              <a:rPr lang="it-IT" sz="3400" b="1">
                <a:latin typeface="Bookman Old Style" panose="02050604050505020204" pitchFamily="18" charset="0"/>
              </a:rPr>
              <a:t>(Calcolo Perimetro e Area) </a:t>
            </a:r>
          </a:p>
        </p:txBody>
      </p:sp>
      <p:sp>
        <p:nvSpPr>
          <p:cNvPr id="64" name="sketch line">
            <a:extLst>
              <a:ext uri="{FF2B5EF4-FFF2-40B4-BE49-F238E27FC236}">
                <a16:creationId xmlns:a16="http://schemas.microsoft.com/office/drawing/2014/main" id="{BBECEAC1-4BBC-4815-B44E-D9B231A3F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520" y="260986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egnaposto contenuto 2"/>
          <p:cNvSpPr>
            <a:spLocks noGrp="1"/>
          </p:cNvSpPr>
          <p:nvPr>
            <p:ph idx="1"/>
          </p:nvPr>
        </p:nvSpPr>
        <p:spPr>
          <a:xfrm>
            <a:off x="612648" y="2843783"/>
            <a:ext cx="5221224" cy="3878563"/>
          </a:xfrm>
        </p:spPr>
        <p:txBody>
          <a:bodyPr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it-IT" sz="1200"/>
              <a:t>Per calcolare l’</a:t>
            </a:r>
            <a:r>
              <a:rPr lang="it-IT" sz="1200" b="1"/>
              <a:t>area</a:t>
            </a:r>
            <a:r>
              <a:rPr lang="it-IT" sz="1200"/>
              <a:t> e il </a:t>
            </a:r>
            <a:r>
              <a:rPr lang="it-IT" sz="1200" b="1"/>
              <a:t>perimetro</a:t>
            </a:r>
            <a:r>
              <a:rPr lang="it-IT" sz="1200"/>
              <a:t> in modo più preciso nella segmentazione a soglia si è scelto di procedere nel seguente modo: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t-IT" sz="1200"/>
              <a:t>• </a:t>
            </a:r>
            <a:r>
              <a:rPr lang="it-IT" sz="1200" b="1"/>
              <a:t>Calcolo dei </a:t>
            </a:r>
            <a:r>
              <a:rPr lang="it-IT" sz="1200" b="1" err="1"/>
              <a:t>centroidi</a:t>
            </a:r>
            <a:r>
              <a:rPr lang="it-IT" sz="1200" b="1"/>
              <a:t> </a:t>
            </a:r>
            <a:r>
              <a:rPr lang="it-IT" sz="1200"/>
              <a:t>delle regioni contenute nelle </a:t>
            </a:r>
            <a:r>
              <a:rPr lang="it-IT" sz="1200" i="1"/>
              <a:t>occorrenze rilevate </a:t>
            </a:r>
            <a:r>
              <a:rPr lang="it-IT" sz="1200"/>
              <a:t>(ottenute da manipolazioni precedenti derivanti dalla segmentazione a soglia).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t-IT" sz="1200"/>
              <a:t>• </a:t>
            </a:r>
            <a:r>
              <a:rPr lang="it-IT" sz="1200" b="1"/>
              <a:t>Estrapolo le regioni a partire dall’input image</a:t>
            </a:r>
            <a:r>
              <a:rPr lang="it-IT" sz="1200"/>
              <a:t>, opportunamente </a:t>
            </a:r>
            <a:r>
              <a:rPr lang="it-IT" sz="1200" err="1"/>
              <a:t>binarizzata</a:t>
            </a:r>
            <a:r>
              <a:rPr lang="it-IT" sz="1200"/>
              <a:t>, e dai </a:t>
            </a:r>
            <a:r>
              <a:rPr lang="it-IT" sz="1200" err="1"/>
              <a:t>centroidi</a:t>
            </a:r>
            <a:r>
              <a:rPr lang="it-IT" sz="1200"/>
              <a:t> precedentemente calcolati (che essendo stata sottoposta a minori manipolazioni conserverà meglio i dati su area e perimetro).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t-IT" sz="1200"/>
              <a:t>• </a:t>
            </a:r>
            <a:r>
              <a:rPr lang="it-IT" sz="1200" b="1"/>
              <a:t>Calcolo le </a:t>
            </a:r>
            <a:r>
              <a:rPr lang="it-IT" sz="1200" b="1" err="1"/>
              <a:t>regionprops</a:t>
            </a:r>
            <a:r>
              <a:rPr lang="it-IT" sz="1200" b="1"/>
              <a:t> dall’input image</a:t>
            </a:r>
            <a:r>
              <a:rPr lang="it-IT" sz="1200"/>
              <a:t>: se i dati di Area e Perimetro </a:t>
            </a:r>
            <a:r>
              <a:rPr lang="it-IT" sz="1200" u="sng"/>
              <a:t>non sono superiori ad una certa soglia </a:t>
            </a:r>
            <a:r>
              <a:rPr lang="it-IT" sz="1200"/>
              <a:t>verranno considerati corretti, altrimenti verranno calcolate le </a:t>
            </a:r>
            <a:r>
              <a:rPr lang="it-IT" sz="1200" err="1"/>
              <a:t>regionprops</a:t>
            </a:r>
            <a:r>
              <a:rPr lang="it-IT" sz="1200"/>
              <a:t> di </a:t>
            </a:r>
            <a:r>
              <a:rPr lang="it-IT" sz="1200" i="1"/>
              <a:t>occorrenze rilevate</a:t>
            </a:r>
            <a:r>
              <a:rPr lang="it-IT" sz="1200"/>
              <a:t>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it-IT" sz="1200" i="1"/>
              <a:t>Con l’utilizzo di input image possono essere erroneamente considerate aree ben più estese a causa di tumori a contatto con la parete del polmone. A questo scopo è stata introdotta la soglia massima </a:t>
            </a:r>
            <a:r>
              <a:rPr lang="it-IT" sz="1200">
                <a:highlight>
                  <a:srgbClr val="FFFF00"/>
                </a:highlight>
              </a:rPr>
              <a:t>(</a:t>
            </a:r>
            <a:r>
              <a:rPr lang="it-IT" sz="1200" err="1">
                <a:highlight>
                  <a:srgbClr val="FFFF00"/>
                </a:highlight>
              </a:rPr>
              <a:t>regionProps.Area</a:t>
            </a:r>
            <a:r>
              <a:rPr lang="it-IT" sz="1200">
                <a:highlight>
                  <a:srgbClr val="FFFF00"/>
                </a:highlight>
              </a:rPr>
              <a:t> &gt; 600 || </a:t>
            </a:r>
            <a:r>
              <a:rPr lang="it-IT" sz="1200" err="1">
                <a:highlight>
                  <a:srgbClr val="FFFF00"/>
                </a:highlight>
              </a:rPr>
              <a:t>regionProps.Perimeter</a:t>
            </a:r>
            <a:r>
              <a:rPr lang="it-IT" sz="1200">
                <a:highlight>
                  <a:srgbClr val="FFFF00"/>
                </a:highlight>
              </a:rPr>
              <a:t> &gt; 250)</a:t>
            </a:r>
            <a:endParaRPr lang="it-IT" sz="1200">
              <a:highlight>
                <a:srgbClr val="FFFF00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CA9DD206-8EBE-664F-B6D1-0EF2E484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95" y="249116"/>
            <a:ext cx="2742599" cy="265832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3E07849-5E39-36F6-9F1B-8EF7E458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395" y="3429000"/>
            <a:ext cx="2742599" cy="265821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90F363E4-12F6-9A2B-769D-27DBDDD02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279" y="3429000"/>
            <a:ext cx="2742598" cy="2657973"/>
          </a:xfrm>
          <a:prstGeom prst="rect">
            <a:avLst/>
          </a:prstGeom>
        </p:spPr>
      </p:pic>
      <p:pic>
        <p:nvPicPr>
          <p:cNvPr id="18" name="Immagine 17" descr="Immagine che contiene oscurità, luna, nero, notte&#10;&#10;Descrizione generata automaticamente">
            <a:extLst>
              <a:ext uri="{FF2B5EF4-FFF2-40B4-BE49-F238E27FC236}">
                <a16:creationId xmlns:a16="http://schemas.microsoft.com/office/drawing/2014/main" id="{8821C630-CCE7-3874-0CC8-3AAC86974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279" y="249116"/>
            <a:ext cx="2744780" cy="265832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35F1B58-4857-7166-8518-CA11E85DD95F}"/>
              </a:ext>
            </a:extLst>
          </p:cNvPr>
          <p:cNvSpPr txBox="1"/>
          <p:nvPr/>
        </p:nvSpPr>
        <p:spPr>
          <a:xfrm>
            <a:off x="6743236" y="2907445"/>
            <a:ext cx="159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tx1">
                    <a:lumMod val="65000"/>
                    <a:lumOff val="35000"/>
                  </a:schemeClr>
                </a:solidFill>
              </a:rPr>
              <a:t>Risultato sottrazione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07D687A-D7F7-6EB0-13E3-20BE46835162}"/>
              </a:ext>
            </a:extLst>
          </p:cNvPr>
          <p:cNvSpPr txBox="1"/>
          <p:nvPr/>
        </p:nvSpPr>
        <p:spPr>
          <a:xfrm>
            <a:off x="9861243" y="2912724"/>
            <a:ext cx="159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tx1">
                    <a:lumMod val="65000"/>
                    <a:lumOff val="35000"/>
                  </a:schemeClr>
                </a:solidFill>
              </a:rPr>
              <a:t>Etichetta di verità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598F9E7-D4E4-97DE-D5C6-DF00B80CA38A}"/>
              </a:ext>
            </a:extLst>
          </p:cNvPr>
          <p:cNvSpPr txBox="1"/>
          <p:nvPr/>
        </p:nvSpPr>
        <p:spPr>
          <a:xfrm>
            <a:off x="9515323" y="6081274"/>
            <a:ext cx="22825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>
                <a:solidFill>
                  <a:schemeClr val="tx1">
                    <a:lumMod val="65000"/>
                    <a:lumOff val="35000"/>
                  </a:schemeClr>
                </a:solidFill>
              </a:rPr>
              <a:t>Regione esportata a partire da immagine </a:t>
            </a:r>
            <a:r>
              <a:rPr lang="it-IT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binarizzata</a:t>
            </a:r>
            <a:r>
              <a:rPr lang="it-IT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tramite individuazione </a:t>
            </a:r>
            <a:r>
              <a:rPr lang="it-IT" sz="1100" err="1">
                <a:solidFill>
                  <a:schemeClr val="tx1">
                    <a:lumMod val="65000"/>
                    <a:lumOff val="35000"/>
                  </a:schemeClr>
                </a:solidFill>
              </a:rPr>
              <a:t>centroide</a:t>
            </a:r>
            <a:endParaRPr lang="it-IT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EE58576-67D9-C3EF-15D6-3C368ACD7017}"/>
              </a:ext>
            </a:extLst>
          </p:cNvPr>
          <p:cNvSpPr txBox="1"/>
          <p:nvPr/>
        </p:nvSpPr>
        <p:spPr>
          <a:xfrm>
            <a:off x="6743236" y="6082835"/>
            <a:ext cx="159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tx1">
                    <a:lumMod val="65000"/>
                    <a:lumOff val="35000"/>
                  </a:schemeClr>
                </a:solidFill>
              </a:rPr>
              <a:t>Immagine di input </a:t>
            </a:r>
            <a:r>
              <a:rPr lang="it-IT" sz="120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binarizzata</a:t>
            </a:r>
            <a:endParaRPr lang="it-IT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55A8266-3368-E8E1-28DD-ECE882F5BD02}"/>
              </a:ext>
            </a:extLst>
          </p:cNvPr>
          <p:cNvSpPr txBox="1"/>
          <p:nvPr/>
        </p:nvSpPr>
        <p:spPr>
          <a:xfrm>
            <a:off x="8930875" y="1393614"/>
            <a:ext cx="333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FF5050"/>
                </a:solidFill>
              </a:rPr>
              <a:t>≠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6962CFF-384B-ED94-810D-BEEAD5C51E89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8909994" y="4757987"/>
            <a:ext cx="375285" cy="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480194D-4781-FA36-B447-A7595D473AB7}"/>
              </a:ext>
            </a:extLst>
          </p:cNvPr>
          <p:cNvSpPr txBox="1"/>
          <p:nvPr/>
        </p:nvSpPr>
        <p:spPr>
          <a:xfrm>
            <a:off x="10520513" y="3045944"/>
            <a:ext cx="18526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>
                <a:solidFill>
                  <a:schemeClr val="bg2">
                    <a:lumMod val="75000"/>
                  </a:schemeClr>
                </a:solidFill>
              </a:rPr>
              <a:t>≈</a:t>
            </a:r>
            <a:endParaRPr lang="it-IT" sz="11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A4026ED-F944-C81C-28BE-11CA90B3F65B}"/>
              </a:ext>
            </a:extLst>
          </p:cNvPr>
          <p:cNvSpPr txBox="1"/>
          <p:nvPr/>
        </p:nvSpPr>
        <p:spPr>
          <a:xfrm>
            <a:off x="10667086" y="3086043"/>
            <a:ext cx="11534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it-IT" sz="1000" err="1">
                <a:solidFill>
                  <a:schemeClr val="bg2">
                    <a:lumMod val="75000"/>
                  </a:schemeClr>
                </a:solidFill>
              </a:rPr>
              <a:t>resize</a:t>
            </a:r>
            <a:r>
              <a:rPr lang="it-IT" sz="100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it-IT" sz="1000"/>
          </a:p>
        </p:txBody>
      </p:sp>
    </p:spTree>
    <p:extLst>
      <p:ext uri="{BB962C8B-B14F-4D97-AF65-F5344CB8AC3E}">
        <p14:creationId xmlns:p14="http://schemas.microsoft.com/office/powerpoint/2010/main" val="643507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dd6ce31-48e4-426e-8286-5320c0fff65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183B21F25BED4FBE9E28912CFA6CC8" ma:contentTypeVersion="13" ma:contentTypeDescription="Creare un nuovo documento." ma:contentTypeScope="" ma:versionID="adc6403bffc3cda3b0b11ff918ed73d1">
  <xsd:schema xmlns:xsd="http://www.w3.org/2001/XMLSchema" xmlns:xs="http://www.w3.org/2001/XMLSchema" xmlns:p="http://schemas.microsoft.com/office/2006/metadata/properties" xmlns:ns3="9d006219-5e2a-4958-a75e-3cd36dd9d168" xmlns:ns4="7dd6ce31-48e4-426e-8286-5320c0fff65b" targetNamespace="http://schemas.microsoft.com/office/2006/metadata/properties" ma:root="true" ma:fieldsID="4c52d7df1d25856a2d0f82c69d03930d" ns3:_="" ns4:_="">
    <xsd:import namespace="9d006219-5e2a-4958-a75e-3cd36dd9d168"/>
    <xsd:import namespace="7dd6ce31-48e4-426e-8286-5320c0fff65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SearchProperties" minOccurs="0"/>
                <xsd:element ref="ns4:MediaServiceObjectDetectorVersion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06219-5e2a-4958-a75e-3cd36dd9d1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6ce31-48e4-426e-8286-5320c0fff6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085F2B-B87F-4E36-A396-CFBCE9B56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FEE162-5867-490B-9A45-1471913F8055}">
  <ds:schemaRefs>
    <ds:schemaRef ds:uri="7dd6ce31-48e4-426e-8286-5320c0fff65b"/>
    <ds:schemaRef ds:uri="9d006219-5e2a-4958-a75e-3cd36dd9d1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E77E22-C73C-40DC-A111-4E2032A9914E}">
  <ds:schemaRefs>
    <ds:schemaRef ds:uri="7dd6ce31-48e4-426e-8286-5320c0fff65b"/>
    <ds:schemaRef ds:uri="9d006219-5e2a-4958-a75e-3cd36dd9d1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Tema di Office</vt:lpstr>
      <vt:lpstr>PowerPoint Presentation</vt:lpstr>
      <vt:lpstr>Introduzione Progetto</vt:lpstr>
      <vt:lpstr>Dataset utilizzato</vt:lpstr>
      <vt:lpstr>Import Automatizzato</vt:lpstr>
      <vt:lpstr>Operazioni Morfologiche</vt:lpstr>
      <vt:lpstr>Segmentazione</vt:lpstr>
      <vt:lpstr>Threshold Segmentation</vt:lpstr>
      <vt:lpstr>PowerPoint Presentation</vt:lpstr>
      <vt:lpstr>Threshold Segmentation  (Calcolo Perimetro e Area) </vt:lpstr>
      <vt:lpstr>Marker Controlled Watershed Segmentation  (Introduzione)</vt:lpstr>
      <vt:lpstr>Marker Controlled Watershed Segmentation  (Processo) </vt:lpstr>
      <vt:lpstr>Marker Controlled Watershed Segmentation  (Marcatori) </vt:lpstr>
      <vt:lpstr>Marker Controlled Watershed Segmentation  (Applicazione, 1)</vt:lpstr>
      <vt:lpstr>Marker Controlled Watershed Segmentation  (Applicazione, 2)</vt:lpstr>
      <vt:lpstr>Marker Controlled Watershed Segmentation  (Applicazione, 3)</vt:lpstr>
      <vt:lpstr>Marker Controlled Watershed Segmentation  (Applicazione, 4)</vt:lpstr>
      <vt:lpstr>Marker Controlled Watershed Segmentation  (Perimetro e Area)</vt:lpstr>
      <vt:lpstr>Matrice di confusione</vt:lpstr>
      <vt:lpstr>Metriche Di Valutazione</vt:lpstr>
      <vt:lpstr>Valutazione automatizzata</vt:lpstr>
      <vt:lpstr>PowerPoint Presentation</vt:lpstr>
      <vt:lpstr>PowerPoint Presentation</vt:lpstr>
      <vt:lpstr>Conclusioni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TRISCIUOGLIO SALVATORE</dc:creator>
  <cp:revision>1</cp:revision>
  <dcterms:created xsi:type="dcterms:W3CDTF">2024-06-11T19:19:02Z</dcterms:created>
  <dcterms:modified xsi:type="dcterms:W3CDTF">2024-06-17T09:14:26Z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0x0101007F183B21F25BED4FBE9E28912CFA6CC8</vt:lpwstr>
  </property>
</Properties>
</file>