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BF014-5BDE-297B-5983-1B64CBC5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40B74D-8E21-B09F-95DE-F50381BE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DDDFA-86FC-7769-ECB0-26F72402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43798-ABA1-0524-1FB1-6377D782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39F19-38DC-259A-D2D1-071865BA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2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DA7FB-1843-F824-EA2E-8CBA1D1C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048AAC-BDB0-692F-1D0A-9802220E2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A0528-0930-7E00-A74B-52B45DA8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3D89E-CADD-485B-F054-EB1DC6D1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1466D-1BAD-DE4D-5434-D5BA3F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9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FA639E-BC1F-0AA9-FAA0-DBF6F530F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EF216-14B2-CD08-691B-2723947F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8E4A0-9998-5345-F810-562F0710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2F259-7EFC-EE4F-9DCC-7CCB0240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4086F-EFFC-36CA-E89E-1BD74E71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A24DE-64EB-4461-BA03-5B9AC0FE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8B01D-B586-51FB-B754-BC35D57A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0213F-399A-2161-98FF-7041E75F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5B5E0-4374-A549-A232-8AFC15A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973C9-807A-0C15-EE0C-7EA255D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7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A3A7-DEE0-96FC-30E6-0C38BF1C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73A07-BEE9-B621-28ED-881AB193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E1AA1-2076-83B9-EC5C-B5F69E7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E2AFE-BCF9-79B0-9001-A5069732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75636-5324-D6F3-28E8-D4DC438F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7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23EAE-6B16-D6B2-72BF-F75D9A11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EB44-82FC-9B08-3CC5-54E1C1B25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09DBD-CD26-BF3F-EBF3-FB041990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EA36E7-4BDD-4E95-06C7-0EA21A8F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6CEA4-C3BD-B746-0E99-8F0841ED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DA7ED-AD3C-0AC4-42D1-11444D22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5902B-B805-8AF9-185A-D864DB41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7591B-C982-7171-C06A-7AC37C54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FD310-D651-D0E3-23E5-77A51359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D71CB-5673-C7A8-1710-89D9F8A16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E0575C-A314-0F01-9F19-70321C7F2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DBA62-8D10-C63C-4E79-62D9DF56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8CB678-C0C8-142A-C1F4-2091905E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93F0B9-8D46-3B25-715E-A9B08FF4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0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BE18-290C-24EC-8661-6062608B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6CBA50-97C7-42EA-140B-D03DE0D1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1A77B0-85E3-ED4D-3FC1-6C4D7E01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75E61-178A-0D88-84BF-9B9D828A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4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93EFAC-8354-4AE5-5C8F-13515EBA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0643E9-64B2-0162-4063-9136418A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F4256-56DC-515B-4AC0-ECCD7980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5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65E5A-2E99-093F-EA31-2D72D24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E36FD-48A0-FE3A-889A-79DEC2E0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C11D8-9901-3028-78DC-FAE8BF4FF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7F1B0-1C64-9257-74A9-D05CCCE3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06B89-A97D-4BA7-40F3-71943B3A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04903-EE94-2150-9915-FDDA137D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A9CBD-EF5F-9ACB-C5E9-A8EAFF17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72B406-B997-4CBB-0133-E8ABA6A24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E3F079-FD44-E1D6-24AB-525488C6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B3B4B-A66B-56E9-6FF7-A094F9BD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741D0-D2E0-1064-1D7C-24A88017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CE2F5-AA93-E1F3-6CAF-AD83D51E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327352-3E9D-87E6-B710-5A44135D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E61CE-7286-8218-D478-21D69586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50E38-D679-691C-43C2-2224F89AE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E89D-FD20-489F-81C3-D75EDEED47EA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81AC4-81B4-F7FC-12D2-6CD04FDB7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A8019-6DBA-56CA-B3B2-F487EF789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BA27-E5BD-40E1-A134-FE3B28EA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0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DB6A2-4088-4880-E04A-4AEB49A18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764" y="-569626"/>
            <a:ext cx="10598046" cy="4079589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学生信息成绩管理系统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D1F3C-935F-51A8-26C2-51A289A12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671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姓名：钟俊杰                       指导老师：黄云洁      </a:t>
            </a:r>
          </a:p>
        </p:txBody>
      </p:sp>
    </p:spTree>
    <p:extLst>
      <p:ext uri="{BB962C8B-B14F-4D97-AF65-F5344CB8AC3E}">
        <p14:creationId xmlns:p14="http://schemas.microsoft.com/office/powerpoint/2010/main" val="231447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FAC67-696B-7B8D-EC83-7FF6ADD7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学生表录入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9AC620-7768-5894-F768-769D9329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077" y="615688"/>
            <a:ext cx="8798565" cy="51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69EB-1E4D-00B6-7265-97695E2C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学生表查询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71F500-6989-F034-10D7-01D0B9DA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757" y="365125"/>
            <a:ext cx="7946393" cy="49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10DCF-6286-3CB0-A414-794C83DC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成绩表录入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6F581C-51AD-8971-8F96-4FA12764D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997" y="365125"/>
            <a:ext cx="9039188" cy="50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B1B52-35D6-60A1-DD8B-E66C2A30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成绩表查询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B264E79-5775-0D0E-55C2-531D33FE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457" y="494675"/>
            <a:ext cx="8231417" cy="49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5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B3276-05DE-CF3B-0CE2-683589B2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B3923E-5D3B-572B-BC8C-8D32C3A43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046" y="209861"/>
            <a:ext cx="9471752" cy="59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136C3-9500-B82F-3D82-BA423455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106C7-572B-3572-939C-0496EBF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背景：学校现需要一套软件系统来对学生信息等进行管理。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编写目的：软件用于对学校学生成绩，课程，个人信息等进行增加，删除，修改，查询等操作。</a:t>
            </a:r>
          </a:p>
        </p:txBody>
      </p:sp>
    </p:spTree>
    <p:extLst>
      <p:ext uri="{BB962C8B-B14F-4D97-AF65-F5344CB8AC3E}">
        <p14:creationId xmlns:p14="http://schemas.microsoft.com/office/powerpoint/2010/main" val="340494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5DFD6-980E-9C9B-279A-20F7B088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892129-6928-7A52-2365-F499FBB9A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72" y="239843"/>
            <a:ext cx="9341819" cy="5937120"/>
          </a:xfrm>
        </p:spPr>
      </p:pic>
    </p:spTree>
    <p:extLst>
      <p:ext uri="{BB962C8B-B14F-4D97-AF65-F5344CB8AC3E}">
        <p14:creationId xmlns:p14="http://schemas.microsoft.com/office/powerpoint/2010/main" val="270667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05239-34B2-2165-466A-714797F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系统用例图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B03245-96C2-741F-75B6-68792993A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13" y="40625"/>
            <a:ext cx="6275973" cy="6888076"/>
          </a:xfrm>
        </p:spPr>
      </p:pic>
    </p:spTree>
    <p:extLst>
      <p:ext uri="{BB962C8B-B14F-4D97-AF65-F5344CB8AC3E}">
        <p14:creationId xmlns:p14="http://schemas.microsoft.com/office/powerpoint/2010/main" val="296767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D309-A118-B007-709D-FF58C416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任务规划图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C8FF7F-756F-8223-7378-E2E2089A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05" y="-89941"/>
            <a:ext cx="8001264" cy="6700603"/>
          </a:xfrm>
        </p:spPr>
      </p:pic>
    </p:spTree>
    <p:extLst>
      <p:ext uri="{BB962C8B-B14F-4D97-AF65-F5344CB8AC3E}">
        <p14:creationId xmlns:p14="http://schemas.microsoft.com/office/powerpoint/2010/main" val="124843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4ABD-D00B-97AB-080F-F1376BA4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668A7C-5612-BA58-234E-14AB9491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338" y="134911"/>
            <a:ext cx="9862462" cy="60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33F21-72F8-0503-2B7A-A4730A0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27B3C8-3282-ABE8-E97B-AEB8F8275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534" y="0"/>
            <a:ext cx="8537857" cy="730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97A3C-2976-CCE6-845D-85C91314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29F3C-9359-D3C6-0B20-CA58EB1D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课程表录入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8A67A0-7675-AAE9-44B1-330295E7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860" y="400090"/>
            <a:ext cx="8562061" cy="56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10C8C-0869-5D6C-9B13-969B5C59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课程表查询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0309DF-4625-CE14-25CC-6CF7AA071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298" y="614597"/>
            <a:ext cx="8772266" cy="52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2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</Words>
  <Application>Microsoft Office PowerPoint</Application>
  <PresentationFormat>宽屏</PresentationFormat>
  <Paragraphs>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学生信息成绩管理系统</vt:lpstr>
      <vt:lpstr>引言</vt:lpstr>
      <vt:lpstr>功能图</vt:lpstr>
      <vt:lpstr>系统用例图 </vt:lpstr>
      <vt:lpstr>任务规划图 </vt:lpstr>
      <vt:lpstr>表</vt:lpstr>
      <vt:lpstr>PowerPoint 演示文稿</vt:lpstr>
      <vt:lpstr>功能演示</vt:lpstr>
      <vt:lpstr>课程表查询</vt:lpstr>
      <vt:lpstr>学生表录入</vt:lpstr>
      <vt:lpstr>学生表查询</vt:lpstr>
      <vt:lpstr>成绩表录入</vt:lpstr>
      <vt:lpstr>成绩表查询</vt:lpstr>
      <vt:lpstr>数据库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学生信息成绩管理系统</dc:title>
  <dc:creator>钟 俊杰</dc:creator>
  <cp:lastModifiedBy>钟 俊杰</cp:lastModifiedBy>
  <cp:revision>5</cp:revision>
  <dcterms:created xsi:type="dcterms:W3CDTF">2022-06-17T00:43:10Z</dcterms:created>
  <dcterms:modified xsi:type="dcterms:W3CDTF">2022-06-17T01:06:05Z</dcterms:modified>
</cp:coreProperties>
</file>