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2E6F2-91F6-35FA-0C1A-A8FB64F76DEF}" v="22" dt="2023-10-23T12:47:38.951"/>
    <p1510:client id="{54AB3315-3115-4A3B-82CA-43A737FE197B}" v="91" dt="2023-10-23T12:09:53.441"/>
    <p1510:client id="{B54EF598-8040-FE1D-EF4E-5143908078D0}" v="332" dt="2023-10-23T13:31:06.465"/>
    <p1510:client id="{E954FE5B-A660-FA91-040B-6FA4EE692F2B}" v="848" dt="2023-10-23T12:46:3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7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5200">
                <a:ea typeface="Yu Mincho Demibold"/>
              </a:rPr>
              <a:t>進捗報告会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33999" y="4712959"/>
            <a:ext cx="6857999" cy="2054306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2200">
                <a:latin typeface="Yu Mincho Demibold"/>
                <a:ea typeface="Yu Gothic"/>
              </a:rPr>
              <a:t>米満　悠人</a:t>
            </a:r>
            <a:endParaRPr lang="ja-JP" altLang="en-US" sz="2200" dirty="0">
              <a:latin typeface="Yu Mincho Demibold"/>
              <a:ea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0B8409-201A-BE93-867E-ED9E4702F7D8}"/>
              </a:ext>
            </a:extLst>
          </p:cNvPr>
          <p:cNvSpPr txBox="1"/>
          <p:nvPr/>
        </p:nvSpPr>
        <p:spPr>
          <a:xfrm>
            <a:off x="800099" y="1143000"/>
            <a:ext cx="102393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latin typeface="Yu Mincho Demibold"/>
                <a:ea typeface="Yu Mincho Demibold"/>
              </a:rPr>
              <a:t>                         </a:t>
            </a:r>
          </a:p>
          <a:p>
            <a:pPr algn="ctr"/>
            <a:r>
              <a:rPr lang="ja-JP" altLang="en-US" sz="4800">
                <a:latin typeface="Yu Mincho Demibold"/>
                <a:ea typeface="Yu Mincho Demibold"/>
              </a:rPr>
              <a:t>SPACE　REFLECTOR</a:t>
            </a:r>
            <a:endParaRPr lang="en" altLang="ja-JP" sz="4800">
              <a:latin typeface="Consolas"/>
              <a:ea typeface="Yu Mincho Demibold"/>
            </a:endParaRPr>
          </a:p>
          <a:p>
            <a:pPr algn="ctr"/>
            <a:endParaRPr lang="ja-JP" altLang="en-US" sz="4800" dirty="0">
              <a:latin typeface="Yu Mincho Demibold"/>
              <a:ea typeface="Yu Mincho Demibold"/>
            </a:endParaRPr>
          </a:p>
          <a:p>
            <a:r>
              <a:rPr lang="ja-JP" altLang="en-US" sz="3200">
                <a:latin typeface="Yu Mincho Demibold"/>
                <a:ea typeface="Yu Mincho Demibold"/>
              </a:rPr>
              <a:t>ジャンル              レーザーリフレクトゲーム</a:t>
            </a:r>
          </a:p>
          <a:p>
            <a:endParaRPr lang="ja-JP" altLang="en-US" sz="3200" dirty="0">
              <a:latin typeface="Yu Mincho Demibold"/>
              <a:ea typeface="Yu Mincho Demibold"/>
            </a:endParaRPr>
          </a:p>
          <a:p>
            <a:r>
              <a:rPr lang="ja-JP" altLang="en-US" sz="3200">
                <a:latin typeface="Yu Mincho Demibold"/>
                <a:ea typeface="Yu Mincho Demibold"/>
              </a:rPr>
              <a:t>ライブラリ　　　        DXライブラリ</a:t>
            </a:r>
          </a:p>
          <a:p>
            <a:endParaRPr lang="ja-JP" altLang="en-US" sz="3200" dirty="0">
              <a:latin typeface="Yu Mincho Demibold"/>
              <a:ea typeface="Yu Mincho Demibold"/>
            </a:endParaRPr>
          </a:p>
          <a:p>
            <a:r>
              <a:rPr lang="ja-JP" altLang="en-US" sz="3200">
                <a:latin typeface="Yu Mincho Demibold"/>
                <a:ea typeface="Yu Mincho Demibold"/>
              </a:rPr>
              <a:t>プラットフォーム　             PC</a:t>
            </a:r>
            <a:endParaRPr lang="ja-JP" altLang="en-US" sz="3200" dirty="0">
              <a:latin typeface="Yu Mincho Demibold"/>
              <a:ea typeface="Yu Mincho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643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0B8409-201A-BE93-867E-ED9E4702F7D8}"/>
              </a:ext>
            </a:extLst>
          </p:cNvPr>
          <p:cNvSpPr txBox="1"/>
          <p:nvPr/>
        </p:nvSpPr>
        <p:spPr>
          <a:xfrm>
            <a:off x="923924" y="676275"/>
            <a:ext cx="1023937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600">
                <a:latin typeface="Yu Mincho Demibold"/>
                <a:ea typeface="Yu Mincho Demibold"/>
              </a:rPr>
              <a:t>制作スケジュール</a:t>
            </a:r>
          </a:p>
          <a:p>
            <a:pPr algn="ctr"/>
            <a:endParaRPr lang="ja-JP" altLang="en-US" sz="3600" dirty="0">
              <a:latin typeface="Yu Mincho Demibold"/>
              <a:ea typeface="Yu Mincho Demibold"/>
            </a:endParaRPr>
          </a:p>
          <a:p>
            <a:r>
              <a:rPr lang="ja-JP" altLang="en-US" sz="3600">
                <a:latin typeface="Yu Mincho Demibold"/>
                <a:ea typeface="Yu Mincho Demibold"/>
              </a:rPr>
              <a:t>  プロトタイプ  10/23～1１/5</a:t>
            </a:r>
            <a:endParaRPr lang="ja-JP" altLang="en-US" sz="3600" dirty="0">
              <a:latin typeface="Yu Mincho Demibold"/>
              <a:ea typeface="Yu Mincho Demibold"/>
            </a:endParaRPr>
          </a:p>
          <a:p>
            <a:r>
              <a:rPr lang="ja-JP" altLang="en-US" sz="3600" dirty="0">
                <a:latin typeface="Yu Mincho Demibold"/>
                <a:ea typeface="Yu Mincho Demibold"/>
              </a:rPr>
              <a:t>　</a:t>
            </a:r>
          </a:p>
          <a:p>
            <a:r>
              <a:rPr lang="ja-JP" altLang="en-US" sz="3600">
                <a:latin typeface="Yu Mincho Demibold"/>
                <a:ea typeface="Yu Mincho Demibold"/>
              </a:rPr>
              <a:t>  アルファ       11/6～11/19</a:t>
            </a:r>
          </a:p>
          <a:p>
            <a:endParaRPr lang="ja-JP" altLang="en-US" sz="3600" dirty="0">
              <a:latin typeface="Yu Mincho Demibold"/>
              <a:ea typeface="Yu Mincho Demibold"/>
            </a:endParaRPr>
          </a:p>
          <a:p>
            <a:r>
              <a:rPr lang="ja-JP" altLang="en-US" sz="3600">
                <a:latin typeface="Yu Mincho Demibold"/>
                <a:ea typeface="Yu Mincho Demibold"/>
              </a:rPr>
              <a:t>  ベータ         11/20～11/27</a:t>
            </a:r>
          </a:p>
          <a:p>
            <a:endParaRPr lang="ja-JP" altLang="en-US" sz="3600" dirty="0">
              <a:latin typeface="Yu Mincho Demibold"/>
              <a:ea typeface="Yu Mincho Demibold"/>
            </a:endParaRPr>
          </a:p>
          <a:p>
            <a:r>
              <a:rPr lang="ja-JP" altLang="en-US" sz="3600">
                <a:latin typeface="Yu Mincho Demibold"/>
                <a:ea typeface="Yu Mincho Demibold"/>
              </a:rPr>
              <a:t>  マスター　　11/28～12/8</a:t>
            </a:r>
            <a:endParaRPr lang="ja-JP" altLang="en-US" sz="3600" dirty="0">
              <a:latin typeface="Yu Mincho Demibold"/>
              <a:ea typeface="Yu Mincho Demibold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A0EF1D-A83B-F4B4-ACB8-334E1E9C64D8}"/>
              </a:ext>
            </a:extLst>
          </p:cNvPr>
          <p:cNvSpPr txBox="1"/>
          <p:nvPr/>
        </p:nvSpPr>
        <p:spPr>
          <a:xfrm>
            <a:off x="7391399" y="1847850"/>
            <a:ext cx="4038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Yu Mincho Demibold"/>
                <a:ea typeface="Yu Mincho Demibold"/>
              </a:rPr>
              <a:t>プレイヤー、敵、ゲームクリア、</a:t>
            </a:r>
          </a:p>
          <a:p>
            <a:pPr algn="l"/>
            <a:r>
              <a:rPr lang="ja-JP" altLang="en-US">
                <a:latin typeface="Yu Mincho Demibold"/>
                <a:ea typeface="Yu Mincho Demibold"/>
              </a:rPr>
              <a:t>ゲームオーバーの仮実装</a:t>
            </a:r>
            <a:endParaRPr lang="ja-JP" altLang="en-US" dirty="0">
              <a:latin typeface="Yu Mincho Demibold"/>
              <a:ea typeface="Yu Mincho Demibold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7D79AB-50AE-F62A-18DB-64F29DCDDCAD}"/>
              </a:ext>
            </a:extLst>
          </p:cNvPr>
          <p:cNvSpPr txBox="1"/>
          <p:nvPr/>
        </p:nvSpPr>
        <p:spPr>
          <a:xfrm>
            <a:off x="7391399" y="2981325"/>
            <a:ext cx="471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Yu Mincho Demibold"/>
                <a:ea typeface="Yu Mincho Demibold"/>
              </a:rPr>
              <a:t>UI、サウンド、エフェクト、各演出の実装</a:t>
            </a:r>
            <a:endParaRPr lang="ja-JP" altLang="en-US" dirty="0">
              <a:latin typeface="Yu Mincho Demibold"/>
              <a:ea typeface="Yu Mincho Demibold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12BD95-A3E5-2ED6-204B-0124C6FDB9D3}"/>
              </a:ext>
            </a:extLst>
          </p:cNvPr>
          <p:cNvSpPr txBox="1"/>
          <p:nvPr/>
        </p:nvSpPr>
        <p:spPr>
          <a:xfrm>
            <a:off x="7286624" y="4086224"/>
            <a:ext cx="4714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Yu Mincho Demibold"/>
                <a:ea typeface="Yu Mincho Demibold"/>
              </a:rPr>
              <a:t>チュートリアル、難易度、できればアイテムの実装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31DC0-BE83-FEF7-C0A9-C292A1C59AA2}"/>
              </a:ext>
            </a:extLst>
          </p:cNvPr>
          <p:cNvSpPr txBox="1"/>
          <p:nvPr/>
        </p:nvSpPr>
        <p:spPr>
          <a:xfrm>
            <a:off x="7391399" y="5143499"/>
            <a:ext cx="471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Yu Mincho Demibold"/>
                <a:ea typeface="Yu Mincho Demibold"/>
              </a:rPr>
              <a:t>リファクタリング、バグ取り</a:t>
            </a:r>
            <a:endParaRPr lang="ja-JP" altLang="en-US" dirty="0">
              <a:latin typeface="Yu Mincho Demibold"/>
              <a:ea typeface="Yu Mincho Demibold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EF267-5B0D-A025-0D7D-327D66A22FF5}"/>
              </a:ext>
            </a:extLst>
          </p:cNvPr>
          <p:cNvSpPr txBox="1"/>
          <p:nvPr/>
        </p:nvSpPr>
        <p:spPr>
          <a:xfrm>
            <a:off x="4105274" y="6153150"/>
            <a:ext cx="38671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latin typeface="Yu Mincho Demibold"/>
                <a:ea typeface="Yu Mincho Demibold"/>
              </a:rPr>
              <a:t>※すぐにガントチャート作ります</a:t>
            </a:r>
            <a:endParaRPr lang="ja-JP" altLang="en-US" sz="2000">
              <a:ea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2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3EB8D-F63C-62CB-535B-8FB6240A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4" y="711200"/>
            <a:ext cx="11274612" cy="890588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ja-JP" altLang="en-US" sz="3600">
                <a:latin typeface="Yu Mincho Demibold"/>
                <a:ea typeface="Yu Mincho Demibold"/>
              </a:rPr>
              <a:t>                     </a:t>
            </a:r>
            <a:r>
              <a:rPr lang="ja-JP" altLang="en-US" sz="4000">
                <a:latin typeface="Yu Mincho Demibold"/>
                <a:ea typeface="Yu Mincho Demibold"/>
              </a:rPr>
              <a:t>見せたい技術</a:t>
            </a:r>
            <a:endParaRPr lang="ja-JP" sz="4000">
              <a:latin typeface="Yu Gothic"/>
              <a:ea typeface="Yu Gothic"/>
            </a:endParaRPr>
          </a:p>
          <a:p>
            <a:pPr marL="0" indent="0">
              <a:buNone/>
            </a:pPr>
            <a:r>
              <a:rPr lang="ja-JP" altLang="en-US" sz="4000" dirty="0">
                <a:latin typeface="Yu Mincho Demibold"/>
                <a:ea typeface="Yu Mincho Demibold"/>
              </a:rPr>
              <a:t>                        </a:t>
            </a:r>
            <a:endParaRPr lang="ja-JP" altLang="en-US" sz="4800" dirty="0">
              <a:latin typeface="Yu Mincho Demibold"/>
              <a:ea typeface="Yu Mincho Demibold"/>
            </a:endParaRPr>
          </a:p>
          <a:p>
            <a:pPr marL="0" indent="0">
              <a:buNone/>
            </a:pPr>
            <a:endParaRPr lang="ja-JP" altLang="en-US" sz="4000" dirty="0">
              <a:latin typeface="Yu Mincho Demibold"/>
              <a:ea typeface="Yu Mincho Demibold"/>
            </a:endParaRPr>
          </a:p>
          <a:p>
            <a:pPr marL="0" indent="0">
              <a:buNone/>
            </a:pPr>
            <a:endParaRPr lang="ja-JP" altLang="en-US" sz="4000" dirty="0">
              <a:latin typeface="Yu Mincho Demibold"/>
              <a:ea typeface="Yu Mincho Demibold"/>
            </a:endParaRPr>
          </a:p>
          <a:p>
            <a:pPr marL="0" indent="0">
              <a:buNone/>
            </a:pPr>
            <a:r>
              <a:rPr lang="ja-JP" altLang="en-US" sz="3600" dirty="0">
                <a:latin typeface="Yu Mincho Demibold"/>
                <a:ea typeface="Yu Mincho Demibold"/>
              </a:rPr>
              <a:t>   </a:t>
            </a:r>
          </a:p>
          <a:p>
            <a:pPr marL="0" indent="0" algn="ctr">
              <a:buNone/>
            </a:pPr>
            <a:endParaRPr lang="ja-JP" altLang="en-US" sz="3600" dirty="0">
              <a:latin typeface="Yu Mincho Demibold"/>
              <a:ea typeface="Yu Mincho Demibold"/>
            </a:endParaRPr>
          </a:p>
          <a:p>
            <a:pPr marL="0" indent="0" algn="ctr">
              <a:buNone/>
            </a:pPr>
            <a:endParaRPr lang="ja-JP" altLang="en-US" sz="3600" dirty="0">
              <a:latin typeface="Yu Mincho Demibold"/>
              <a:ea typeface="Yu Mincho Demibold"/>
            </a:endParaRPr>
          </a:p>
          <a:p>
            <a:pPr marL="0" indent="0" algn="ctr">
              <a:buNone/>
            </a:pPr>
            <a:endParaRPr lang="ja-JP" altLang="en-US" sz="3600" dirty="0">
              <a:latin typeface="Yu Mincho Demibold"/>
              <a:ea typeface="Yu Mincho Demibold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8698B2-6256-D2BE-10A6-8265D9029294}"/>
              </a:ext>
            </a:extLst>
          </p:cNvPr>
          <p:cNvSpPr txBox="1"/>
          <p:nvPr/>
        </p:nvSpPr>
        <p:spPr>
          <a:xfrm>
            <a:off x="2162174" y="2019300"/>
            <a:ext cx="74295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800">
                <a:latin typeface="Yu Mincho Demibold"/>
                <a:ea typeface="Yu Mincho Demibold"/>
              </a:rPr>
              <a:t>         シェーダー、</a:t>
            </a:r>
            <a:endParaRPr lang="ja-JP"/>
          </a:p>
          <a:p>
            <a:pPr algn="l"/>
            <a:r>
              <a:rPr lang="ja-JP" altLang="en-US" sz="2800">
                <a:latin typeface="Yu Mincho Demibold"/>
                <a:ea typeface="Yu Mincho Demibold"/>
              </a:rPr>
              <a:t>技術ではないが</a:t>
            </a:r>
            <a:r>
              <a:rPr lang="ja-JP" altLang="en-US" sz="4800">
                <a:latin typeface="Yu Mincho Demibold"/>
                <a:ea typeface="Yu Mincho Demibold"/>
              </a:rPr>
              <a:t>コードのきれいさ</a:t>
            </a:r>
            <a:endParaRPr lang="ja-JP"/>
          </a:p>
          <a:p>
            <a:endParaRPr lang="ja-JP" altLang="en-US" sz="4800" dirty="0">
              <a:latin typeface="Yu Mincho Demibold"/>
              <a:ea typeface="Yu Mincho Demibold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82F751-4B0D-990F-F0F8-E4FAE6551413}"/>
              </a:ext>
            </a:extLst>
          </p:cNvPr>
          <p:cNvSpPr txBox="1"/>
          <p:nvPr/>
        </p:nvSpPr>
        <p:spPr>
          <a:xfrm>
            <a:off x="1352549" y="4333875"/>
            <a:ext cx="72294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latin typeface="Yu Mincho Demibold"/>
                <a:ea typeface="Yu Gothic"/>
              </a:rPr>
              <a:t>シェーダー例） 敵の攻撃を光らせる</a:t>
            </a:r>
          </a:p>
          <a:p>
            <a:r>
              <a:rPr lang="ja-JP" altLang="en-US" sz="2400" dirty="0">
                <a:latin typeface="Yu Mincho Demibold"/>
                <a:ea typeface="Yu Gothic"/>
              </a:rPr>
              <a:t>    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9A38F-49C9-73EA-24BD-779354B30AA7}"/>
              </a:ext>
            </a:extLst>
          </p:cNvPr>
          <p:cNvSpPr txBox="1"/>
          <p:nvPr/>
        </p:nvSpPr>
        <p:spPr>
          <a:xfrm>
            <a:off x="1352549" y="4953000"/>
            <a:ext cx="94202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>
                <a:latin typeface="Yu Mincho Demibold"/>
                <a:ea typeface="Yu Mincho Demibold"/>
              </a:rPr>
              <a:t>コード例）ただコメントを書くのではなく、実装の意図</a:t>
            </a:r>
            <a:r>
              <a:rPr lang="ja-JP" altLang="en-US" sz="2400">
                <a:latin typeface="Yu Mincho Demibold"/>
                <a:ea typeface="Yu Mincho Demibold"/>
              </a:rPr>
              <a:t>までコメントに書く</a:t>
            </a:r>
          </a:p>
          <a:p>
            <a:endParaRPr lang="ja-JP" altLang="en-US" sz="2400" dirty="0">
              <a:latin typeface="Yu Mincho Demibold"/>
              <a:ea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522550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DappledVTI</vt:lpstr>
      <vt:lpstr>進捗報告会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280</cp:revision>
  <dcterms:created xsi:type="dcterms:W3CDTF">2023-10-23T12:03:28Z</dcterms:created>
  <dcterms:modified xsi:type="dcterms:W3CDTF">2023-10-23T13:31:57Z</dcterms:modified>
</cp:coreProperties>
</file>