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2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8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6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7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7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25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0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2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52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C72023-7A78-4523-93A0-EFBC31028960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F47265-E96F-40C3-B310-B0D3C1A0B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3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36E6-4F3F-4824-BD95-C43DBF4F9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パチモンハンター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C9B57F-542B-4C9C-977C-060A62B60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159961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ジャンル</a:t>
            </a:r>
            <a:r>
              <a:rPr lang="en-US" altLang="ja-JP" sz="2000" dirty="0"/>
              <a:t>		</a:t>
            </a:r>
            <a:r>
              <a:rPr lang="ja-JP" altLang="en-US" sz="2000" dirty="0"/>
              <a:t>：</a:t>
            </a:r>
            <a:r>
              <a:rPr lang="en-US" altLang="ja-JP" sz="2000" dirty="0"/>
              <a:t>3D</a:t>
            </a:r>
            <a:r>
              <a:rPr lang="ja-JP" altLang="en-US" sz="2000" dirty="0"/>
              <a:t>アクション</a:t>
            </a:r>
            <a:endParaRPr lang="en-US" altLang="ja-JP" sz="2000" dirty="0"/>
          </a:p>
          <a:p>
            <a:r>
              <a:rPr kumimoji="1" lang="ja-JP" altLang="en-US" sz="2000" dirty="0"/>
              <a:t>対応プラットフォーム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PC</a:t>
            </a:r>
          </a:p>
          <a:p>
            <a:r>
              <a:rPr lang="ja-JP" altLang="en-US" sz="2000" dirty="0"/>
              <a:t>使用エンジン</a:t>
            </a:r>
            <a:r>
              <a:rPr lang="en-US" altLang="ja-JP" sz="2000" dirty="0"/>
              <a:t>		</a:t>
            </a:r>
            <a:r>
              <a:rPr lang="ja-JP" altLang="en-US" sz="2000" dirty="0"/>
              <a:t>：</a:t>
            </a:r>
            <a:r>
              <a:rPr lang="en-US" altLang="ja-JP" sz="2000" dirty="0"/>
              <a:t>Unity</a:t>
            </a:r>
          </a:p>
          <a:p>
            <a:r>
              <a:rPr kumimoji="1" lang="ja-JP" altLang="en-US" sz="2000" dirty="0"/>
              <a:t>使用言語</a:t>
            </a:r>
            <a:r>
              <a:rPr kumimoji="1" lang="en-US" altLang="ja-JP" sz="2000" dirty="0"/>
              <a:t>		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C#</a:t>
            </a:r>
          </a:p>
          <a:p>
            <a:r>
              <a:rPr lang="ja-JP" altLang="en-US" sz="2000" dirty="0"/>
              <a:t>制作者</a:t>
            </a:r>
            <a:r>
              <a:rPr lang="en-US" altLang="ja-JP" sz="2000" dirty="0"/>
              <a:t>			</a:t>
            </a:r>
            <a:r>
              <a:rPr lang="ja-JP" altLang="en-US" sz="2000" dirty="0"/>
              <a:t>：浜松廉斗</a:t>
            </a:r>
            <a:endParaRPr kumimoji="1" lang="ja-JP" altLang="en-US" sz="2000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736A9453-1445-4C3A-861A-661D24644F49}"/>
              </a:ext>
            </a:extLst>
          </p:cNvPr>
          <p:cNvSpPr txBox="1">
            <a:spLocks/>
          </p:cNvSpPr>
          <p:nvPr/>
        </p:nvSpPr>
        <p:spPr>
          <a:xfrm>
            <a:off x="9834907" y="4273617"/>
            <a:ext cx="693050" cy="6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 dirty="0"/>
              <a:t>秘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74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575217-8F92-4F00-BF74-B70EE41B7F81}"/>
              </a:ext>
            </a:extLst>
          </p:cNvPr>
          <p:cNvSpPr txBox="1"/>
          <p:nvPr/>
        </p:nvSpPr>
        <p:spPr>
          <a:xfrm>
            <a:off x="617838" y="321275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面白さ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598243-D617-4EDC-A4F0-F3B972A8512E}"/>
              </a:ext>
            </a:extLst>
          </p:cNvPr>
          <p:cNvSpPr txBox="1"/>
          <p:nvPr/>
        </p:nvSpPr>
        <p:spPr>
          <a:xfrm>
            <a:off x="1079242" y="3013501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モンハンシリーズが保証しています</a:t>
            </a:r>
          </a:p>
        </p:txBody>
      </p:sp>
    </p:spTree>
    <p:extLst>
      <p:ext uri="{BB962C8B-B14F-4D97-AF65-F5344CB8AC3E}">
        <p14:creationId xmlns:p14="http://schemas.microsoft.com/office/powerpoint/2010/main" val="310522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575217-8F92-4F00-BF74-B70EE41B7F81}"/>
              </a:ext>
            </a:extLst>
          </p:cNvPr>
          <p:cNvSpPr txBox="1"/>
          <p:nvPr/>
        </p:nvSpPr>
        <p:spPr>
          <a:xfrm>
            <a:off x="617838" y="32127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/>
              <a:t>とはいえ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598243-D617-4EDC-A4F0-F3B972A8512E}"/>
              </a:ext>
            </a:extLst>
          </p:cNvPr>
          <p:cNvSpPr txBox="1"/>
          <p:nvPr/>
        </p:nvSpPr>
        <p:spPr>
          <a:xfrm>
            <a:off x="2925901" y="3013501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どうあがいても劣化版</a:t>
            </a:r>
          </a:p>
        </p:txBody>
      </p:sp>
    </p:spTree>
    <p:extLst>
      <p:ext uri="{BB962C8B-B14F-4D97-AF65-F5344CB8AC3E}">
        <p14:creationId xmlns:p14="http://schemas.microsoft.com/office/powerpoint/2010/main" val="441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575217-8F92-4F00-BF74-B70EE41B7F81}"/>
              </a:ext>
            </a:extLst>
          </p:cNvPr>
          <p:cNvSpPr txBox="1"/>
          <p:nvPr/>
        </p:nvSpPr>
        <p:spPr>
          <a:xfrm>
            <a:off x="463689" y="383059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なのでカプコンの社員の方に聞いてみた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598243-D617-4EDC-A4F0-F3B972A8512E}"/>
              </a:ext>
            </a:extLst>
          </p:cNvPr>
          <p:cNvSpPr txBox="1"/>
          <p:nvPr/>
        </p:nvSpPr>
        <p:spPr>
          <a:xfrm>
            <a:off x="1079242" y="3136612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入社した後に何をしたいかがわかるようにしてほしい</a:t>
            </a:r>
          </a:p>
        </p:txBody>
      </p:sp>
    </p:spTree>
    <p:extLst>
      <p:ext uri="{BB962C8B-B14F-4D97-AF65-F5344CB8AC3E}">
        <p14:creationId xmlns:p14="http://schemas.microsoft.com/office/powerpoint/2010/main" val="18007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575217-8F92-4F00-BF74-B70EE41B7F81}"/>
              </a:ext>
            </a:extLst>
          </p:cNvPr>
          <p:cNvSpPr txBox="1"/>
          <p:nvPr/>
        </p:nvSpPr>
        <p:spPr>
          <a:xfrm>
            <a:off x="463689" y="383059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プレイヤーの制作に携わりたいので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598243-D617-4EDC-A4F0-F3B972A8512E}"/>
              </a:ext>
            </a:extLst>
          </p:cNvPr>
          <p:cNvSpPr txBox="1"/>
          <p:nvPr/>
        </p:nvSpPr>
        <p:spPr>
          <a:xfrm>
            <a:off x="1899979" y="313661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プレイヤーの動きを気持ちよくヌルヌルする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DAF685-4F20-47C9-8032-E3BCC0EE4DD7}"/>
              </a:ext>
            </a:extLst>
          </p:cNvPr>
          <p:cNvSpPr txBox="1"/>
          <p:nvPr/>
        </p:nvSpPr>
        <p:spPr>
          <a:xfrm>
            <a:off x="1899979" y="447526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プレイヤーの挙動やモーションをしっかりと</a:t>
            </a:r>
          </a:p>
        </p:txBody>
      </p:sp>
    </p:spTree>
    <p:extLst>
      <p:ext uri="{BB962C8B-B14F-4D97-AF65-F5344CB8AC3E}">
        <p14:creationId xmlns:p14="http://schemas.microsoft.com/office/powerpoint/2010/main" val="163682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145</TotalTime>
  <Words>93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木版活字</vt:lpstr>
      <vt:lpstr>パチモンハンター (仮)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パチモンハンター (仮)</dc:title>
  <dc:creator>浜松　廉斗</dc:creator>
  <cp:lastModifiedBy>浜松　廉斗</cp:lastModifiedBy>
  <cp:revision>4</cp:revision>
  <dcterms:created xsi:type="dcterms:W3CDTF">2023-10-23T06:54:35Z</dcterms:created>
  <dcterms:modified xsi:type="dcterms:W3CDTF">2023-10-23T09:20:14Z</dcterms:modified>
</cp:coreProperties>
</file>