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1" r:id="rId2"/>
    <p:sldId id="263" r:id="rId3"/>
    <p:sldId id="260" r:id="rId4"/>
    <p:sldId id="265" r:id="rId5"/>
    <p:sldId id="266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C0E2F-ECC1-453D-B802-4F3A5ACCBD87}" v="498" dt="2023-10-23T09:23:03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4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4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3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0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0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5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3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9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3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8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E2C359-4600-2E7F-8181-56930B67A92D}"/>
              </a:ext>
            </a:extLst>
          </p:cNvPr>
          <p:cNvSpPr txBox="1"/>
          <p:nvPr/>
        </p:nvSpPr>
        <p:spPr>
          <a:xfrm>
            <a:off x="2371724" y="2390774"/>
            <a:ext cx="762952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8000">
                <a:latin typeface="Times New Roman"/>
                <a:ea typeface="Yu Mincho"/>
                <a:cs typeface="Times New Roman"/>
              </a:rPr>
              <a:t>進捗報告</a:t>
            </a:r>
            <a:endParaRPr lang="ja-JP" altLang="en-US" sz="8000" dirty="0">
              <a:latin typeface="Times New Roman"/>
              <a:ea typeface="Yu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871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7E7C-3DA9-49C4-903A-86FF2C08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084" y="812799"/>
            <a:ext cx="7395194" cy="5294757"/>
          </a:xfrm>
        </p:spPr>
        <p:txBody>
          <a:bodyPr lIns="109728" tIns="109728" rIns="109728" bIns="91440" anchor="ctr"/>
          <a:lstStyle/>
          <a:p>
            <a:r>
              <a:rPr lang="en-US" sz="3600" dirty="0">
                <a:ea typeface="Yu Mincho"/>
              </a:rPr>
              <a:t>1.</a:t>
            </a:r>
            <a:r>
              <a:rPr lang="ja-JP" altLang="en-US" sz="3600">
                <a:ea typeface="Yu Mincho"/>
              </a:rPr>
              <a:t>何を見せたい作品なのか</a:t>
            </a:r>
            <a:endParaRPr lang="en-US" altLang="ja-JP" sz="3600">
              <a:ea typeface="Yu Mincho"/>
            </a:endParaRPr>
          </a:p>
          <a:p>
            <a:r>
              <a:rPr lang="ja-JP" sz="3600">
                <a:ea typeface="Yu Mincho"/>
              </a:rPr>
              <a:t>2.志望企業に対して</a:t>
            </a:r>
            <a:endParaRPr lang="en-US" sz="3600">
              <a:ea typeface="Yu Mincho"/>
            </a:endParaRPr>
          </a:p>
          <a:p>
            <a:r>
              <a:rPr lang="ja-JP" sz="3600">
                <a:ea typeface="Yu Mincho"/>
              </a:rPr>
              <a:t>  なぜこのゲームが評価されるか</a:t>
            </a:r>
            <a:endParaRPr lang="ja-JP"/>
          </a:p>
          <a:p>
            <a:r>
              <a:rPr lang="ja-JP" altLang="en-US" sz="3600">
                <a:ea typeface="Yu Mincho"/>
              </a:rPr>
              <a:t>3.現在の進捗状況</a:t>
            </a:r>
          </a:p>
          <a:p>
            <a:endParaRPr lang="ja-JP" altLang="en-US" sz="3600" dirty="0">
              <a:ea typeface="Yu Minch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7117F-39C1-9138-A3D1-F2E28A4CD429}"/>
              </a:ext>
            </a:extLst>
          </p:cNvPr>
          <p:cNvSpPr txBox="1"/>
          <p:nvPr/>
        </p:nvSpPr>
        <p:spPr>
          <a:xfrm>
            <a:off x="933450" y="2981324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Times New Roman"/>
                <a:ea typeface="Yu Mincho"/>
                <a:cs typeface="Times New Roman"/>
              </a:rPr>
              <a:t>目次</a:t>
            </a:r>
            <a:endParaRPr lang="ja-JP" altLang="en-US" sz="4400" dirty="0">
              <a:solidFill>
                <a:schemeClr val="bg1"/>
              </a:solidFill>
              <a:latin typeface="Times New Roman"/>
              <a:ea typeface="Yu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53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6336-FF14-E3F5-A056-C4E03F22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4000" b="0" dirty="0">
                <a:latin typeface="Yu Mincho"/>
                <a:ea typeface="Yu Mincho"/>
              </a:rPr>
              <a:t>1.</a:t>
            </a:r>
            <a:r>
              <a:rPr lang="ja-JP" altLang="en-US" sz="4000" b="0">
                <a:latin typeface="Yu Mincho"/>
                <a:ea typeface="Yu Mincho"/>
              </a:rPr>
              <a:t>何を見せたい作品なのか</a:t>
            </a:r>
            <a:endParaRPr lang="en-US" sz="4000" b="0">
              <a:latin typeface="Yu Mincho"/>
              <a:ea typeface="Yu Minch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1C1E-01C2-E8C4-C015-CEF65E20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ctr"/>
          <a:lstStyle/>
          <a:p>
            <a:pPr algn="ctr"/>
            <a:r>
              <a:rPr lang="ja-JP" altLang="en-US" sz="4000">
                <a:ea typeface="Yu Mincho"/>
              </a:rPr>
              <a:t>シェーダーを使用した</a:t>
            </a:r>
            <a:endParaRPr lang="en-US" altLang="ja-JP" sz="4000">
              <a:ea typeface="Yu Mincho"/>
            </a:endParaRPr>
          </a:p>
          <a:p>
            <a:pPr algn="ctr"/>
            <a:r>
              <a:rPr lang="ja-JP" altLang="en-US" sz="4000">
                <a:ea typeface="Yu Mincho"/>
              </a:rPr>
              <a:t>グラフィックス、演出面</a:t>
            </a:r>
            <a:endParaRPr lang="en-US" sz="4000">
              <a:ea typeface="Yu Mincho"/>
            </a:endParaRPr>
          </a:p>
        </p:txBody>
      </p:sp>
    </p:spTree>
    <p:extLst>
      <p:ext uri="{BB962C8B-B14F-4D97-AF65-F5344CB8AC3E}">
        <p14:creationId xmlns:p14="http://schemas.microsoft.com/office/powerpoint/2010/main" val="412826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91D14D-1E5A-B881-410A-F4C7A769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288" y="1771650"/>
            <a:ext cx="5480673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F6ABB7-05EC-904F-EBCA-35D1C6A8AE21}"/>
              </a:ext>
            </a:extLst>
          </p:cNvPr>
          <p:cNvSpPr txBox="1"/>
          <p:nvPr/>
        </p:nvSpPr>
        <p:spPr>
          <a:xfrm>
            <a:off x="1562100" y="771524"/>
            <a:ext cx="91630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3600">
                <a:ea typeface="Yu Mincho"/>
              </a:rPr>
              <a:t>モデルを裏返し輪郭を作る</a:t>
            </a:r>
            <a:endParaRPr lang="en-US" sz="3600">
              <a:ea typeface="Yu Mincho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0042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AF3DE-FFCD-BE31-240B-799FD779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57400"/>
            <a:ext cx="8724900" cy="360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A5A67B-B569-F53C-3510-836F2AA50446}"/>
              </a:ext>
            </a:extLst>
          </p:cNvPr>
          <p:cNvSpPr txBox="1"/>
          <p:nvPr/>
        </p:nvSpPr>
        <p:spPr>
          <a:xfrm>
            <a:off x="504824" y="942975"/>
            <a:ext cx="113823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600">
                <a:ea typeface="Yu Mincho"/>
              </a:rPr>
              <a:t>カメラに近いところは鮮明に奥側は白っぽくなる処理</a:t>
            </a:r>
            <a:endParaRPr lang="ja-JP" altLang="en-US" sz="3600" dirty="0">
              <a:ea typeface="Yu Mincho"/>
            </a:endParaRPr>
          </a:p>
        </p:txBody>
      </p:sp>
    </p:spTree>
    <p:extLst>
      <p:ext uri="{BB962C8B-B14F-4D97-AF65-F5344CB8AC3E}">
        <p14:creationId xmlns:p14="http://schemas.microsoft.com/office/powerpoint/2010/main" val="258287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A400-4972-85A6-46F0-D2B2D37C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altLang="ja-JP" sz="3600" b="0" dirty="0">
                <a:solidFill>
                  <a:srgbClr val="404040"/>
                </a:solidFill>
                <a:latin typeface="Times New Roman"/>
                <a:ea typeface="Yu Mincho"/>
                <a:cs typeface="Arial"/>
              </a:rPr>
              <a:t>2</a:t>
            </a:r>
            <a:r>
              <a:rPr lang="ja-JP" sz="3600" b="0" baseline="0">
                <a:solidFill>
                  <a:srgbClr val="404040"/>
                </a:solidFill>
                <a:latin typeface="Times New Roman"/>
                <a:ea typeface="Yu Mincho"/>
                <a:cs typeface="Arial"/>
              </a:rPr>
              <a:t>.志望企業に対して</a:t>
            </a:r>
            <a:r>
              <a:rPr lang="en-US" sz="3600" b="0" dirty="0">
                <a:solidFill>
                  <a:srgbClr val="404040"/>
                </a:solidFill>
                <a:latin typeface="Times New Roman"/>
                <a:ea typeface="Arial"/>
                <a:cs typeface="Arial"/>
              </a:rPr>
              <a:t>​</a:t>
            </a:r>
            <a:endParaRPr lang="en-US" b="0" dirty="0">
              <a:latin typeface="Times New Roman"/>
              <a:ea typeface="Yu Gothic"/>
              <a:cs typeface="Times New Roman"/>
            </a:endParaRPr>
          </a:p>
          <a:p>
            <a:r>
              <a:rPr lang="ja-JP" altLang="en-US" sz="3600" b="0">
                <a:solidFill>
                  <a:srgbClr val="404040"/>
                </a:solidFill>
                <a:latin typeface="Times New Roman"/>
                <a:ea typeface="Yu Mincho"/>
                <a:cs typeface="Arial"/>
              </a:rPr>
              <a:t>   </a:t>
            </a:r>
            <a:r>
              <a:rPr lang="ja-JP" sz="3600" b="0" baseline="0">
                <a:solidFill>
                  <a:srgbClr val="404040"/>
                </a:solidFill>
                <a:latin typeface="Times New Roman"/>
                <a:ea typeface="Yu Mincho"/>
                <a:cs typeface="Arial"/>
              </a:rPr>
              <a:t>なぜこのゲームが評価されるか</a:t>
            </a:r>
            <a:endParaRPr lang="en-US" b="0">
              <a:latin typeface="Times New Roman"/>
              <a:ea typeface="Yu Gothic" panose="020F0302020204030204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1558-3888-3776-B790-F001064D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ja-JP" altLang="en-US" sz="3600">
                <a:ea typeface="Yu Mincho"/>
              </a:rPr>
              <a:t>キャリア採用の経験者を歓迎の欄に</a:t>
            </a:r>
            <a:endParaRPr lang="en-US" altLang="ja-JP" sz="3600">
              <a:ea typeface="Yu Mincho"/>
            </a:endParaRPr>
          </a:p>
          <a:p>
            <a:r>
              <a:rPr lang="ja-JP" altLang="en-US" sz="3600">
                <a:ea typeface="Yu Mincho"/>
              </a:rPr>
              <a:t>3Dプログラミング、画像処理プログラミングと書いてあった。</a:t>
            </a:r>
            <a:endParaRPr lang="en-US" altLang="ja-JP" sz="3600">
              <a:ea typeface="Yu Mincho"/>
            </a:endParaRPr>
          </a:p>
          <a:p>
            <a:r>
              <a:rPr lang="ja-JP" altLang="en-US" sz="3600">
                <a:ea typeface="Yu Mincho"/>
              </a:rPr>
              <a:t>グラフィックス周りを弄れる人を募集しているように感じたから。</a:t>
            </a:r>
            <a:endParaRPr lang="en-US" sz="3600">
              <a:ea typeface="Yu Mincho"/>
            </a:endParaRPr>
          </a:p>
        </p:txBody>
      </p:sp>
    </p:spTree>
    <p:extLst>
      <p:ext uri="{BB962C8B-B14F-4D97-AF65-F5344CB8AC3E}">
        <p14:creationId xmlns:p14="http://schemas.microsoft.com/office/powerpoint/2010/main" val="11105668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242941"/>
      </a:dk2>
      <a:lt2>
        <a:srgbClr val="E8E7E2"/>
      </a:lt2>
      <a:accent1>
        <a:srgbClr val="7F87BA"/>
      </a:accent1>
      <a:accent2>
        <a:srgbClr val="89A7BF"/>
      </a:accent2>
      <a:accent3>
        <a:srgbClr val="A396C6"/>
      </a:accent3>
      <a:accent4>
        <a:srgbClr val="BA947F"/>
      </a:accent4>
      <a:accent5>
        <a:srgbClr val="ADA383"/>
      </a:accent5>
      <a:accent6>
        <a:srgbClr val="9FA973"/>
      </a:accent6>
      <a:hlink>
        <a:srgbClr val="8B8354"/>
      </a:hlink>
      <a:folHlink>
        <a:srgbClr val="7F7F7F"/>
      </a:folHlink>
    </a:clrScheme>
    <a:fontScheme name="Retrospect">
      <a:majorFont>
        <a:latin typeface="Yu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Minch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RetrospectVTI</vt:lpstr>
      <vt:lpstr>PowerPoint Presentation</vt:lpstr>
      <vt:lpstr>PowerPoint Presentation</vt:lpstr>
      <vt:lpstr>1.何を見せたい作品なのか</vt:lpstr>
      <vt:lpstr>PowerPoint Presentation</vt:lpstr>
      <vt:lpstr>PowerPoint Presentation</vt:lpstr>
      <vt:lpstr>2.志望企業に対して​    なぜこのゲームが評価されるか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157</cp:revision>
  <dcterms:created xsi:type="dcterms:W3CDTF">2023-10-23T08:30:01Z</dcterms:created>
  <dcterms:modified xsi:type="dcterms:W3CDTF">2023-10-23T09:23:03Z</dcterms:modified>
</cp:coreProperties>
</file>