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62" r:id="rId2"/>
    <p:sldId id="264" r:id="rId3"/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西田　彩香" initials="西田　彩香" lastIdx="1" clrIdx="0">
    <p:extLst>
      <p:ext uri="{19B8F6BF-5375-455C-9EA6-DF929625EA0E}">
        <p15:presenceInfo xmlns:p15="http://schemas.microsoft.com/office/powerpoint/2012/main" userId="西田　彩香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228D3-8BC6-49AC-8D3A-9A06EF973A6C}" v="147" dt="2023-10-22T13:26:46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田　彩香" userId="655502af-1af1-4e46-9009-dbdd0851ac46" providerId="ADAL" clId="{17B845D5-6584-46D4-9507-C00E56F095A0}"/>
    <pc:docChg chg="undo custSel addSld delSld modSld sldOrd">
      <pc:chgData name="西田　彩香" userId="655502af-1af1-4e46-9009-dbdd0851ac46" providerId="ADAL" clId="{17B845D5-6584-46D4-9507-C00E56F095A0}" dt="2023-10-23T07:27:25.744" v="1969" actId="20577"/>
      <pc:docMkLst>
        <pc:docMk/>
      </pc:docMkLst>
      <pc:sldChg chg="addSp delSp modSp new mod ord">
        <pc:chgData name="西田　彩香" userId="655502af-1af1-4e46-9009-dbdd0851ac46" providerId="ADAL" clId="{17B845D5-6584-46D4-9507-C00E56F095A0}" dt="2023-10-23T07:24:22.053" v="1937" actId="1076"/>
        <pc:sldMkLst>
          <pc:docMk/>
          <pc:sldMk cId="439281062" sldId="256"/>
        </pc:sldMkLst>
        <pc:spChg chg="del">
          <ac:chgData name="西田　彩香" userId="655502af-1af1-4e46-9009-dbdd0851ac46" providerId="ADAL" clId="{17B845D5-6584-46D4-9507-C00E56F095A0}" dt="2023-10-20T04:42:47.436" v="2" actId="478"/>
          <ac:spMkLst>
            <pc:docMk/>
            <pc:sldMk cId="439281062" sldId="256"/>
            <ac:spMk id="2" creationId="{47489A40-7831-47AB-9D01-D0180043547C}"/>
          </ac:spMkLst>
        </pc:spChg>
        <pc:spChg chg="del">
          <ac:chgData name="西田　彩香" userId="655502af-1af1-4e46-9009-dbdd0851ac46" providerId="ADAL" clId="{17B845D5-6584-46D4-9507-C00E56F095A0}" dt="2023-10-20T04:42:46.630" v="1" actId="478"/>
          <ac:spMkLst>
            <pc:docMk/>
            <pc:sldMk cId="439281062" sldId="256"/>
            <ac:spMk id="3" creationId="{249157B3-A740-4413-8FAE-B93875E1EF5F}"/>
          </ac:spMkLst>
        </pc:spChg>
        <pc:spChg chg="add mod">
          <ac:chgData name="西田　彩香" userId="655502af-1af1-4e46-9009-dbdd0851ac46" providerId="ADAL" clId="{17B845D5-6584-46D4-9507-C00E56F095A0}" dt="2023-10-23T07:24:22.053" v="1937" actId="1076"/>
          <ac:spMkLst>
            <pc:docMk/>
            <pc:sldMk cId="439281062" sldId="256"/>
            <ac:spMk id="6" creationId="{6F11F149-4BF7-45F0-B668-EEDF285602C3}"/>
          </ac:spMkLst>
        </pc:spChg>
        <pc:spChg chg="add mod">
          <ac:chgData name="西田　彩香" userId="655502af-1af1-4e46-9009-dbdd0851ac46" providerId="ADAL" clId="{17B845D5-6584-46D4-9507-C00E56F095A0}" dt="2023-10-23T07:24:19.818" v="1936" actId="1076"/>
          <ac:spMkLst>
            <pc:docMk/>
            <pc:sldMk cId="439281062" sldId="256"/>
            <ac:spMk id="7" creationId="{D115EBD0-D7AF-412E-A2D2-0F32B2D36D55}"/>
          </ac:spMkLst>
        </pc:spChg>
        <pc:spChg chg="add mod">
          <ac:chgData name="西田　彩香" userId="655502af-1af1-4e46-9009-dbdd0851ac46" providerId="ADAL" clId="{17B845D5-6584-46D4-9507-C00E56F095A0}" dt="2023-10-23T07:23:49.885" v="1903" actId="1076"/>
          <ac:spMkLst>
            <pc:docMk/>
            <pc:sldMk cId="439281062" sldId="256"/>
            <ac:spMk id="8" creationId="{22CCC386-1FD1-4B6E-AB0E-E5110BD086CB}"/>
          </ac:spMkLst>
        </pc:spChg>
        <pc:spChg chg="add mod">
          <ac:chgData name="西田　彩香" userId="655502af-1af1-4e46-9009-dbdd0851ac46" providerId="ADAL" clId="{17B845D5-6584-46D4-9507-C00E56F095A0}" dt="2023-10-23T00:20:32.939" v="679" actId="20577"/>
          <ac:spMkLst>
            <pc:docMk/>
            <pc:sldMk cId="439281062" sldId="256"/>
            <ac:spMk id="9" creationId="{3CC8D050-7B31-42B1-A9C6-ACDFBD9B4358}"/>
          </ac:spMkLst>
        </pc:spChg>
        <pc:spChg chg="add mod">
          <ac:chgData name="西田　彩香" userId="655502af-1af1-4e46-9009-dbdd0851ac46" providerId="ADAL" clId="{17B845D5-6584-46D4-9507-C00E56F095A0}" dt="2023-10-23T00:20:26.658" v="670" actId="20577"/>
          <ac:spMkLst>
            <pc:docMk/>
            <pc:sldMk cId="439281062" sldId="256"/>
            <ac:spMk id="10" creationId="{9D8E330F-5B2D-4453-AC3B-7CDDB1A582ED}"/>
          </ac:spMkLst>
        </pc:spChg>
        <pc:spChg chg="add mod">
          <ac:chgData name="西田　彩香" userId="655502af-1af1-4e46-9009-dbdd0851ac46" providerId="ADAL" clId="{17B845D5-6584-46D4-9507-C00E56F095A0}" dt="2023-10-23T07:24:10.527" v="1933" actId="20577"/>
          <ac:spMkLst>
            <pc:docMk/>
            <pc:sldMk cId="439281062" sldId="256"/>
            <ac:spMk id="11" creationId="{D0992C9D-85A6-41CA-B21C-4F628CB5CB97}"/>
          </ac:spMkLst>
        </pc:spChg>
        <pc:picChg chg="add del mod">
          <ac:chgData name="西田　彩香" userId="655502af-1af1-4e46-9009-dbdd0851ac46" providerId="ADAL" clId="{17B845D5-6584-46D4-9507-C00E56F095A0}" dt="2023-10-23T07:20:53.334" v="1829" actId="478"/>
          <ac:picMkLst>
            <pc:docMk/>
            <pc:sldMk cId="439281062" sldId="256"/>
            <ac:picMk id="5" creationId="{5E505A2F-FF5B-43D6-A495-DBC8BB6F1B12}"/>
          </ac:picMkLst>
        </pc:picChg>
      </pc:sldChg>
      <pc:sldChg chg="addSp delSp modSp add mod addCm delCm">
        <pc:chgData name="西田　彩香" userId="655502af-1af1-4e46-9009-dbdd0851ac46" providerId="ADAL" clId="{17B845D5-6584-46D4-9507-C00E56F095A0}" dt="2023-10-23T07:20:56.993" v="1830" actId="478"/>
        <pc:sldMkLst>
          <pc:docMk/>
          <pc:sldMk cId="547725532" sldId="257"/>
        </pc:sldMkLst>
        <pc:spChg chg="add mod">
          <ac:chgData name="西田　彩香" userId="655502af-1af1-4e46-9009-dbdd0851ac46" providerId="ADAL" clId="{17B845D5-6584-46D4-9507-C00E56F095A0}" dt="2023-10-23T00:09:14.220" v="560" actId="1076"/>
          <ac:spMkLst>
            <pc:docMk/>
            <pc:sldMk cId="547725532" sldId="257"/>
            <ac:spMk id="2" creationId="{D401E6E2-F90C-4E55-AE08-D80031C9893F}"/>
          </ac:spMkLst>
        </pc:spChg>
        <pc:spChg chg="mod">
          <ac:chgData name="西田　彩香" userId="655502af-1af1-4e46-9009-dbdd0851ac46" providerId="ADAL" clId="{17B845D5-6584-46D4-9507-C00E56F095A0}" dt="2023-10-23T00:16:56.555" v="611" actId="1076"/>
          <ac:spMkLst>
            <pc:docMk/>
            <pc:sldMk cId="547725532" sldId="257"/>
            <ac:spMk id="3" creationId="{F3ED1B29-A6A9-A69E-6B9B-856EDF5CCA55}"/>
          </ac:spMkLst>
        </pc:spChg>
        <pc:spChg chg="add mod">
          <ac:chgData name="西田　彩香" userId="655502af-1af1-4e46-9009-dbdd0851ac46" providerId="ADAL" clId="{17B845D5-6584-46D4-9507-C00E56F095A0}" dt="2023-10-23T00:18:19.222" v="628" actId="1076"/>
          <ac:spMkLst>
            <pc:docMk/>
            <pc:sldMk cId="547725532" sldId="257"/>
            <ac:spMk id="7" creationId="{EAA645D7-DB69-426B-A92F-0000D5CD97C1}"/>
          </ac:spMkLst>
        </pc:spChg>
        <pc:spChg chg="add mod">
          <ac:chgData name="西田　彩香" userId="655502af-1af1-4e46-9009-dbdd0851ac46" providerId="ADAL" clId="{17B845D5-6584-46D4-9507-C00E56F095A0}" dt="2023-10-23T00:18:48.493" v="636" actId="1076"/>
          <ac:spMkLst>
            <pc:docMk/>
            <pc:sldMk cId="547725532" sldId="257"/>
            <ac:spMk id="8" creationId="{B79826F4-F12F-470C-B0B6-9021A2B464B3}"/>
          </ac:spMkLst>
        </pc:spChg>
        <pc:spChg chg="add mod">
          <ac:chgData name="西田　彩香" userId="655502af-1af1-4e46-9009-dbdd0851ac46" providerId="ADAL" clId="{17B845D5-6584-46D4-9507-C00E56F095A0}" dt="2023-10-23T01:22:23.321" v="1594" actId="1076"/>
          <ac:spMkLst>
            <pc:docMk/>
            <pc:sldMk cId="547725532" sldId="257"/>
            <ac:spMk id="9" creationId="{1987D4C4-4A9C-4CD9-8D15-0AFACDFCFAE9}"/>
          </ac:spMkLst>
        </pc:spChg>
        <pc:spChg chg="add mod">
          <ac:chgData name="西田　彩香" userId="655502af-1af1-4e46-9009-dbdd0851ac46" providerId="ADAL" clId="{17B845D5-6584-46D4-9507-C00E56F095A0}" dt="2023-10-23T00:15:21.485" v="592" actId="1076"/>
          <ac:spMkLst>
            <pc:docMk/>
            <pc:sldMk cId="547725532" sldId="257"/>
            <ac:spMk id="10" creationId="{93FFF2DC-05F6-4900-B307-F144D53D00A1}"/>
          </ac:spMkLst>
        </pc:spChg>
        <pc:spChg chg="add mod">
          <ac:chgData name="西田　彩香" userId="655502af-1af1-4e46-9009-dbdd0851ac46" providerId="ADAL" clId="{17B845D5-6584-46D4-9507-C00E56F095A0}" dt="2023-10-23T00:15:41.490" v="596" actId="1076"/>
          <ac:spMkLst>
            <pc:docMk/>
            <pc:sldMk cId="547725532" sldId="257"/>
            <ac:spMk id="11" creationId="{26309AFD-991E-413E-8865-7224533CD346}"/>
          </ac:spMkLst>
        </pc:spChg>
        <pc:spChg chg="add mod">
          <ac:chgData name="西田　彩香" userId="655502af-1af1-4e46-9009-dbdd0851ac46" providerId="ADAL" clId="{17B845D5-6584-46D4-9507-C00E56F095A0}" dt="2023-10-23T00:15:51.738" v="600" actId="1076"/>
          <ac:spMkLst>
            <pc:docMk/>
            <pc:sldMk cId="547725532" sldId="257"/>
            <ac:spMk id="12" creationId="{F9812BAC-0AC0-426B-916B-F0D0933E1938}"/>
          </ac:spMkLst>
        </pc:spChg>
        <pc:spChg chg="add mod">
          <ac:chgData name="西田　彩香" userId="655502af-1af1-4e46-9009-dbdd0851ac46" providerId="ADAL" clId="{17B845D5-6584-46D4-9507-C00E56F095A0}" dt="2023-10-23T00:16:01.312" v="604" actId="1076"/>
          <ac:spMkLst>
            <pc:docMk/>
            <pc:sldMk cId="547725532" sldId="257"/>
            <ac:spMk id="13" creationId="{633569B3-37D7-4930-8020-9AEEEE970F0E}"/>
          </ac:spMkLst>
        </pc:spChg>
        <pc:picChg chg="add mod">
          <ac:chgData name="西田　彩香" userId="655502af-1af1-4e46-9009-dbdd0851ac46" providerId="ADAL" clId="{17B845D5-6584-46D4-9507-C00E56F095A0}" dt="2023-10-20T04:48:02.498" v="196" actId="1076"/>
          <ac:picMkLst>
            <pc:docMk/>
            <pc:sldMk cId="547725532" sldId="257"/>
            <ac:picMk id="4" creationId="{CC5AAA3A-7B11-410D-A6BB-A254031A00BD}"/>
          </ac:picMkLst>
        </pc:picChg>
        <pc:picChg chg="del mod ord">
          <ac:chgData name="西田　彩香" userId="655502af-1af1-4e46-9009-dbdd0851ac46" providerId="ADAL" clId="{17B845D5-6584-46D4-9507-C00E56F095A0}" dt="2023-10-23T07:20:56.993" v="1830" actId="478"/>
          <ac:picMkLst>
            <pc:docMk/>
            <pc:sldMk cId="547725532" sldId="257"/>
            <ac:picMk id="5" creationId="{5E505A2F-FF5B-43D6-A495-DBC8BB6F1B12}"/>
          </ac:picMkLst>
        </pc:picChg>
        <pc:picChg chg="add mod ord">
          <ac:chgData name="西田　彩香" userId="655502af-1af1-4e46-9009-dbdd0851ac46" providerId="ADAL" clId="{17B845D5-6584-46D4-9507-C00E56F095A0}" dt="2023-10-23T00:08:22.733" v="555" actId="1076"/>
          <ac:picMkLst>
            <pc:docMk/>
            <pc:sldMk cId="547725532" sldId="257"/>
            <ac:picMk id="6" creationId="{FCFC7D50-6B23-42F2-9B44-31EE756B488B}"/>
          </ac:picMkLst>
        </pc:picChg>
        <pc:cxnChg chg="add mod">
          <ac:chgData name="西田　彩香" userId="655502af-1af1-4e46-9009-dbdd0851ac46" providerId="ADAL" clId="{17B845D5-6584-46D4-9507-C00E56F095A0}" dt="2023-10-23T00:17:32.399" v="616" actId="208"/>
          <ac:cxnSpMkLst>
            <pc:docMk/>
            <pc:sldMk cId="547725532" sldId="257"/>
            <ac:cxnSpMk id="15" creationId="{0A5139AC-B979-4309-AFDA-7875A46CD6E5}"/>
          </ac:cxnSpMkLst>
        </pc:cxnChg>
        <pc:cxnChg chg="add mod">
          <ac:chgData name="西田　彩香" userId="655502af-1af1-4e46-9009-dbdd0851ac46" providerId="ADAL" clId="{17B845D5-6584-46D4-9507-C00E56F095A0}" dt="2023-10-23T01:22:23.321" v="1594" actId="1076"/>
          <ac:cxnSpMkLst>
            <pc:docMk/>
            <pc:sldMk cId="547725532" sldId="257"/>
            <ac:cxnSpMk id="18" creationId="{CC271AD6-A2D3-4E36-BDC9-EDC0A90CADEC}"/>
          </ac:cxnSpMkLst>
        </pc:cxnChg>
        <pc:cxnChg chg="add mod">
          <ac:chgData name="西田　彩香" userId="655502af-1af1-4e46-9009-dbdd0851ac46" providerId="ADAL" clId="{17B845D5-6584-46D4-9507-C00E56F095A0}" dt="2023-10-23T00:18:19.222" v="628" actId="1076"/>
          <ac:cxnSpMkLst>
            <pc:docMk/>
            <pc:sldMk cId="547725532" sldId="257"/>
            <ac:cxnSpMk id="21" creationId="{0B650C08-F496-4247-B31B-2AD53CA1AE20}"/>
          </ac:cxnSpMkLst>
        </pc:cxnChg>
        <pc:cxnChg chg="add mod">
          <ac:chgData name="西田　彩香" userId="655502af-1af1-4e46-9009-dbdd0851ac46" providerId="ADAL" clId="{17B845D5-6584-46D4-9507-C00E56F095A0}" dt="2023-10-23T00:19:09.793" v="642" actId="14100"/>
          <ac:cxnSpMkLst>
            <pc:docMk/>
            <pc:sldMk cId="547725532" sldId="257"/>
            <ac:cxnSpMk id="26" creationId="{A2BE777E-7FA4-41C3-90EB-6CE7137409CA}"/>
          </ac:cxnSpMkLst>
        </pc:cxnChg>
      </pc:sldChg>
      <pc:sldChg chg="addSp delSp modSp add mod">
        <pc:chgData name="西田　彩香" userId="655502af-1af1-4e46-9009-dbdd0851ac46" providerId="ADAL" clId="{17B845D5-6584-46D4-9507-C00E56F095A0}" dt="2023-10-23T07:20:58.906" v="1831" actId="478"/>
        <pc:sldMkLst>
          <pc:docMk/>
          <pc:sldMk cId="273807806" sldId="258"/>
        </pc:sldMkLst>
        <pc:spChg chg="add mod">
          <ac:chgData name="西田　彩香" userId="655502af-1af1-4e46-9009-dbdd0851ac46" providerId="ADAL" clId="{17B845D5-6584-46D4-9507-C00E56F095A0}" dt="2023-10-20T04:48:39.714" v="243" actId="20577"/>
          <ac:spMkLst>
            <pc:docMk/>
            <pc:sldMk cId="273807806" sldId="258"/>
            <ac:spMk id="3" creationId="{EC405148-2E9A-41F2-AB15-7676A5E46A0A}"/>
          </ac:spMkLst>
        </pc:spChg>
        <pc:spChg chg="add mod">
          <ac:chgData name="西田　彩香" userId="655502af-1af1-4e46-9009-dbdd0851ac46" providerId="ADAL" clId="{17B845D5-6584-46D4-9507-C00E56F095A0}" dt="2023-10-20T04:51:52.148" v="290" actId="20577"/>
          <ac:spMkLst>
            <pc:docMk/>
            <pc:sldMk cId="273807806" sldId="258"/>
            <ac:spMk id="6" creationId="{AB495C6A-9B75-41E0-B56E-FE965746EBEC}"/>
          </ac:spMkLst>
        </pc:spChg>
        <pc:spChg chg="add mod">
          <ac:chgData name="西田　彩香" userId="655502af-1af1-4e46-9009-dbdd0851ac46" providerId="ADAL" clId="{17B845D5-6584-46D4-9507-C00E56F095A0}" dt="2023-10-20T04:52:29.968" v="295" actId="1076"/>
          <ac:spMkLst>
            <pc:docMk/>
            <pc:sldMk cId="273807806" sldId="258"/>
            <ac:spMk id="7" creationId="{5A6ECDD0-BC98-4478-9BD3-1AA5F011713A}"/>
          </ac:spMkLst>
        </pc:spChg>
        <pc:spChg chg="add mod">
          <ac:chgData name="西田　彩香" userId="655502af-1af1-4e46-9009-dbdd0851ac46" providerId="ADAL" clId="{17B845D5-6584-46D4-9507-C00E56F095A0}" dt="2023-10-20T04:54:02.767" v="422" actId="207"/>
          <ac:spMkLst>
            <pc:docMk/>
            <pc:sldMk cId="273807806" sldId="258"/>
            <ac:spMk id="8" creationId="{39D673CB-2283-4E9F-9550-BBAF450E3F3A}"/>
          </ac:spMkLst>
        </pc:spChg>
        <pc:picChg chg="add mod">
          <ac:chgData name="西田　彩香" userId="655502af-1af1-4e46-9009-dbdd0851ac46" providerId="ADAL" clId="{17B845D5-6584-46D4-9507-C00E56F095A0}" dt="2023-10-20T04:50:57.366" v="260" actId="1076"/>
          <ac:picMkLst>
            <pc:docMk/>
            <pc:sldMk cId="273807806" sldId="258"/>
            <ac:picMk id="4" creationId="{184321E0-C73A-45D6-BCB5-5337CF3A19CD}"/>
          </ac:picMkLst>
        </pc:picChg>
        <pc:picChg chg="del">
          <ac:chgData name="西田　彩香" userId="655502af-1af1-4e46-9009-dbdd0851ac46" providerId="ADAL" clId="{17B845D5-6584-46D4-9507-C00E56F095A0}" dt="2023-10-23T07:20:58.906" v="1831" actId="478"/>
          <ac:picMkLst>
            <pc:docMk/>
            <pc:sldMk cId="273807806" sldId="258"/>
            <ac:picMk id="5" creationId="{5E505A2F-FF5B-43D6-A495-DBC8BB6F1B12}"/>
          </ac:picMkLst>
        </pc:picChg>
        <pc:cxnChg chg="add del mod">
          <ac:chgData name="西田　彩香" userId="655502af-1af1-4e46-9009-dbdd0851ac46" providerId="ADAL" clId="{17B845D5-6584-46D4-9507-C00E56F095A0}" dt="2023-10-20T04:54:15.204" v="424" actId="11529"/>
          <ac:cxnSpMkLst>
            <pc:docMk/>
            <pc:sldMk cId="273807806" sldId="258"/>
            <ac:cxnSpMk id="10" creationId="{F956CBA0-A2F5-4919-88B1-091246AB0E4F}"/>
          </ac:cxnSpMkLst>
        </pc:cxnChg>
        <pc:cxnChg chg="add mod">
          <ac:chgData name="西田　彩香" userId="655502af-1af1-4e46-9009-dbdd0851ac46" providerId="ADAL" clId="{17B845D5-6584-46D4-9507-C00E56F095A0}" dt="2023-10-20T04:54:35.347" v="426" actId="1582"/>
          <ac:cxnSpMkLst>
            <pc:docMk/>
            <pc:sldMk cId="273807806" sldId="258"/>
            <ac:cxnSpMk id="12" creationId="{37FD8326-016D-41B9-A387-6BAFF5183D28}"/>
          </ac:cxnSpMkLst>
        </pc:cxnChg>
      </pc:sldChg>
      <pc:sldChg chg="addSp delSp modSp add mod">
        <pc:chgData name="西田　彩香" userId="655502af-1af1-4e46-9009-dbdd0851ac46" providerId="ADAL" clId="{17B845D5-6584-46D4-9507-C00E56F095A0}" dt="2023-10-23T07:21:00.240" v="1832" actId="478"/>
        <pc:sldMkLst>
          <pc:docMk/>
          <pc:sldMk cId="3937956277" sldId="259"/>
        </pc:sldMkLst>
        <pc:spChg chg="mod">
          <ac:chgData name="西田　彩香" userId="655502af-1af1-4e46-9009-dbdd0851ac46" providerId="ADAL" clId="{17B845D5-6584-46D4-9507-C00E56F095A0}" dt="2023-10-20T04:48:47.291" v="257" actId="20577"/>
          <ac:spMkLst>
            <pc:docMk/>
            <pc:sldMk cId="3937956277" sldId="259"/>
            <ac:spMk id="3" creationId="{EC405148-2E9A-41F2-AB15-7676A5E46A0A}"/>
          </ac:spMkLst>
        </pc:spChg>
        <pc:spChg chg="add mod">
          <ac:chgData name="西田　彩香" userId="655502af-1af1-4e46-9009-dbdd0851ac46" providerId="ADAL" clId="{17B845D5-6584-46D4-9507-C00E56F095A0}" dt="2023-10-20T04:56:59.920" v="520" actId="20577"/>
          <ac:spMkLst>
            <pc:docMk/>
            <pc:sldMk cId="3937956277" sldId="259"/>
            <ac:spMk id="6" creationId="{CF6FA2DE-4E09-4641-87BD-B7407D04139C}"/>
          </ac:spMkLst>
        </pc:spChg>
        <pc:spChg chg="add mod">
          <ac:chgData name="西田　彩香" userId="655502af-1af1-4e46-9009-dbdd0851ac46" providerId="ADAL" clId="{17B845D5-6584-46D4-9507-C00E56F095A0}" dt="2023-10-20T04:57:15.940" v="523" actId="1582"/>
          <ac:spMkLst>
            <pc:docMk/>
            <pc:sldMk cId="3937956277" sldId="259"/>
            <ac:spMk id="7" creationId="{55B323BC-9FE2-4198-9E29-861D9659DDB1}"/>
          </ac:spMkLst>
        </pc:spChg>
        <pc:spChg chg="add mod">
          <ac:chgData name="西田　彩香" userId="655502af-1af1-4e46-9009-dbdd0851ac46" providerId="ADAL" clId="{17B845D5-6584-46D4-9507-C00E56F095A0}" dt="2023-10-20T05:05:41.820" v="550" actId="1076"/>
          <ac:spMkLst>
            <pc:docMk/>
            <pc:sldMk cId="3937956277" sldId="259"/>
            <ac:spMk id="8" creationId="{99A890AD-58E2-4C78-9ACA-DA087910BAA2}"/>
          </ac:spMkLst>
        </pc:spChg>
        <pc:picChg chg="add mod">
          <ac:chgData name="西田　彩香" userId="655502af-1af1-4e46-9009-dbdd0851ac46" providerId="ADAL" clId="{17B845D5-6584-46D4-9507-C00E56F095A0}" dt="2023-10-20T04:56:17.671" v="434" actId="1076"/>
          <ac:picMkLst>
            <pc:docMk/>
            <pc:sldMk cId="3937956277" sldId="259"/>
            <ac:picMk id="4" creationId="{A1EF6488-0B8E-44CC-99E3-53BB69759ED4}"/>
          </ac:picMkLst>
        </pc:picChg>
        <pc:picChg chg="del">
          <ac:chgData name="西田　彩香" userId="655502af-1af1-4e46-9009-dbdd0851ac46" providerId="ADAL" clId="{17B845D5-6584-46D4-9507-C00E56F095A0}" dt="2023-10-23T07:21:00.240" v="1832" actId="478"/>
          <ac:picMkLst>
            <pc:docMk/>
            <pc:sldMk cId="3937956277" sldId="259"/>
            <ac:picMk id="5" creationId="{5E505A2F-FF5B-43D6-A495-DBC8BB6F1B12}"/>
          </ac:picMkLst>
        </pc:picChg>
        <pc:cxnChg chg="add mod">
          <ac:chgData name="西田　彩香" userId="655502af-1af1-4e46-9009-dbdd0851ac46" providerId="ADAL" clId="{17B845D5-6584-46D4-9507-C00E56F095A0}" dt="2023-10-20T05:05:41.820" v="550" actId="1076"/>
          <ac:cxnSpMkLst>
            <pc:docMk/>
            <pc:sldMk cId="3937956277" sldId="259"/>
            <ac:cxnSpMk id="10" creationId="{5ABBFACE-760F-4F0C-BC70-EC47E074C515}"/>
          </ac:cxnSpMkLst>
        </pc:cxnChg>
      </pc:sldChg>
      <pc:sldChg chg="addSp delSp modSp new mod">
        <pc:chgData name="西田　彩香" userId="655502af-1af1-4e46-9009-dbdd0851ac46" providerId="ADAL" clId="{17B845D5-6584-46D4-9507-C00E56F095A0}" dt="2023-10-23T07:21:56.809" v="1857" actId="20577"/>
        <pc:sldMkLst>
          <pc:docMk/>
          <pc:sldMk cId="2363065319" sldId="260"/>
        </pc:sldMkLst>
        <pc:spChg chg="del">
          <ac:chgData name="西田　彩香" userId="655502af-1af1-4e46-9009-dbdd0851ac46" providerId="ADAL" clId="{17B845D5-6584-46D4-9507-C00E56F095A0}" dt="2023-10-23T00:42:22.598" v="682" actId="478"/>
          <ac:spMkLst>
            <pc:docMk/>
            <pc:sldMk cId="2363065319" sldId="260"/>
            <ac:spMk id="2" creationId="{DB64A143-1817-4721-B593-2BC86F0D1B67}"/>
          </ac:spMkLst>
        </pc:spChg>
        <pc:spChg chg="del">
          <ac:chgData name="西田　彩香" userId="655502af-1af1-4e46-9009-dbdd0851ac46" providerId="ADAL" clId="{17B845D5-6584-46D4-9507-C00E56F095A0}" dt="2023-10-23T00:42:21.475" v="681" actId="478"/>
          <ac:spMkLst>
            <pc:docMk/>
            <pc:sldMk cId="2363065319" sldId="260"/>
            <ac:spMk id="3" creationId="{85694EC9-513C-4929-A7FA-48C683FF59CC}"/>
          </ac:spMkLst>
        </pc:spChg>
        <pc:spChg chg="add del mod">
          <ac:chgData name="西田　彩香" userId="655502af-1af1-4e46-9009-dbdd0851ac46" providerId="ADAL" clId="{17B845D5-6584-46D4-9507-C00E56F095A0}" dt="2023-10-23T00:47:05.811" v="951" actId="478"/>
          <ac:spMkLst>
            <pc:docMk/>
            <pc:sldMk cId="2363065319" sldId="260"/>
            <ac:spMk id="5" creationId="{7EFE8258-E9C7-40FA-810B-F94D46943C1E}"/>
          </ac:spMkLst>
        </pc:spChg>
        <pc:spChg chg="add del mod">
          <ac:chgData name="西田　彩香" userId="655502af-1af1-4e46-9009-dbdd0851ac46" providerId="ADAL" clId="{17B845D5-6584-46D4-9507-C00E56F095A0}" dt="2023-10-23T07:21:31.090" v="1836" actId="478"/>
          <ac:spMkLst>
            <pc:docMk/>
            <pc:sldMk cId="2363065319" sldId="260"/>
            <ac:spMk id="6" creationId="{75DF9D1D-D02C-4F29-A95C-404B0928EC25}"/>
          </ac:spMkLst>
        </pc:spChg>
        <pc:spChg chg="add mod">
          <ac:chgData name="西田　彩香" userId="655502af-1af1-4e46-9009-dbdd0851ac46" providerId="ADAL" clId="{17B845D5-6584-46D4-9507-C00E56F095A0}" dt="2023-10-23T07:21:53.568" v="1856" actId="20577"/>
          <ac:spMkLst>
            <pc:docMk/>
            <pc:sldMk cId="2363065319" sldId="260"/>
            <ac:spMk id="7" creationId="{9B2D3512-37F7-464C-BFE8-F12FBAFC85CD}"/>
          </ac:spMkLst>
        </pc:spChg>
        <pc:spChg chg="add mod">
          <ac:chgData name="西田　彩香" userId="655502af-1af1-4e46-9009-dbdd0851ac46" providerId="ADAL" clId="{17B845D5-6584-46D4-9507-C00E56F095A0}" dt="2023-10-23T07:21:56.809" v="1857" actId="20577"/>
          <ac:spMkLst>
            <pc:docMk/>
            <pc:sldMk cId="2363065319" sldId="260"/>
            <ac:spMk id="8" creationId="{3E8D7BED-9DAE-45F6-BFB2-D73FC0855469}"/>
          </ac:spMkLst>
        </pc:spChg>
        <pc:spChg chg="add mod">
          <ac:chgData name="西田　彩香" userId="655502af-1af1-4e46-9009-dbdd0851ac46" providerId="ADAL" clId="{17B845D5-6584-46D4-9507-C00E56F095A0}" dt="2023-10-23T07:21:47.200" v="1848" actId="20577"/>
          <ac:spMkLst>
            <pc:docMk/>
            <pc:sldMk cId="2363065319" sldId="260"/>
            <ac:spMk id="9" creationId="{AD2157BD-7AAA-4075-8C79-96E7655959D9}"/>
          </ac:spMkLst>
        </pc:spChg>
        <pc:picChg chg="add del mod">
          <ac:chgData name="西田　彩香" userId="655502af-1af1-4e46-9009-dbdd0851ac46" providerId="ADAL" clId="{17B845D5-6584-46D4-9507-C00E56F095A0}" dt="2023-10-23T01:13:08.300" v="1194" actId="478"/>
          <ac:picMkLst>
            <pc:docMk/>
            <pc:sldMk cId="2363065319" sldId="260"/>
            <ac:picMk id="4" creationId="{55EE8D2E-387B-4053-A266-451FE656E9FF}"/>
          </ac:picMkLst>
        </pc:picChg>
      </pc:sldChg>
      <pc:sldChg chg="delSp modSp add del mod">
        <pc:chgData name="西田　彩香" userId="655502af-1af1-4e46-9009-dbdd0851ac46" providerId="ADAL" clId="{17B845D5-6584-46D4-9507-C00E56F095A0}" dt="2023-10-23T01:23:43.935" v="1599" actId="47"/>
        <pc:sldMkLst>
          <pc:docMk/>
          <pc:sldMk cId="3728704634" sldId="261"/>
        </pc:sldMkLst>
        <pc:spChg chg="mod">
          <ac:chgData name="西田　彩香" userId="655502af-1af1-4e46-9009-dbdd0851ac46" providerId="ADAL" clId="{17B845D5-6584-46D4-9507-C00E56F095A0}" dt="2023-10-23T01:07:46.687" v="1141" actId="1076"/>
          <ac:spMkLst>
            <pc:docMk/>
            <pc:sldMk cId="3728704634" sldId="261"/>
            <ac:spMk id="5" creationId="{7EFE8258-E9C7-40FA-810B-F94D46943C1E}"/>
          </ac:spMkLst>
        </pc:spChg>
        <pc:picChg chg="del">
          <ac:chgData name="西田　彩香" userId="655502af-1af1-4e46-9009-dbdd0851ac46" providerId="ADAL" clId="{17B845D5-6584-46D4-9507-C00E56F095A0}" dt="2023-10-23T01:18:31.043" v="1565" actId="478"/>
          <ac:picMkLst>
            <pc:docMk/>
            <pc:sldMk cId="3728704634" sldId="261"/>
            <ac:picMk id="4" creationId="{55EE8D2E-387B-4053-A266-451FE656E9FF}"/>
          </ac:picMkLst>
        </pc:picChg>
      </pc:sldChg>
      <pc:sldChg chg="addSp delSp modSp new mod">
        <pc:chgData name="西田　彩香" userId="655502af-1af1-4e46-9009-dbdd0851ac46" providerId="ADAL" clId="{17B845D5-6584-46D4-9507-C00E56F095A0}" dt="2023-10-23T07:03:37.494" v="1669" actId="1076"/>
        <pc:sldMkLst>
          <pc:docMk/>
          <pc:sldMk cId="593906485" sldId="262"/>
        </pc:sldMkLst>
        <pc:spChg chg="del">
          <ac:chgData name="西田　彩香" userId="655502af-1af1-4e46-9009-dbdd0851ac46" providerId="ADAL" clId="{17B845D5-6584-46D4-9507-C00E56F095A0}" dt="2023-10-23T01:08:49.854" v="1143" actId="478"/>
          <ac:spMkLst>
            <pc:docMk/>
            <pc:sldMk cId="593906485" sldId="262"/>
            <ac:spMk id="2" creationId="{60E8DA41-C9F8-4550-9D5D-BA2DB3F6FBD6}"/>
          </ac:spMkLst>
        </pc:spChg>
        <pc:spChg chg="add mod">
          <ac:chgData name="西田　彩香" userId="655502af-1af1-4e46-9009-dbdd0851ac46" providerId="ADAL" clId="{17B845D5-6584-46D4-9507-C00E56F095A0}" dt="2023-10-23T07:03:37.494" v="1669" actId="1076"/>
          <ac:spMkLst>
            <pc:docMk/>
            <pc:sldMk cId="593906485" sldId="262"/>
            <ac:spMk id="2" creationId="{EA7E7EAA-2EC0-4BEF-8EAD-BCD1C14DC27E}"/>
          </ac:spMkLst>
        </pc:spChg>
        <pc:spChg chg="del">
          <ac:chgData name="西田　彩香" userId="655502af-1af1-4e46-9009-dbdd0851ac46" providerId="ADAL" clId="{17B845D5-6584-46D4-9507-C00E56F095A0}" dt="2023-10-23T01:08:52.729" v="1144" actId="478"/>
          <ac:spMkLst>
            <pc:docMk/>
            <pc:sldMk cId="593906485" sldId="262"/>
            <ac:spMk id="3" creationId="{8BDB4A79-4535-4E5E-9A37-CE0F006B574C}"/>
          </ac:spMkLst>
        </pc:spChg>
        <pc:spChg chg="add del mod">
          <ac:chgData name="西田　彩香" userId="655502af-1af1-4e46-9009-dbdd0851ac46" providerId="ADAL" clId="{17B845D5-6584-46D4-9507-C00E56F095A0}" dt="2023-10-23T01:09:29.498" v="1173"/>
          <ac:spMkLst>
            <pc:docMk/>
            <pc:sldMk cId="593906485" sldId="262"/>
            <ac:spMk id="4" creationId="{3AEDA72E-2EF9-40A3-BACD-85CDDE4D7CB7}"/>
          </ac:spMkLst>
        </pc:spChg>
      </pc:sldChg>
      <pc:sldChg chg="addSp delSp modSp new del mod">
        <pc:chgData name="西田　彩香" userId="655502af-1af1-4e46-9009-dbdd0851ac46" providerId="ADAL" clId="{17B845D5-6584-46D4-9507-C00E56F095A0}" dt="2023-10-23T07:09:00.949" v="1753" actId="47"/>
        <pc:sldMkLst>
          <pc:docMk/>
          <pc:sldMk cId="2775754393" sldId="263"/>
        </pc:sldMkLst>
        <pc:spChg chg="del">
          <ac:chgData name="西田　彩香" userId="655502af-1af1-4e46-9009-dbdd0851ac46" providerId="ADAL" clId="{17B845D5-6584-46D4-9507-C00E56F095A0}" dt="2023-10-23T07:04:16.527" v="1679" actId="478"/>
          <ac:spMkLst>
            <pc:docMk/>
            <pc:sldMk cId="2775754393" sldId="263"/>
            <ac:spMk id="2" creationId="{51523231-DA90-40E5-B2E4-B29E483C5050}"/>
          </ac:spMkLst>
        </pc:spChg>
        <pc:spChg chg="del">
          <ac:chgData name="西田　彩香" userId="655502af-1af1-4e46-9009-dbdd0851ac46" providerId="ADAL" clId="{17B845D5-6584-46D4-9507-C00E56F095A0}" dt="2023-10-23T07:04:17.372" v="1680" actId="478"/>
          <ac:spMkLst>
            <pc:docMk/>
            <pc:sldMk cId="2775754393" sldId="263"/>
            <ac:spMk id="3" creationId="{1D5716B7-30F9-47AD-8759-2EBD88B445C6}"/>
          </ac:spMkLst>
        </pc:spChg>
        <pc:spChg chg="add mod">
          <ac:chgData name="西田　彩香" userId="655502af-1af1-4e46-9009-dbdd0851ac46" providerId="ADAL" clId="{17B845D5-6584-46D4-9507-C00E56F095A0}" dt="2023-10-23T07:08:33.753" v="1747" actId="1076"/>
          <ac:spMkLst>
            <pc:docMk/>
            <pc:sldMk cId="2775754393" sldId="263"/>
            <ac:spMk id="8" creationId="{3042CD9D-2390-4BB1-B4E6-E88503DFCB33}"/>
          </ac:spMkLst>
        </pc:spChg>
        <pc:picChg chg="add mod">
          <ac:chgData name="西田　彩香" userId="655502af-1af1-4e46-9009-dbdd0851ac46" providerId="ADAL" clId="{17B845D5-6584-46D4-9507-C00E56F095A0}" dt="2023-10-23T07:08:39.788" v="1749" actId="1076"/>
          <ac:picMkLst>
            <pc:docMk/>
            <pc:sldMk cId="2775754393" sldId="263"/>
            <ac:picMk id="5" creationId="{2FE7D375-A06D-46AC-A7CD-0C6DB4E7DBDF}"/>
          </ac:picMkLst>
        </pc:picChg>
        <pc:picChg chg="add mod">
          <ac:chgData name="西田　彩香" userId="655502af-1af1-4e46-9009-dbdd0851ac46" providerId="ADAL" clId="{17B845D5-6584-46D4-9507-C00E56F095A0}" dt="2023-10-23T07:08:40.876" v="1750" actId="1076"/>
          <ac:picMkLst>
            <pc:docMk/>
            <pc:sldMk cId="2775754393" sldId="263"/>
            <ac:picMk id="7" creationId="{74174702-5AC0-448A-9F27-A71441689A70}"/>
          </ac:picMkLst>
        </pc:picChg>
      </pc:sldChg>
      <pc:sldChg chg="addSp delSp modSp new mod">
        <pc:chgData name="西田　彩香" userId="655502af-1af1-4e46-9009-dbdd0851ac46" providerId="ADAL" clId="{17B845D5-6584-46D4-9507-C00E56F095A0}" dt="2023-10-23T07:27:25.744" v="1969" actId="20577"/>
        <pc:sldMkLst>
          <pc:docMk/>
          <pc:sldMk cId="3390757050" sldId="264"/>
        </pc:sldMkLst>
        <pc:spChg chg="del">
          <ac:chgData name="西田　彩香" userId="655502af-1af1-4e46-9009-dbdd0851ac46" providerId="ADAL" clId="{17B845D5-6584-46D4-9507-C00E56F095A0}" dt="2023-10-23T07:07:49.315" v="1696" actId="478"/>
          <ac:spMkLst>
            <pc:docMk/>
            <pc:sldMk cId="3390757050" sldId="264"/>
            <ac:spMk id="2" creationId="{739938FF-C110-4EB5-955E-B63A091DCF36}"/>
          </ac:spMkLst>
        </pc:spChg>
        <pc:spChg chg="del">
          <ac:chgData name="西田　彩香" userId="655502af-1af1-4e46-9009-dbdd0851ac46" providerId="ADAL" clId="{17B845D5-6584-46D4-9507-C00E56F095A0}" dt="2023-10-23T07:07:48.211" v="1695" actId="478"/>
          <ac:spMkLst>
            <pc:docMk/>
            <pc:sldMk cId="3390757050" sldId="264"/>
            <ac:spMk id="3" creationId="{0E6E0E3F-0F86-40C0-B840-4450977CD751}"/>
          </ac:spMkLst>
        </pc:spChg>
        <pc:spChg chg="add mod">
          <ac:chgData name="西田　彩香" userId="655502af-1af1-4e46-9009-dbdd0851ac46" providerId="ADAL" clId="{17B845D5-6584-46D4-9507-C00E56F095A0}" dt="2023-10-23T07:26:47.186" v="1940" actId="1076"/>
          <ac:spMkLst>
            <pc:docMk/>
            <pc:sldMk cId="3390757050" sldId="264"/>
            <ac:spMk id="4" creationId="{AEB4160D-31A7-4669-9409-5F38ADB1B4C2}"/>
          </ac:spMkLst>
        </pc:spChg>
        <pc:spChg chg="add mod">
          <ac:chgData name="西田　彩香" userId="655502af-1af1-4e46-9009-dbdd0851ac46" providerId="ADAL" clId="{17B845D5-6584-46D4-9507-C00E56F095A0}" dt="2023-10-23T07:27:25.744" v="1969" actId="20577"/>
          <ac:spMkLst>
            <pc:docMk/>
            <pc:sldMk cId="3390757050" sldId="264"/>
            <ac:spMk id="5" creationId="{8E584CE7-2902-4E33-81BB-97489FCCED08}"/>
          </ac:spMkLst>
        </pc:spChg>
      </pc:sldChg>
      <pc:sldChg chg="new del">
        <pc:chgData name="西田　彩香" userId="655502af-1af1-4e46-9009-dbdd0851ac46" providerId="ADAL" clId="{17B845D5-6584-46D4-9507-C00E56F095A0}" dt="2023-10-23T07:08:48.632" v="1752" actId="47"/>
        <pc:sldMkLst>
          <pc:docMk/>
          <pc:sldMk cId="1270691410" sldId="265"/>
        </pc:sldMkLst>
      </pc:sldChg>
      <pc:sldMasterChg chg="addSldLayout">
        <pc:chgData name="西田　彩香" userId="655502af-1af1-4e46-9009-dbdd0851ac46" providerId="ADAL" clId="{17B845D5-6584-46D4-9507-C00E56F095A0}" dt="2023-10-20T04:42:39.851" v="0" actId="680"/>
        <pc:sldMasterMkLst>
          <pc:docMk/>
          <pc:sldMasterMk cId="1161184132" sldId="2147483648"/>
        </pc:sldMasterMkLst>
        <pc:sldLayoutChg chg="add">
          <pc:chgData name="西田　彩香" userId="655502af-1af1-4e46-9009-dbdd0851ac46" providerId="ADAL" clId="{17B845D5-6584-46D4-9507-C00E56F095A0}" dt="2023-10-20T04:42:39.851" v="0" actId="680"/>
          <pc:sldLayoutMkLst>
            <pc:docMk/>
            <pc:sldMasterMk cId="1161184132" sldId="2147483648"/>
            <pc:sldLayoutMk cId="2667072212" sldId="2147483649"/>
          </pc:sldLayoutMkLst>
        </pc:sldLayoutChg>
      </pc:sldMasterChg>
    </pc:docChg>
  </pc:docChgLst>
  <pc:docChgLst>
    <pc:chgData name="西田　彩香" userId="S::fko2247034@stu.o-hara.ac.jp::655502af-1af1-4e46-9009-dbdd0851ac46" providerId="AD" clId="Web-{2DB228D3-8BC6-49AC-8D3A-9A06EF973A6C}"/>
    <pc:docChg chg="modSld sldOrd">
      <pc:chgData name="西田　彩香" userId="S::fko2247034@stu.o-hara.ac.jp::655502af-1af1-4e46-9009-dbdd0851ac46" providerId="AD" clId="Web-{2DB228D3-8BC6-49AC-8D3A-9A06EF973A6C}" dt="2023-10-22T13:26:46.899" v="81" actId="14100"/>
      <pc:docMkLst>
        <pc:docMk/>
      </pc:docMkLst>
      <pc:sldChg chg="ord">
        <pc:chgData name="西田　彩香" userId="S::fko2247034@stu.o-hara.ac.jp::655502af-1af1-4e46-9009-dbdd0851ac46" providerId="AD" clId="Web-{2DB228D3-8BC6-49AC-8D3A-9A06EF973A6C}" dt="2023-10-22T13:24:10.426" v="2"/>
        <pc:sldMkLst>
          <pc:docMk/>
          <pc:sldMk cId="439281062" sldId="256"/>
        </pc:sldMkLst>
      </pc:sldChg>
      <pc:sldChg chg="addSp delSp modSp ord">
        <pc:chgData name="西田　彩香" userId="S::fko2247034@stu.o-hara.ac.jp::655502af-1af1-4e46-9009-dbdd0851ac46" providerId="AD" clId="Web-{2DB228D3-8BC6-49AC-8D3A-9A06EF973A6C}" dt="2023-10-22T13:26:46.899" v="81" actId="14100"/>
        <pc:sldMkLst>
          <pc:docMk/>
          <pc:sldMk cId="547725532" sldId="257"/>
        </pc:sldMkLst>
        <pc:spChg chg="add mod">
          <ac:chgData name="西田　彩香" userId="S::fko2247034@stu.o-hara.ac.jp::655502af-1af1-4e46-9009-dbdd0851ac46" providerId="AD" clId="Web-{2DB228D3-8BC6-49AC-8D3A-9A06EF973A6C}" dt="2023-10-22T13:26:46.899" v="81" actId="14100"/>
          <ac:spMkLst>
            <pc:docMk/>
            <pc:sldMk cId="547725532" sldId="257"/>
            <ac:spMk id="3" creationId="{F3ED1B29-A6A9-A69E-6B9B-856EDF5CCA55}"/>
          </ac:spMkLst>
        </pc:spChg>
        <pc:picChg chg="del">
          <ac:chgData name="西田　彩香" userId="S::fko2247034@stu.o-hara.ac.jp::655502af-1af1-4e46-9009-dbdd0851ac46" providerId="AD" clId="Web-{2DB228D3-8BC6-49AC-8D3A-9A06EF973A6C}" dt="2023-10-22T13:23:45.019" v="0"/>
          <ac:picMkLst>
            <pc:docMk/>
            <pc:sldMk cId="547725532" sldId="257"/>
            <ac:picMk id="4" creationId="{CC5AAA3A-7B11-410D-A6BB-A254031A00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7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6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2401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7972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04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03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5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6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3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5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2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2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1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1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5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4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A7E7EAA-2EC0-4BEF-8EAD-BCD1C14DC27E}"/>
              </a:ext>
            </a:extLst>
          </p:cNvPr>
          <p:cNvSpPr txBox="1"/>
          <p:nvPr/>
        </p:nvSpPr>
        <p:spPr>
          <a:xfrm>
            <a:off x="4111838" y="2921168"/>
            <a:ext cx="53399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err="1"/>
              <a:t>Crescita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クレッシタ</a:t>
            </a:r>
            <a:r>
              <a:rPr kumimoji="1" lang="en-US" altLang="ja-JP" sz="2800" dirty="0"/>
              <a:t>)</a:t>
            </a:r>
            <a:endParaRPr kumimoji="1"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59390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B4160D-31A7-4669-9409-5F38ADB1B4C2}"/>
              </a:ext>
            </a:extLst>
          </p:cNvPr>
          <p:cNvSpPr txBox="1"/>
          <p:nvPr/>
        </p:nvSpPr>
        <p:spPr>
          <a:xfrm>
            <a:off x="1667435" y="77992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今制作できているところ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584CE7-2902-4E33-81BB-97489FCCED08}"/>
              </a:ext>
            </a:extLst>
          </p:cNvPr>
          <p:cNvSpPr txBox="1"/>
          <p:nvPr/>
        </p:nvSpPr>
        <p:spPr>
          <a:xfrm>
            <a:off x="2289107" y="1951672"/>
            <a:ext cx="313005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・ステージ選択画面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・町の見た目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・草原ステージ</a:t>
            </a:r>
            <a:endParaRPr kumimoji="1" lang="en-US" altLang="ja-JP" sz="2400" dirty="0"/>
          </a:p>
          <a:p>
            <a:r>
              <a:rPr kumimoji="1" lang="ja-JP" altLang="en-US" sz="2400" dirty="0"/>
              <a:t>　　スライム</a:t>
            </a:r>
            <a:endParaRPr kumimoji="1" lang="en-US" altLang="ja-JP" sz="2400" dirty="0"/>
          </a:p>
          <a:p>
            <a:r>
              <a:rPr kumimoji="1" lang="ja-JP" altLang="en-US" sz="2400"/>
              <a:t>　　ボス</a:t>
            </a:r>
            <a:endParaRPr kumimoji="1" lang="en-US" altLang="ja-JP" sz="2400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9075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11F149-4BF7-45F0-B668-EEDF285602C3}"/>
              </a:ext>
            </a:extLst>
          </p:cNvPr>
          <p:cNvSpPr txBox="1"/>
          <p:nvPr/>
        </p:nvSpPr>
        <p:spPr>
          <a:xfrm>
            <a:off x="1363725" y="120256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一人プレイ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15EBD0-D7AF-412E-A2D2-0F32B2D36D55}"/>
              </a:ext>
            </a:extLst>
          </p:cNvPr>
          <p:cNvSpPr txBox="1"/>
          <p:nvPr/>
        </p:nvSpPr>
        <p:spPr>
          <a:xfrm>
            <a:off x="7753754" y="120256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複数人プレイ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2CCC386-1FD1-4B6E-AB0E-E5110BD086CB}"/>
              </a:ext>
            </a:extLst>
          </p:cNvPr>
          <p:cNvSpPr/>
          <p:nvPr/>
        </p:nvSpPr>
        <p:spPr>
          <a:xfrm>
            <a:off x="5198300" y="3961911"/>
            <a:ext cx="1795396" cy="17786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町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CC8D050-7B31-42B1-A9C6-ACDFBD9B4358}"/>
              </a:ext>
            </a:extLst>
          </p:cNvPr>
          <p:cNvSpPr/>
          <p:nvPr/>
        </p:nvSpPr>
        <p:spPr>
          <a:xfrm>
            <a:off x="1661153" y="1787345"/>
            <a:ext cx="1641655" cy="16416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草原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8E330F-5B2D-4453-AC3B-7CDDB1A582ED}"/>
              </a:ext>
            </a:extLst>
          </p:cNvPr>
          <p:cNvSpPr/>
          <p:nvPr/>
        </p:nvSpPr>
        <p:spPr>
          <a:xfrm>
            <a:off x="8256366" y="1787344"/>
            <a:ext cx="1641655" cy="16416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平原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0992C9D-85A6-41CA-B21C-4F628CB5CB97}"/>
              </a:ext>
            </a:extLst>
          </p:cNvPr>
          <p:cNvSpPr txBox="1"/>
          <p:nvPr/>
        </p:nvSpPr>
        <p:spPr>
          <a:xfrm>
            <a:off x="3114804" y="377258"/>
            <a:ext cx="5962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/>
              <a:t>ステージ選択</a:t>
            </a:r>
          </a:p>
        </p:txBody>
      </p:sp>
    </p:spTree>
    <p:extLst>
      <p:ext uri="{BB962C8B-B14F-4D97-AF65-F5344CB8AC3E}">
        <p14:creationId xmlns:p14="http://schemas.microsoft.com/office/powerpoint/2010/main" val="4392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CFC7D50-6B23-42F2-9B44-31EE756B4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57" y="2236060"/>
            <a:ext cx="7411484" cy="415348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401E6E2-F90C-4E55-AE08-D80031C9893F}"/>
              </a:ext>
            </a:extLst>
          </p:cNvPr>
          <p:cNvSpPr txBox="1"/>
          <p:nvPr/>
        </p:nvSpPr>
        <p:spPr>
          <a:xfrm>
            <a:off x="3114805" y="764087"/>
            <a:ext cx="5962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/>
              <a:t>まち</a:t>
            </a:r>
            <a:endParaRPr kumimoji="1" lang="ja-JP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D1B29-A6A9-A69E-6B9B-856EDF5CCA55}"/>
              </a:ext>
            </a:extLst>
          </p:cNvPr>
          <p:cNvSpPr txBox="1"/>
          <p:nvPr/>
        </p:nvSpPr>
        <p:spPr>
          <a:xfrm>
            <a:off x="445956" y="4512106"/>
            <a:ext cx="2903597" cy="5232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 dirty="0">
                <a:ea typeface="游ゴシック"/>
              </a:rPr>
              <a:t>宿屋　クエスト</a:t>
            </a:r>
            <a:endParaRPr lang="ja-JP" altLang="en-US" sz="2000" dirty="0">
              <a:ea typeface="游ゴシック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EAA645D7-DB69-426B-A92F-0000D5CD97C1}"/>
              </a:ext>
            </a:extLst>
          </p:cNvPr>
          <p:cNvSpPr txBox="1"/>
          <p:nvPr/>
        </p:nvSpPr>
        <p:spPr>
          <a:xfrm>
            <a:off x="7483057" y="1461049"/>
            <a:ext cx="4124618" cy="5232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 dirty="0">
                <a:ea typeface="游ゴシック"/>
              </a:rPr>
              <a:t>道具屋　アイテムの売買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B79826F4-F12F-470C-B0B6-9021A2B464B3}"/>
              </a:ext>
            </a:extLst>
          </p:cNvPr>
          <p:cNvSpPr txBox="1"/>
          <p:nvPr/>
        </p:nvSpPr>
        <p:spPr>
          <a:xfrm>
            <a:off x="8009899" y="4223116"/>
            <a:ext cx="4124618" cy="5232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 dirty="0">
                <a:ea typeface="游ゴシック"/>
              </a:rPr>
              <a:t>工房　武器、防具の強化</a:t>
            </a:r>
            <a:endParaRPr lang="ja-JP" altLang="en-US" sz="2000" dirty="0">
              <a:ea typeface="游ゴシック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1987D4C4-4A9C-4CD9-8D15-0AFACDFCFAE9}"/>
              </a:ext>
            </a:extLst>
          </p:cNvPr>
          <p:cNvSpPr txBox="1"/>
          <p:nvPr/>
        </p:nvSpPr>
        <p:spPr>
          <a:xfrm>
            <a:off x="583525" y="1451230"/>
            <a:ext cx="3854085" cy="5232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 dirty="0">
                <a:ea typeface="游ゴシック"/>
              </a:rPr>
              <a:t>ペットショップ　購入</a:t>
            </a:r>
            <a:endParaRPr lang="ja-JP" altLang="en-US" sz="2000" dirty="0">
              <a:ea typeface="游ゴシック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3FFF2DC-05F6-4900-B307-F144D53D00A1}"/>
              </a:ext>
            </a:extLst>
          </p:cNvPr>
          <p:cNvSpPr/>
          <p:nvPr/>
        </p:nvSpPr>
        <p:spPr>
          <a:xfrm>
            <a:off x="3620020" y="3106761"/>
            <a:ext cx="2066794" cy="177869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6309AFD-991E-413E-8865-7224533CD346}"/>
              </a:ext>
            </a:extLst>
          </p:cNvPr>
          <p:cNvSpPr/>
          <p:nvPr/>
        </p:nvSpPr>
        <p:spPr>
          <a:xfrm>
            <a:off x="4634049" y="1985374"/>
            <a:ext cx="1323232" cy="112138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F9812BAC-0AC0-426B-916B-F0D0933E1938}"/>
              </a:ext>
            </a:extLst>
          </p:cNvPr>
          <p:cNvSpPr/>
          <p:nvPr/>
        </p:nvSpPr>
        <p:spPr>
          <a:xfrm>
            <a:off x="6018373" y="1943233"/>
            <a:ext cx="1112664" cy="116479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33569B3-37D7-4930-8020-9AEEEE970F0E}"/>
              </a:ext>
            </a:extLst>
          </p:cNvPr>
          <p:cNvSpPr/>
          <p:nvPr/>
        </p:nvSpPr>
        <p:spPr>
          <a:xfrm>
            <a:off x="7361749" y="2490626"/>
            <a:ext cx="1480252" cy="137093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A5139AC-B979-4309-AFDA-7875A46CD6E5}"/>
              </a:ext>
            </a:extLst>
          </p:cNvPr>
          <p:cNvCxnSpPr>
            <a:stCxn id="3" idx="3"/>
            <a:endCxn id="10" idx="3"/>
          </p:cNvCxnSpPr>
          <p:nvPr/>
        </p:nvCxnSpPr>
        <p:spPr>
          <a:xfrm flipV="1">
            <a:off x="3349553" y="4624973"/>
            <a:ext cx="573142" cy="14874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C271AD6-A2D3-4E36-BDC9-EDC0A90CADEC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>
            <a:off x="4437610" y="1712840"/>
            <a:ext cx="858055" cy="27253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B650C08-F496-4247-B31B-2AD53CA1AE20}"/>
              </a:ext>
            </a:extLst>
          </p:cNvPr>
          <p:cNvCxnSpPr>
            <a:cxnSpLocks/>
            <a:stCxn id="7" idx="1"/>
            <a:endCxn id="12" idx="7"/>
          </p:cNvCxnSpPr>
          <p:nvPr/>
        </p:nvCxnSpPr>
        <p:spPr>
          <a:xfrm flipH="1">
            <a:off x="6968091" y="1722659"/>
            <a:ext cx="514966" cy="39115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2BE777E-7FA4-41C3-90EB-6CE7137409CA}"/>
              </a:ext>
            </a:extLst>
          </p:cNvPr>
          <p:cNvCxnSpPr>
            <a:cxnSpLocks/>
            <a:stCxn id="8" idx="1"/>
            <a:endCxn id="13" idx="3"/>
          </p:cNvCxnSpPr>
          <p:nvPr/>
        </p:nvCxnSpPr>
        <p:spPr>
          <a:xfrm flipH="1" flipV="1">
            <a:off x="7578527" y="3660793"/>
            <a:ext cx="431372" cy="82393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72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405148-2E9A-41F2-AB15-7676A5E46A0A}"/>
              </a:ext>
            </a:extLst>
          </p:cNvPr>
          <p:cNvSpPr txBox="1"/>
          <p:nvPr/>
        </p:nvSpPr>
        <p:spPr>
          <a:xfrm>
            <a:off x="3114805" y="739035"/>
            <a:ext cx="5962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/>
              <a:t>一人プレイ</a:t>
            </a:r>
            <a:endParaRPr lang="en-US" altLang="ja-JP" sz="4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84321E0-C73A-45D6-BCB5-5337CF3A1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07" y="1824966"/>
            <a:ext cx="7626384" cy="4293999"/>
          </a:xfrm>
          <a:prstGeom prst="rect">
            <a:avLst/>
          </a:prstGeom>
        </p:spPr>
      </p:pic>
      <p:sp>
        <p:nvSpPr>
          <p:cNvPr id="6" name="矢印: 左 5">
            <a:extLst>
              <a:ext uri="{FF2B5EF4-FFF2-40B4-BE49-F238E27FC236}">
                <a16:creationId xmlns:a16="http://schemas.microsoft.com/office/drawing/2014/main" id="{AB495C6A-9B75-41E0-B56E-FE965746EBEC}"/>
              </a:ext>
            </a:extLst>
          </p:cNvPr>
          <p:cNvSpPr/>
          <p:nvPr/>
        </p:nvSpPr>
        <p:spPr>
          <a:xfrm rot="1732995">
            <a:off x="7116321" y="4231698"/>
            <a:ext cx="2317315" cy="14905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進行方向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A6ECDD0-BC98-4478-9BD3-1AA5F011713A}"/>
              </a:ext>
            </a:extLst>
          </p:cNvPr>
          <p:cNvSpPr/>
          <p:nvPr/>
        </p:nvSpPr>
        <p:spPr>
          <a:xfrm>
            <a:off x="6129401" y="1813737"/>
            <a:ext cx="926926" cy="89318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9D673CB-2283-4E9F-9550-BBAF450E3F3A}"/>
              </a:ext>
            </a:extLst>
          </p:cNvPr>
          <p:cNvSpPr txBox="1"/>
          <p:nvPr/>
        </p:nvSpPr>
        <p:spPr>
          <a:xfrm>
            <a:off x="7685171" y="963608"/>
            <a:ext cx="3877985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敵を倒して経験値</a:t>
            </a:r>
            <a:r>
              <a:rPr lang="ja-JP" altLang="en-US" sz="3200" dirty="0"/>
              <a:t>＆</a:t>
            </a:r>
            <a:endParaRPr lang="en-US" altLang="ja-JP" sz="3200" dirty="0"/>
          </a:p>
          <a:p>
            <a:r>
              <a:rPr lang="ja-JP" altLang="en-US" sz="3200" dirty="0"/>
              <a:t>素材</a:t>
            </a:r>
            <a:r>
              <a:rPr kumimoji="1" lang="ja-JP" altLang="en-US" sz="3200" dirty="0"/>
              <a:t>を取得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自分を強くしていく</a:t>
            </a:r>
            <a:endParaRPr kumimoji="1" lang="en-US" altLang="ja-JP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7FD8326-016D-41B9-A387-6BAFF5183D28}"/>
              </a:ext>
            </a:extLst>
          </p:cNvPr>
          <p:cNvCxnSpPr>
            <a:stCxn id="8" idx="1"/>
            <a:endCxn id="7" idx="6"/>
          </p:cNvCxnSpPr>
          <p:nvPr/>
        </p:nvCxnSpPr>
        <p:spPr>
          <a:xfrm flipH="1">
            <a:off x="7056327" y="1994660"/>
            <a:ext cx="628844" cy="2656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0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405148-2E9A-41F2-AB15-7676A5E46A0A}"/>
              </a:ext>
            </a:extLst>
          </p:cNvPr>
          <p:cNvSpPr txBox="1"/>
          <p:nvPr/>
        </p:nvSpPr>
        <p:spPr>
          <a:xfrm>
            <a:off x="3114805" y="739035"/>
            <a:ext cx="5962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/>
              <a:t>複数人プレイ</a:t>
            </a:r>
            <a:endParaRPr lang="en-US" altLang="ja-JP" sz="4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1EF6488-0B8E-44CC-99E3-53BB69759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05" y="3102948"/>
            <a:ext cx="5962389" cy="336594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6FA2DE-4E09-4641-87BD-B7407D04139C}"/>
              </a:ext>
            </a:extLst>
          </p:cNvPr>
          <p:cNvSpPr txBox="1"/>
          <p:nvPr/>
        </p:nvSpPr>
        <p:spPr>
          <a:xfrm>
            <a:off x="1899978" y="2129062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/>
              <a:t>別の場所にいる仲間と合流して、ボスを倒す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5B323BC-9FE2-4198-9E29-861D9659DDB1}"/>
              </a:ext>
            </a:extLst>
          </p:cNvPr>
          <p:cNvSpPr/>
          <p:nvPr/>
        </p:nvSpPr>
        <p:spPr>
          <a:xfrm>
            <a:off x="3206663" y="2713837"/>
            <a:ext cx="2889337" cy="230910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A890AD-58E2-4C78-9ACA-DA087910BAA2}"/>
              </a:ext>
            </a:extLst>
          </p:cNvPr>
          <p:cNvSpPr txBox="1"/>
          <p:nvPr/>
        </p:nvSpPr>
        <p:spPr>
          <a:xfrm>
            <a:off x="865016" y="31280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50000"/>
                  </a:schemeClr>
                </a:solidFill>
                <a:highlight>
                  <a:srgbClr val="00FF00"/>
                </a:highlight>
              </a:rPr>
              <a:t>ボス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ABBFACE-760F-4F0C-BC70-EC47E074C515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>
            <a:off x="1665235" y="3358833"/>
            <a:ext cx="1541428" cy="5095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95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B2D3512-37F7-464C-BFE8-F12FBAFC85CD}"/>
              </a:ext>
            </a:extLst>
          </p:cNvPr>
          <p:cNvSpPr/>
          <p:nvPr/>
        </p:nvSpPr>
        <p:spPr>
          <a:xfrm>
            <a:off x="4415116" y="1781735"/>
            <a:ext cx="3491755" cy="32945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β</a:t>
            </a:r>
          </a:p>
          <a:p>
            <a:pPr algn="ctr"/>
            <a:r>
              <a:rPr kumimoji="1" lang="en-US" altLang="ja-JP" dirty="0"/>
              <a:t>11/25</a:t>
            </a:r>
            <a:r>
              <a:rPr kumimoji="1" lang="ja-JP" altLang="en-US" dirty="0"/>
              <a:t>まで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タイトルロゴ</a:t>
            </a:r>
            <a:endParaRPr lang="en-US" altLang="ja-JP" dirty="0"/>
          </a:p>
          <a:p>
            <a:pPr algn="ctr"/>
            <a:r>
              <a:rPr kumimoji="1" lang="ja-JP" altLang="en-US" dirty="0"/>
              <a:t>武器</a:t>
            </a:r>
            <a:r>
              <a:rPr kumimoji="1" lang="en-US" altLang="ja-JP" dirty="0"/>
              <a:t>,</a:t>
            </a:r>
            <a:r>
              <a:rPr kumimoji="1" lang="ja-JP" altLang="en-US" dirty="0"/>
              <a:t>防具の強化ができるように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E8D7BED-9DAE-45F6-BFB2-D73FC0855469}"/>
              </a:ext>
            </a:extLst>
          </p:cNvPr>
          <p:cNvSpPr/>
          <p:nvPr/>
        </p:nvSpPr>
        <p:spPr>
          <a:xfrm>
            <a:off x="8303558" y="1781735"/>
            <a:ext cx="3491755" cy="32945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r>
              <a:rPr kumimoji="1" lang="en-US" altLang="ja-JP" dirty="0"/>
              <a:t>12/8</a:t>
            </a:r>
            <a:r>
              <a:rPr lang="ja-JP" altLang="en-US" dirty="0"/>
              <a:t>まで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lang="ja-JP" altLang="en-US" dirty="0"/>
              <a:t>細かい部分の調整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D2157BD-7AAA-4075-8C79-96E7655959D9}"/>
              </a:ext>
            </a:extLst>
          </p:cNvPr>
          <p:cNvSpPr/>
          <p:nvPr/>
        </p:nvSpPr>
        <p:spPr>
          <a:xfrm>
            <a:off x="526676" y="1781735"/>
            <a:ext cx="3491753" cy="32945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α</a:t>
            </a:r>
          </a:p>
          <a:p>
            <a:pPr algn="ctr"/>
            <a:r>
              <a:rPr kumimoji="1" lang="en-US" altLang="ja-JP" dirty="0"/>
              <a:t>10/30</a:t>
            </a:r>
            <a:r>
              <a:rPr kumimoji="1" lang="ja-JP" altLang="en-US" dirty="0"/>
              <a:t>まで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複数人プレイができるように</a:t>
            </a:r>
            <a:endParaRPr lang="en-US" altLang="ja-JP" dirty="0"/>
          </a:p>
          <a:p>
            <a:pPr algn="ctr"/>
            <a:r>
              <a:rPr lang="ja-JP" altLang="en-US" dirty="0"/>
              <a:t>・ルームの作成</a:t>
            </a:r>
            <a:endParaRPr lang="en-US" altLang="ja-JP" dirty="0"/>
          </a:p>
          <a:p>
            <a:pPr algn="ctr"/>
            <a:r>
              <a:rPr lang="ja-JP" altLang="en-US" dirty="0"/>
              <a:t>・動きの同期</a:t>
            </a:r>
            <a:endParaRPr lang="en-US" altLang="ja-JP" dirty="0"/>
          </a:p>
          <a:p>
            <a:pPr algn="ctr"/>
            <a:r>
              <a:rPr kumimoji="1" lang="ja-JP" altLang="en-US" dirty="0"/>
              <a:t>アイテムの保持</a:t>
            </a:r>
          </a:p>
        </p:txBody>
      </p:sp>
    </p:spTree>
    <p:extLst>
      <p:ext uri="{BB962C8B-B14F-4D97-AF65-F5344CB8AC3E}">
        <p14:creationId xmlns:p14="http://schemas.microsoft.com/office/powerpoint/2010/main" val="2363065319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125</TotalTime>
  <Words>125</Words>
  <Application>Microsoft Office PowerPoint</Application>
  <PresentationFormat>ワイド画面</PresentationFormat>
  <Paragraphs>46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ウィスプ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西田　彩香</dc:creator>
  <cp:lastModifiedBy>西田　彩香</cp:lastModifiedBy>
  <cp:revision>24</cp:revision>
  <dcterms:created xsi:type="dcterms:W3CDTF">2023-10-20T04:42:38Z</dcterms:created>
  <dcterms:modified xsi:type="dcterms:W3CDTF">2023-10-23T07:27:26Z</dcterms:modified>
</cp:coreProperties>
</file>