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大野　栞穂" initials="大野　栞穂" lastIdx="1" clrIdx="0">
    <p:extLst>
      <p:ext uri="{19B8F6BF-5375-455C-9EA6-DF929625EA0E}">
        <p15:presenceInfo xmlns:p15="http://schemas.microsoft.com/office/powerpoint/2012/main" userId="大野　栞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F06CD5-411E-4E4F-9F0A-EFC080804DFA}"/>
              </a:ext>
            </a:extLst>
          </p:cNvPr>
          <p:cNvSpPr txBox="1"/>
          <p:nvPr/>
        </p:nvSpPr>
        <p:spPr>
          <a:xfrm>
            <a:off x="3884763" y="2921168"/>
            <a:ext cx="4758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/>
              <a:t>ぷよぷよ</a:t>
            </a:r>
            <a:r>
              <a:rPr kumimoji="1" lang="en-US" altLang="ja-JP" sz="6000" dirty="0"/>
              <a:t>(</a:t>
            </a:r>
            <a:r>
              <a:rPr kumimoji="1" lang="ja-JP" altLang="en-US" sz="6000" dirty="0"/>
              <a:t>仮</a:t>
            </a:r>
            <a:r>
              <a:rPr kumimoji="1" lang="en-US" altLang="ja-JP" sz="6000" dirty="0"/>
              <a:t>)</a:t>
            </a:r>
            <a:endParaRPr kumimoji="1" lang="ja-JP" altLang="en-US" sz="6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233DA1F-4555-46DE-8B35-DDB2C1C9FE8A}"/>
              </a:ext>
            </a:extLst>
          </p:cNvPr>
          <p:cNvSpPr txBox="1"/>
          <p:nvPr/>
        </p:nvSpPr>
        <p:spPr>
          <a:xfrm>
            <a:off x="7522234" y="4266739"/>
            <a:ext cx="361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ゲームジャンル パズルゲーム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CB41CA8-B16C-411A-ABB8-B5D4BD70B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59" y="3274848"/>
            <a:ext cx="2727904" cy="2722447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AF14FE1-E267-4DCF-99F1-739C58EEAEE6}"/>
              </a:ext>
            </a:extLst>
          </p:cNvPr>
          <p:cNvSpPr txBox="1"/>
          <p:nvPr/>
        </p:nvSpPr>
        <p:spPr>
          <a:xfrm>
            <a:off x="7522234" y="4597731"/>
            <a:ext cx="361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開発エンジン     </a:t>
            </a:r>
            <a:r>
              <a:rPr kumimoji="1" lang="en-US" altLang="ja-JP" dirty="0"/>
              <a:t>Unity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958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7E9B7285-5410-4592-9B71-B3942E52A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12E59B6-E992-45FD-8EAF-31891C387D84}"/>
              </a:ext>
            </a:extLst>
          </p:cNvPr>
          <p:cNvSpPr txBox="1"/>
          <p:nvPr/>
        </p:nvSpPr>
        <p:spPr>
          <a:xfrm>
            <a:off x="646982" y="638354"/>
            <a:ext cx="5322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何を見せたい作品か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893602-2703-40A0-9EF9-33B163F44C52}"/>
              </a:ext>
            </a:extLst>
          </p:cNvPr>
          <p:cNvSpPr txBox="1"/>
          <p:nvPr/>
        </p:nvSpPr>
        <p:spPr>
          <a:xfrm>
            <a:off x="1173159" y="1526875"/>
            <a:ext cx="1466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UI</a:t>
            </a:r>
            <a:r>
              <a:rPr kumimoji="1" lang="ja-JP" alt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ja-JP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UX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F1E7F987-B076-4A31-98CA-F0C5BADCD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159" y="2509117"/>
            <a:ext cx="2451921" cy="308685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E988705-1B99-4617-B813-33F38CA72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6941" y="2390037"/>
            <a:ext cx="2457679" cy="3205934"/>
          </a:xfrm>
          <a:prstGeom prst="rect">
            <a:avLst/>
          </a:prstGeom>
        </p:spPr>
      </p:pic>
      <p:sp>
        <p:nvSpPr>
          <p:cNvPr id="16" name="矢印: 右 15">
            <a:extLst>
              <a:ext uri="{FF2B5EF4-FFF2-40B4-BE49-F238E27FC236}">
                <a16:creationId xmlns:a16="http://schemas.microsoft.com/office/drawing/2014/main" id="{529D3FDB-D81B-46EA-908A-D731252F89B2}"/>
              </a:ext>
            </a:extLst>
          </p:cNvPr>
          <p:cNvSpPr/>
          <p:nvPr/>
        </p:nvSpPr>
        <p:spPr>
          <a:xfrm flipV="1">
            <a:off x="4050289" y="3673206"/>
            <a:ext cx="3471443" cy="99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2A4F7A8-4A20-4204-A097-67F3F102DF6B}"/>
              </a:ext>
            </a:extLst>
          </p:cNvPr>
          <p:cNvSpPr txBox="1"/>
          <p:nvPr/>
        </p:nvSpPr>
        <p:spPr>
          <a:xfrm>
            <a:off x="4662169" y="3902065"/>
            <a:ext cx="2451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消えるときに</a:t>
            </a:r>
            <a:r>
              <a:rPr kumimoji="1" lang="en-US" altLang="ja-JP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…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8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7E9B7285-5410-4592-9B71-B3942E52A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12E59B6-E992-45FD-8EAF-31891C387D84}"/>
              </a:ext>
            </a:extLst>
          </p:cNvPr>
          <p:cNvSpPr txBox="1"/>
          <p:nvPr/>
        </p:nvSpPr>
        <p:spPr>
          <a:xfrm>
            <a:off x="646982" y="638354"/>
            <a:ext cx="5322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何を見せたい作品か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893602-2703-40A0-9EF9-33B163F44C52}"/>
              </a:ext>
            </a:extLst>
          </p:cNvPr>
          <p:cNvSpPr txBox="1"/>
          <p:nvPr/>
        </p:nvSpPr>
        <p:spPr>
          <a:xfrm>
            <a:off x="1173159" y="1526875"/>
            <a:ext cx="1466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UI</a:t>
            </a:r>
            <a:r>
              <a:rPr kumimoji="1" lang="ja-JP" alt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ja-JP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UX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9F2F90F-1170-4734-B9A9-CD3BF988D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82" y="3020841"/>
            <a:ext cx="1530999" cy="127794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63F8ED8-333B-4B87-917B-2013C521A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043" y="2973241"/>
            <a:ext cx="1121938" cy="1343555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DE3DD53-00D3-4FCB-AD1C-D55BCD63409D}"/>
              </a:ext>
            </a:extLst>
          </p:cNvPr>
          <p:cNvSpPr txBox="1"/>
          <p:nvPr/>
        </p:nvSpPr>
        <p:spPr>
          <a:xfrm>
            <a:off x="2342926" y="4532896"/>
            <a:ext cx="273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くっつくときに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ちょっとぷよってなる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14BD9977-89FB-4E98-A94D-8035924E77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8995" y="1491865"/>
            <a:ext cx="3019846" cy="3057952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4C2B4DC-BAF0-4ADF-889B-606436D90B07}"/>
              </a:ext>
            </a:extLst>
          </p:cNvPr>
          <p:cNvSpPr txBox="1"/>
          <p:nvPr/>
        </p:nvSpPr>
        <p:spPr>
          <a:xfrm>
            <a:off x="8573030" y="4654175"/>
            <a:ext cx="213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同時に消えた時に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特別な演出が出る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3A5D995-922C-47F2-8063-552165D10624}"/>
              </a:ext>
            </a:extLst>
          </p:cNvPr>
          <p:cNvSpPr txBox="1"/>
          <p:nvPr/>
        </p:nvSpPr>
        <p:spPr>
          <a:xfrm>
            <a:off x="2829464" y="6024746"/>
            <a:ext cx="7272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とにかくプレイヤーに気持ちの良い操作をさせたい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8BC1C819-999E-4D68-8B30-3D1366BA7188}"/>
              </a:ext>
            </a:extLst>
          </p:cNvPr>
          <p:cNvSpPr/>
          <p:nvPr/>
        </p:nvSpPr>
        <p:spPr>
          <a:xfrm rot="372824">
            <a:off x="2464413" y="3550419"/>
            <a:ext cx="1958196" cy="331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04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7E9B7285-5410-4592-9B71-B3942E52A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12E59B6-E992-45FD-8EAF-31891C387D84}"/>
              </a:ext>
            </a:extLst>
          </p:cNvPr>
          <p:cNvSpPr txBox="1"/>
          <p:nvPr/>
        </p:nvSpPr>
        <p:spPr>
          <a:xfrm>
            <a:off x="646982" y="638354"/>
            <a:ext cx="5322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何を見せたい作品か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893602-2703-40A0-9EF9-33B163F44C52}"/>
              </a:ext>
            </a:extLst>
          </p:cNvPr>
          <p:cNvSpPr txBox="1"/>
          <p:nvPr/>
        </p:nvSpPr>
        <p:spPr>
          <a:xfrm>
            <a:off x="1237890" y="1753761"/>
            <a:ext cx="1940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通信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671D4E-3EB7-46A1-A404-72123F79CBB7}"/>
              </a:ext>
            </a:extLst>
          </p:cNvPr>
          <p:cNvSpPr txBox="1"/>
          <p:nvPr/>
        </p:nvSpPr>
        <p:spPr>
          <a:xfrm>
            <a:off x="1768413" y="2562045"/>
            <a:ext cx="89628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・ランキングをネットワークで管理したい</a:t>
            </a:r>
            <a:endParaRPr kumimoji="1" lang="en-US" altLang="ja-JP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・通信で対戦できるようにしたい</a:t>
            </a:r>
            <a:endParaRPr kumimoji="1" lang="en-US" altLang="ja-JP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F61E93D-2459-437B-9E11-D3D2B9F83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955" y="3624821"/>
            <a:ext cx="3324045" cy="332404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4596C36-F316-4976-AB4A-74EFECF63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69" y="4611820"/>
            <a:ext cx="2017302" cy="201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4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7E9B7285-5410-4592-9B71-B3942E52A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8627"/>
            <a:ext cx="12192000" cy="6858001"/>
          </a:xfr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12E59B6-E992-45FD-8EAF-31891C387D84}"/>
              </a:ext>
            </a:extLst>
          </p:cNvPr>
          <p:cNvSpPr txBox="1"/>
          <p:nvPr/>
        </p:nvSpPr>
        <p:spPr>
          <a:xfrm>
            <a:off x="646983" y="638354"/>
            <a:ext cx="2510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制作期間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893602-2703-40A0-9EF9-33B163F44C52}"/>
              </a:ext>
            </a:extLst>
          </p:cNvPr>
          <p:cNvSpPr txBox="1"/>
          <p:nvPr/>
        </p:nvSpPr>
        <p:spPr>
          <a:xfrm>
            <a:off x="1345720" y="2046149"/>
            <a:ext cx="306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プロトタイプ</a:t>
            </a:r>
            <a:endParaRPr kumimoji="1" lang="en-US" altLang="ja-JP" sz="3200" dirty="0">
              <a:solidFill>
                <a:schemeClr val="bg1">
                  <a:lumMod val="95000"/>
                  <a:lumOff val="5000"/>
                </a:schemeClr>
              </a:solidFill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E1F4F15-3A29-4CAD-8416-241413274711}"/>
              </a:ext>
            </a:extLst>
          </p:cNvPr>
          <p:cNvSpPr txBox="1"/>
          <p:nvPr/>
        </p:nvSpPr>
        <p:spPr>
          <a:xfrm>
            <a:off x="1345720" y="3012441"/>
            <a:ext cx="1915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アルファ</a:t>
            </a:r>
            <a:endParaRPr kumimoji="1" lang="en-US" altLang="ja-JP" sz="3200" dirty="0">
              <a:solidFill>
                <a:schemeClr val="bg1">
                  <a:lumMod val="95000"/>
                  <a:lumOff val="5000"/>
                </a:schemeClr>
              </a:solidFill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C0CDAB-17ED-4D48-A4C3-6180558793A4}"/>
              </a:ext>
            </a:extLst>
          </p:cNvPr>
          <p:cNvSpPr txBox="1"/>
          <p:nvPr/>
        </p:nvSpPr>
        <p:spPr>
          <a:xfrm>
            <a:off x="1345720" y="3978733"/>
            <a:ext cx="1578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ベータ</a:t>
            </a:r>
            <a:endParaRPr kumimoji="1" lang="en-US" altLang="ja-JP" sz="3200" dirty="0">
              <a:solidFill>
                <a:schemeClr val="bg1">
                  <a:lumMod val="95000"/>
                  <a:lumOff val="5000"/>
                </a:schemeClr>
              </a:solidFill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77DD8C2-427A-4BEE-82C8-71D80EE24757}"/>
              </a:ext>
            </a:extLst>
          </p:cNvPr>
          <p:cNvSpPr txBox="1"/>
          <p:nvPr/>
        </p:nvSpPr>
        <p:spPr>
          <a:xfrm>
            <a:off x="1345720" y="4871434"/>
            <a:ext cx="1915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マスター</a:t>
            </a:r>
            <a:endParaRPr kumimoji="1" lang="en-US" altLang="ja-JP" sz="3200" dirty="0">
              <a:solidFill>
                <a:schemeClr val="bg1">
                  <a:lumMod val="95000"/>
                  <a:lumOff val="5000"/>
                </a:schemeClr>
              </a:solidFill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340D56-C148-4104-B689-95EB381EB179}"/>
              </a:ext>
            </a:extLst>
          </p:cNvPr>
          <p:cNvSpPr txBox="1"/>
          <p:nvPr/>
        </p:nvSpPr>
        <p:spPr>
          <a:xfrm>
            <a:off x="6842184" y="2046149"/>
            <a:ext cx="2915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10/09</a:t>
            </a:r>
            <a:r>
              <a:rPr kumimoji="1"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～ </a:t>
            </a:r>
            <a:r>
              <a:rPr kumimoji="1"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11/12</a:t>
            </a:r>
            <a:endParaRPr kumimoji="1" lang="ja-JP" alt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D8F46DD-8DE7-4B80-94CC-DE4D955BF8D6}"/>
              </a:ext>
            </a:extLst>
          </p:cNvPr>
          <p:cNvSpPr txBox="1"/>
          <p:nvPr/>
        </p:nvSpPr>
        <p:spPr>
          <a:xfrm>
            <a:off x="6842184" y="3043218"/>
            <a:ext cx="2915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11/13</a:t>
            </a:r>
            <a:r>
              <a:rPr kumimoji="1"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～ </a:t>
            </a:r>
            <a:r>
              <a:rPr kumimoji="1"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12/03</a:t>
            </a:r>
            <a:endParaRPr kumimoji="1" lang="ja-JP" alt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02CEAD5-90BA-4E50-ABDB-40BD9128548F}"/>
              </a:ext>
            </a:extLst>
          </p:cNvPr>
          <p:cNvSpPr txBox="1"/>
          <p:nvPr/>
        </p:nvSpPr>
        <p:spPr>
          <a:xfrm>
            <a:off x="6842184" y="4040288"/>
            <a:ext cx="2915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12/04</a:t>
            </a:r>
            <a:r>
              <a:rPr kumimoji="1"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～ </a:t>
            </a:r>
            <a:r>
              <a:rPr kumimoji="1"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12/18</a:t>
            </a:r>
            <a:endParaRPr kumimoji="1" lang="ja-JP" alt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8E21D29-0B6B-40A7-A6A7-1E38F7BC93D4}"/>
              </a:ext>
            </a:extLst>
          </p:cNvPr>
          <p:cNvSpPr txBox="1"/>
          <p:nvPr/>
        </p:nvSpPr>
        <p:spPr>
          <a:xfrm>
            <a:off x="6842184" y="4902211"/>
            <a:ext cx="2915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12/19</a:t>
            </a:r>
            <a:r>
              <a:rPr kumimoji="1"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～ </a:t>
            </a:r>
            <a:r>
              <a:rPr kumimoji="1"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12/31</a:t>
            </a:r>
            <a:endParaRPr kumimoji="1" lang="ja-JP" alt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5DB86C9-B2EC-45A6-BF96-CFF41213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6156" y="4140021"/>
            <a:ext cx="2632375" cy="26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1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シャボン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TM03457510[[fn=シャボン]]</Template>
  <TotalTime>259</TotalTime>
  <Words>92</Words>
  <Application>Microsoft Office PowerPoint</Application>
  <PresentationFormat>ワイド画面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BIZ UDゴシック</vt:lpstr>
      <vt:lpstr>BIZ UD明朝 Medium</vt:lpstr>
      <vt:lpstr>Arial</vt:lpstr>
      <vt:lpstr>Century Gothic</vt:lpstr>
      <vt:lpstr>シャボン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大野　栞穂</dc:creator>
  <cp:lastModifiedBy>大野　栞穂</cp:lastModifiedBy>
  <cp:revision>12</cp:revision>
  <dcterms:created xsi:type="dcterms:W3CDTF">2023-10-23T05:39:47Z</dcterms:created>
  <dcterms:modified xsi:type="dcterms:W3CDTF">2023-10-23T09:59:23Z</dcterms:modified>
</cp:coreProperties>
</file>