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1F0B8-5D35-97E1-AB29-E60B13DB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747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A2885E-5671-33B8-50FB-01DD703A1210}"/>
              </a:ext>
            </a:extLst>
          </p:cNvPr>
          <p:cNvSpPr txBox="1"/>
          <p:nvPr/>
        </p:nvSpPr>
        <p:spPr>
          <a:xfrm>
            <a:off x="517870" y="978407"/>
            <a:ext cx="5021182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ja-JP" sz="9600" b="1" dirty="0">
                <a:solidFill>
                  <a:srgbClr val="FFFFFF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L</a:t>
            </a:r>
            <a:r>
              <a:rPr kumimoji="1" lang="en-US" altLang="ja-JP" sz="9600" b="1" dirty="0">
                <a:solidFill>
                  <a:srgbClr val="FFFFFF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apis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</vt:lpstr>
      <vt:lpstr>Yu Gothic Medium</vt:lpstr>
      <vt:lpstr>Arial</vt:lpstr>
      <vt:lpstr>Cascadia Code PL</vt:lpstr>
      <vt:lpstr>GestaltVTI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YAMASHITA KEITA/山下 啓太(ＳＣ/九支/総務課)</dc:creator>
  <cp:lastModifiedBy>YAMASHITA KEITA/山下 啓太(ＳＣ/九支/総務課)</cp:lastModifiedBy>
  <cp:revision>1</cp:revision>
  <dcterms:created xsi:type="dcterms:W3CDTF">2025-05-15T00:33:02Z</dcterms:created>
  <dcterms:modified xsi:type="dcterms:W3CDTF">2025-05-15T00:59:35Z</dcterms:modified>
</cp:coreProperties>
</file>