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B2AF-EBD4-204E-8384-75D818C45A4B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711200"/>
            <a:ext cx="7493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9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Redundancy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429925" y="1339812"/>
            <a:ext cx="6340594" cy="44269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8638" y="1945077"/>
            <a:ext cx="830468" cy="7536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8638" y="1945077"/>
            <a:ext cx="830468" cy="301104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342778" y="2874374"/>
            <a:ext cx="873166" cy="79379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42778" y="2874374"/>
            <a:ext cx="873166" cy="225284"/>
          </a:xfrm>
          <a:prstGeom prst="rect">
            <a:avLst/>
          </a:prstGeom>
          <a:solidFill>
            <a:srgbClr val="008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22mb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2798384" y="1878392"/>
            <a:ext cx="830469" cy="8203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98384" y="1878392"/>
            <a:ext cx="830469" cy="30818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30401" y="2722847"/>
            <a:ext cx="830468" cy="7536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60869" y="1809761"/>
            <a:ext cx="830468" cy="7536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27544" y="4135766"/>
            <a:ext cx="830468" cy="75362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98384" y="2338099"/>
            <a:ext cx="830470" cy="225284"/>
          </a:xfrm>
          <a:prstGeom prst="rect">
            <a:avLst/>
          </a:prstGeom>
          <a:solidFill>
            <a:srgbClr val="008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22mb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5860868" y="2186573"/>
            <a:ext cx="830469" cy="30818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30399" y="2791477"/>
            <a:ext cx="830469" cy="30818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30399" y="3218176"/>
            <a:ext cx="830469" cy="225284"/>
          </a:xfrm>
          <a:prstGeom prst="rect">
            <a:avLst/>
          </a:prstGeom>
          <a:solidFill>
            <a:srgbClr val="008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22mb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5860868" y="1820250"/>
            <a:ext cx="830468" cy="301104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342778" y="3232645"/>
            <a:ext cx="873166" cy="360985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490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Problems Now?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83109" y="2302896"/>
            <a:ext cx="3554575" cy="2658336"/>
            <a:chOff x="1429925" y="1339812"/>
            <a:chExt cx="6340594" cy="4426929"/>
          </a:xfrm>
        </p:grpSpPr>
        <p:sp>
          <p:nvSpPr>
            <p:cNvPr id="4" name="Cloud 3"/>
            <p:cNvSpPr/>
            <p:nvPr/>
          </p:nvSpPr>
          <p:spPr>
            <a:xfrm>
              <a:off x="1429925" y="1339812"/>
              <a:ext cx="6340594" cy="4426929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68638" y="1945077"/>
              <a:ext cx="830468" cy="75362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68638" y="1945077"/>
              <a:ext cx="830468" cy="301104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2778" y="2874374"/>
              <a:ext cx="873166" cy="7937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42778" y="2874374"/>
              <a:ext cx="873166" cy="22528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22mb</a:t>
              </a:r>
              <a:endParaRPr lang="en-US" sz="105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8384" y="1878392"/>
              <a:ext cx="830469" cy="82030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98384" y="1878392"/>
              <a:ext cx="830469" cy="3081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30401" y="2722847"/>
              <a:ext cx="830468" cy="75362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60869" y="1809761"/>
              <a:ext cx="830468" cy="75362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7544" y="4135766"/>
              <a:ext cx="830468" cy="753622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8384" y="2338099"/>
              <a:ext cx="830470" cy="22528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22mb</a:t>
              </a:r>
              <a:endParaRPr lang="en-US" sz="105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0868" y="2186573"/>
              <a:ext cx="830469" cy="3081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30399" y="2791477"/>
              <a:ext cx="830469" cy="3081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0399" y="3218176"/>
              <a:ext cx="830469" cy="22528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22mb</a:t>
              </a:r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60868" y="1820250"/>
              <a:ext cx="830468" cy="301104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2778" y="3232645"/>
              <a:ext cx="873166" cy="36098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2606" y="2076157"/>
            <a:ext cx="530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Inaccessible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Lost Forever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No Problem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63259" y="3866444"/>
            <a:ext cx="799128" cy="70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663259" y="3866444"/>
            <a:ext cx="787265" cy="70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4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Problems Now?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83109" y="2302896"/>
            <a:ext cx="3554575" cy="2658336"/>
            <a:chOff x="1429925" y="1339812"/>
            <a:chExt cx="6340594" cy="4426929"/>
          </a:xfrm>
        </p:grpSpPr>
        <p:sp>
          <p:nvSpPr>
            <p:cNvPr id="4" name="Cloud 3"/>
            <p:cNvSpPr/>
            <p:nvPr/>
          </p:nvSpPr>
          <p:spPr>
            <a:xfrm>
              <a:off x="1429925" y="1339812"/>
              <a:ext cx="6340594" cy="4426929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68638" y="1945077"/>
              <a:ext cx="830468" cy="75362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68638" y="1945077"/>
              <a:ext cx="830468" cy="301104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2778" y="2874374"/>
              <a:ext cx="873166" cy="7937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42778" y="2874374"/>
              <a:ext cx="873166" cy="22528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22mb</a:t>
              </a:r>
              <a:endParaRPr lang="en-US" sz="105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8384" y="1878392"/>
              <a:ext cx="830469" cy="82030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98384" y="1878392"/>
              <a:ext cx="830469" cy="3081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30401" y="2722847"/>
              <a:ext cx="830468" cy="75362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60869" y="1809761"/>
              <a:ext cx="830468" cy="75362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7544" y="4135766"/>
              <a:ext cx="830468" cy="753622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8384" y="2338099"/>
              <a:ext cx="830470" cy="22528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22mb</a:t>
              </a:r>
              <a:endParaRPr lang="en-US" sz="105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0868" y="2186573"/>
              <a:ext cx="830469" cy="3081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30399" y="2791477"/>
              <a:ext cx="830469" cy="3081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0399" y="3218176"/>
              <a:ext cx="830469" cy="22528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22mb</a:t>
              </a:r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60868" y="1820250"/>
              <a:ext cx="830468" cy="301104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2778" y="3232645"/>
              <a:ext cx="873166" cy="36098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64mb</a:t>
              </a:r>
              <a:endParaRPr lang="en-US" sz="1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2606" y="2076157"/>
            <a:ext cx="530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u="sng" dirty="0" smtClean="0">
                <a:solidFill>
                  <a:srgbClr val="008000"/>
                </a:solidFill>
              </a:rPr>
              <a:t>Data Inaccessible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u="sng" dirty="0" smtClean="0">
                <a:solidFill>
                  <a:srgbClr val="008000"/>
                </a:solidFill>
              </a:rPr>
              <a:t>Data Lost Forever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No Problem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663259" y="3866444"/>
            <a:ext cx="799128" cy="70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663259" y="3866444"/>
            <a:ext cx="787265" cy="70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3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8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5926" y="2803407"/>
            <a:ext cx="1458148" cy="20508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210741"/>
            <a:ext cx="128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mydata.txt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7556" y="3503037"/>
            <a:ext cx="9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150mb</a:t>
            </a:r>
          </a:p>
        </p:txBody>
      </p:sp>
    </p:spTree>
    <p:extLst>
      <p:ext uri="{BB962C8B-B14F-4D97-AF65-F5344CB8AC3E}">
        <p14:creationId xmlns:p14="http://schemas.microsoft.com/office/powerpoint/2010/main" val="417042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5926" y="2803407"/>
            <a:ext cx="1458148" cy="20508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210741"/>
            <a:ext cx="128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mydata.txt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7556" y="5183481"/>
            <a:ext cx="9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2296" y="2418173"/>
            <a:ext cx="1458148" cy="770467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50370" y="3338688"/>
            <a:ext cx="1458148" cy="819386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53289" y="2069627"/>
            <a:ext cx="1458148" cy="510446"/>
          </a:xfrm>
          <a:prstGeom prst="rect">
            <a:avLst/>
          </a:prstGeom>
          <a:solidFill>
            <a:srgbClr val="008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254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2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20052 0.030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15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23368 0.329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5926" y="2803407"/>
            <a:ext cx="1458148" cy="20508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210741"/>
            <a:ext cx="128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mydata.txt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7556" y="5183481"/>
            <a:ext cx="9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3715926" y="2803406"/>
            <a:ext cx="1458148" cy="770467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15926" y="3555059"/>
            <a:ext cx="1458148" cy="819386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15926" y="4324962"/>
            <a:ext cx="1458148" cy="510446"/>
          </a:xfrm>
          <a:prstGeom prst="rect">
            <a:avLst/>
          </a:prstGeom>
          <a:solidFill>
            <a:srgbClr val="008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22mb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4326" y="29727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lk_1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4326" y="37460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lk_2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4919" y="44798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dirty="0" smtClean="0">
                <a:solidFill>
                  <a:srgbClr val="008000"/>
                </a:solidFill>
              </a:rPr>
              <a:t>lk_3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444" y="4214518"/>
            <a:ext cx="1307630" cy="152166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4444" y="4214517"/>
            <a:ext cx="1307630" cy="63970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4444" y="4854222"/>
            <a:ext cx="1307630" cy="607970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4444" y="5462192"/>
            <a:ext cx="1307630" cy="378742"/>
          </a:xfrm>
          <a:prstGeom prst="rect">
            <a:avLst/>
          </a:prstGeom>
          <a:solidFill>
            <a:srgbClr val="008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22mb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83185" y="1251185"/>
            <a:ext cx="5588000" cy="5183482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08697" y="1959889"/>
            <a:ext cx="731896" cy="882415"/>
            <a:chOff x="5392326" y="3005882"/>
            <a:chExt cx="731896" cy="882415"/>
          </a:xfrm>
        </p:grpSpPr>
        <p:sp>
          <p:nvSpPr>
            <p:cNvPr id="14" name="Rectangle 13"/>
            <p:cNvSpPr/>
            <p:nvPr/>
          </p:nvSpPr>
          <p:spPr>
            <a:xfrm>
              <a:off x="5392326" y="3005882"/>
              <a:ext cx="731896" cy="8824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2326" y="3005882"/>
              <a:ext cx="731896" cy="352562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64mb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68993" y="3048001"/>
            <a:ext cx="769526" cy="929453"/>
            <a:chOff x="6822252" y="2156177"/>
            <a:chExt cx="769526" cy="929453"/>
          </a:xfrm>
        </p:grpSpPr>
        <p:sp>
          <p:nvSpPr>
            <p:cNvPr id="18" name="Rectangle 17"/>
            <p:cNvSpPr/>
            <p:nvPr/>
          </p:nvSpPr>
          <p:spPr>
            <a:xfrm>
              <a:off x="6822252" y="2156177"/>
              <a:ext cx="769526" cy="92945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22252" y="2156177"/>
              <a:ext cx="769526" cy="26378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22mb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89215" y="1881807"/>
            <a:ext cx="731897" cy="960497"/>
            <a:chOff x="4489215" y="1881807"/>
            <a:chExt cx="731897" cy="960497"/>
          </a:xfrm>
        </p:grpSpPr>
        <p:sp>
          <p:nvSpPr>
            <p:cNvPr id="22" name="Rectangle 21"/>
            <p:cNvSpPr/>
            <p:nvPr/>
          </p:nvSpPr>
          <p:spPr>
            <a:xfrm>
              <a:off x="4489215" y="1881807"/>
              <a:ext cx="731897" cy="96049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89215" y="1881807"/>
              <a:ext cx="731897" cy="3608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64mb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456304" y="2870578"/>
            <a:ext cx="731896" cy="8824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88200" y="1801447"/>
            <a:ext cx="731896" cy="8824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03045" y="4524962"/>
            <a:ext cx="731896" cy="882415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80295" y="799630"/>
            <a:ext cx="144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Datanodes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286956" y="5462192"/>
            <a:ext cx="136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Namenode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9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42369" y="1251185"/>
            <a:ext cx="3828815" cy="3414889"/>
            <a:chOff x="3283185" y="1251185"/>
            <a:chExt cx="5588000" cy="5183482"/>
          </a:xfrm>
        </p:grpSpPr>
        <p:sp>
          <p:nvSpPr>
            <p:cNvPr id="4" name="Cloud 3"/>
            <p:cNvSpPr/>
            <p:nvPr/>
          </p:nvSpPr>
          <p:spPr>
            <a:xfrm>
              <a:off x="3283185" y="1251185"/>
              <a:ext cx="5588000" cy="5183482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08697" y="1959889"/>
              <a:ext cx="731896" cy="882415"/>
              <a:chOff x="5392326" y="3005882"/>
              <a:chExt cx="731896" cy="8824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92326" y="3005882"/>
                <a:ext cx="731896" cy="8824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92326" y="3005882"/>
                <a:ext cx="731896" cy="352562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64mb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68993" y="3048001"/>
              <a:ext cx="769526" cy="929453"/>
              <a:chOff x="6822252" y="2156177"/>
              <a:chExt cx="769526" cy="92945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22252" y="2156177"/>
                <a:ext cx="769526" cy="92945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22252" y="2156177"/>
                <a:ext cx="769526" cy="263785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22mb</a:t>
                </a:r>
                <a:endParaRPr lang="en-US" sz="105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489215" y="1881807"/>
              <a:ext cx="731897" cy="960497"/>
              <a:chOff x="4489215" y="1881807"/>
              <a:chExt cx="731897" cy="96049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489215" y="1881807"/>
                <a:ext cx="731897" cy="9604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89215" y="1881807"/>
                <a:ext cx="731897" cy="360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64mb</a:t>
                </a:r>
                <a:endParaRPr lang="en-US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6456304" y="2870578"/>
              <a:ext cx="731896" cy="8824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88200" y="1801447"/>
              <a:ext cx="731896" cy="8824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3045" y="4524962"/>
              <a:ext cx="731896" cy="882415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2606" y="2076157"/>
            <a:ext cx="5309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Network Failure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Disk Failure on Data Node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Not all Data Nodes used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Block Sizes Differ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Disk Failure on Name Node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92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42369" y="1251185"/>
            <a:ext cx="3828815" cy="3414889"/>
            <a:chOff x="3283185" y="1251185"/>
            <a:chExt cx="5588000" cy="5183482"/>
          </a:xfrm>
        </p:grpSpPr>
        <p:sp>
          <p:nvSpPr>
            <p:cNvPr id="4" name="Cloud 3"/>
            <p:cNvSpPr/>
            <p:nvPr/>
          </p:nvSpPr>
          <p:spPr>
            <a:xfrm>
              <a:off x="3283185" y="1251185"/>
              <a:ext cx="5588000" cy="5183482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08697" y="1959889"/>
              <a:ext cx="731896" cy="882415"/>
              <a:chOff x="5392326" y="3005882"/>
              <a:chExt cx="731896" cy="8824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92326" y="3005882"/>
                <a:ext cx="731896" cy="8824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92326" y="3005882"/>
                <a:ext cx="731896" cy="352562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64mb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68993" y="3048001"/>
              <a:ext cx="769526" cy="929453"/>
              <a:chOff x="6822252" y="2156177"/>
              <a:chExt cx="769526" cy="92945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22252" y="2156177"/>
                <a:ext cx="769526" cy="92945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22252" y="2156177"/>
                <a:ext cx="769526" cy="263785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22mb</a:t>
                </a:r>
                <a:endParaRPr lang="en-US" sz="105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489215" y="1881807"/>
              <a:ext cx="731897" cy="960497"/>
              <a:chOff x="4489215" y="1881807"/>
              <a:chExt cx="731897" cy="96049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489215" y="1881807"/>
                <a:ext cx="731897" cy="9604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89215" y="1881807"/>
                <a:ext cx="731897" cy="360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64mb</a:t>
                </a:r>
                <a:endParaRPr lang="en-US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6456304" y="2870578"/>
              <a:ext cx="731896" cy="8824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88200" y="1801447"/>
              <a:ext cx="731896" cy="8824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3045" y="4524962"/>
              <a:ext cx="731896" cy="882415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2606" y="2076157"/>
            <a:ext cx="5309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u="sng" dirty="0" smtClean="0">
                <a:solidFill>
                  <a:srgbClr val="008000"/>
                </a:solidFill>
              </a:rPr>
              <a:t>Network Failure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u="sng" dirty="0" smtClean="0">
                <a:solidFill>
                  <a:srgbClr val="008000"/>
                </a:solidFill>
              </a:rPr>
              <a:t>Disk Failure on Data Node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Not all Data Nodes used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Block Sizes Differ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u="sng" dirty="0" smtClean="0">
                <a:solidFill>
                  <a:srgbClr val="008000"/>
                </a:solidFill>
              </a:rPr>
              <a:t>Disk Failure on Name Node</a:t>
            </a:r>
            <a:endParaRPr lang="en-US" sz="2800" b="1" u="sng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7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Redundancy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429925" y="1339812"/>
            <a:ext cx="6340594" cy="44269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8638" y="1945077"/>
            <a:ext cx="830468" cy="7536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8638" y="1945077"/>
            <a:ext cx="830468" cy="301104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342778" y="2874374"/>
            <a:ext cx="873166" cy="79379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42778" y="2874374"/>
            <a:ext cx="873166" cy="225284"/>
          </a:xfrm>
          <a:prstGeom prst="rect">
            <a:avLst/>
          </a:prstGeom>
          <a:solidFill>
            <a:srgbClr val="008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22mb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2798384" y="1878392"/>
            <a:ext cx="830469" cy="8203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98384" y="1878392"/>
            <a:ext cx="830469" cy="30818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64mb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30401" y="2722847"/>
            <a:ext cx="830468" cy="7536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60869" y="1809761"/>
            <a:ext cx="830468" cy="7536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27544" y="4135766"/>
            <a:ext cx="830468" cy="75362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3270</TotalTime>
  <Words>136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PowerPoint Presentation</vt:lpstr>
      <vt:lpstr>HDFS</vt:lpstr>
      <vt:lpstr>HDFS</vt:lpstr>
      <vt:lpstr>HDFS</vt:lpstr>
      <vt:lpstr>HDFS</vt:lpstr>
      <vt:lpstr>HDFS</vt:lpstr>
      <vt:lpstr>HDFS</vt:lpstr>
      <vt:lpstr>HDFS</vt:lpstr>
      <vt:lpstr>Data Redundancy</vt:lpstr>
      <vt:lpstr>Data Redundancy</vt:lpstr>
      <vt:lpstr>Any Problems Now?</vt:lpstr>
      <vt:lpstr>Any Problems Now?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Terry Griffin</cp:lastModifiedBy>
  <cp:revision>35</cp:revision>
  <dcterms:created xsi:type="dcterms:W3CDTF">2014-09-02T18:11:10Z</dcterms:created>
  <dcterms:modified xsi:type="dcterms:W3CDTF">2014-09-16T18:25:42Z</dcterms:modified>
</cp:coreProperties>
</file>