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7" r:id="rId4"/>
    <p:sldId id="281" r:id="rId5"/>
    <p:sldId id="259" r:id="rId6"/>
    <p:sldId id="282" r:id="rId7"/>
    <p:sldId id="265" r:id="rId8"/>
    <p:sldId id="283" r:id="rId9"/>
    <p:sldId id="260" r:id="rId10"/>
    <p:sldId id="269" r:id="rId11"/>
    <p:sldId id="272" r:id="rId12"/>
    <p:sldId id="285" r:id="rId13"/>
    <p:sldId id="273" r:id="rId14"/>
    <p:sldId id="279" r:id="rId15"/>
    <p:sldId id="280" r:id="rId16"/>
    <p:sldId id="274" r:id="rId17"/>
    <p:sldId id="275" r:id="rId18"/>
    <p:sldId id="278" r:id="rId19"/>
    <p:sldId id="277" r:id="rId20"/>
    <p:sldId id="286" r:id="rId21"/>
    <p:sldId id="257" r:id="rId22"/>
    <p:sldId id="262" r:id="rId23"/>
    <p:sldId id="263" r:id="rId24"/>
    <p:sldId id="284" r:id="rId25"/>
    <p:sldId id="264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73" d="100"/>
          <a:sy n="73" d="100"/>
        </p:scale>
        <p:origin x="5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1B688-3EC6-4CCC-93E4-F4FDA9B47C86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9BD86-E7F7-47B2-B045-9F7D5BEC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5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 화면입니다</a:t>
            </a:r>
            <a:r>
              <a:rPr lang="en-US" altLang="ko-KR" dirty="0"/>
              <a:t>. </a:t>
            </a:r>
            <a:r>
              <a:rPr lang="ko-KR" altLang="en-US" dirty="0"/>
              <a:t>기본적으로 아이디로는 이메일 형식을 사용하고 기본적 유효성검사가 </a:t>
            </a:r>
            <a:r>
              <a:rPr lang="ko-KR" altLang="en-US" dirty="0" err="1"/>
              <a:t>적용되어있습니다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9BD86-E7F7-47B2-B045-9F7D5BECA5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9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-3224695" y="4123625"/>
            <a:ext cx="2473510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0" kern="0" spc="-1200" dirty="0">
                <a:latin typeface="S-Core Dream 7 ExtraBold" pitchFamily="34" charset="0"/>
              </a:rPr>
              <a:t>PINGPONG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181682" y="6664040"/>
            <a:ext cx="1592235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u="sng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ko-KR" altLang="en-US" sz="2600" u="sng" kern="0" spc="-200" dirty="0">
                <a:latin typeface="S-Core Dream 4 Regular" pitchFamily="34" charset="0"/>
                <a:cs typeface="S-Core Dream 4 Regular" pitchFamily="34" charset="0"/>
              </a:rPr>
              <a:t>팀원 </a:t>
            </a:r>
            <a:r>
              <a:rPr lang="en-US" altLang="ko-KR" sz="2600" u="sng" kern="0" spc="-200" dirty="0">
                <a:latin typeface="S-Core Dream 4 Regular" pitchFamily="34" charset="0"/>
                <a:cs typeface="S-Core Dream 4 Regular" pitchFamily="34" charset="0"/>
              </a:rPr>
              <a:t>: </a:t>
            </a:r>
            <a:r>
              <a:rPr lang="ko-KR" altLang="en-US" sz="2600" u="sng" kern="0" spc="-200" dirty="0" err="1">
                <a:latin typeface="S-Core Dream 4 Regular" pitchFamily="34" charset="0"/>
                <a:cs typeface="S-Core Dream 4 Regular" pitchFamily="34" charset="0"/>
              </a:rPr>
              <a:t>하경훈</a:t>
            </a:r>
            <a:r>
              <a:rPr lang="en-US" altLang="ko-KR" sz="2600" u="sng" kern="0" spc="-200" dirty="0">
                <a:latin typeface="S-Core Dream 4 Regular" pitchFamily="34" charset="0"/>
                <a:cs typeface="S-Core Dream 4 Regular" pitchFamily="34" charset="0"/>
              </a:rPr>
              <a:t> , </a:t>
            </a:r>
            <a:r>
              <a:rPr lang="ko-KR" altLang="en-US" sz="2600" u="sng" kern="0" spc="-200" dirty="0">
                <a:latin typeface="S-Core Dream 4 Regular" pitchFamily="34" charset="0"/>
                <a:cs typeface="S-Core Dream 4 Regular" pitchFamily="34" charset="0"/>
              </a:rPr>
              <a:t>김진영</a:t>
            </a:r>
            <a:r>
              <a:rPr lang="en-US" altLang="ko-KR" sz="2600" u="sng" kern="0" spc="-200" dirty="0">
                <a:latin typeface="S-Core Dream 4 Regular" pitchFamily="34" charset="0"/>
                <a:cs typeface="S-Core Dream 4 Regular" pitchFamily="34" charset="0"/>
              </a:rPr>
              <a:t>, </a:t>
            </a:r>
            <a:r>
              <a:rPr lang="ko-KR" altLang="en-US" sz="2600" u="sng" kern="0" spc="-200" dirty="0">
                <a:latin typeface="S-Core Dream 4 Regular" pitchFamily="34" charset="0"/>
                <a:cs typeface="S-Core Dream 4 Regular" pitchFamily="34" charset="0"/>
              </a:rPr>
              <a:t>김지원</a:t>
            </a:r>
            <a:endParaRPr lang="en-US" altLang="ko-KR" sz="2600" u="sng" kern="0" spc="-200" dirty="0">
              <a:latin typeface="S-Core Dream 4 Regular" pitchFamily="34" charset="0"/>
              <a:cs typeface="S-Core Dream 4 Regular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13" name="Object 7">
            <a:extLst>
              <a:ext uri="{FF2B5EF4-FFF2-40B4-BE49-F238E27FC236}">
                <a16:creationId xmlns:a16="http://schemas.microsoft.com/office/drawing/2014/main" id="{1C4B2576-D636-4914-A797-501EE21B8D68}"/>
              </a:ext>
            </a:extLst>
          </p:cNvPr>
          <p:cNvSpPr txBox="1"/>
          <p:nvPr/>
        </p:nvSpPr>
        <p:spPr>
          <a:xfrm>
            <a:off x="1208576" y="6040203"/>
            <a:ext cx="1592235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u="sng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ko-KR" altLang="en-US" sz="2600" u="sng" kern="0" spc="-200" dirty="0" err="1">
                <a:latin typeface="S-Core Dream 4 Regular" pitchFamily="34" charset="0"/>
                <a:cs typeface="S-Core Dream 4 Regular" pitchFamily="34" charset="0"/>
              </a:rPr>
              <a:t>팀명</a:t>
            </a:r>
            <a:r>
              <a:rPr lang="en-US" altLang="ko-KR" sz="2600" u="sng" kern="0" spc="-200" dirty="0">
                <a:latin typeface="S-Core Dream 4 Regular" pitchFamily="34" charset="0"/>
                <a:cs typeface="S-Core Dream 4 Regular" pitchFamily="34" charset="0"/>
              </a:rPr>
              <a:t>: </a:t>
            </a:r>
            <a:r>
              <a:rPr lang="ko-KR" altLang="en-US" sz="2600" u="sng" kern="0" spc="-200" dirty="0" err="1">
                <a:latin typeface="S-Core Dream 4 Regular" pitchFamily="34" charset="0"/>
                <a:cs typeface="S-Core Dream 4 Regular" pitchFamily="34" charset="0"/>
              </a:rPr>
              <a:t>하진원</a:t>
            </a:r>
            <a:endParaRPr lang="en-US" altLang="ko-KR" sz="2600" u="sng" kern="0" spc="-200" dirty="0">
              <a:latin typeface="S-Core Dream 4 Regular" pitchFamily="34" charset="0"/>
              <a:cs typeface="S-Core Dream 4 Regular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239000" y="1079279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회원관리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DEF88F-16E9-487D-B979-CD78DFDDA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91" y="970906"/>
            <a:ext cx="6086475" cy="836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0A957-F2E9-48A0-B1E5-8AE28E4AB2C2}"/>
              </a:ext>
            </a:extLst>
          </p:cNvPr>
          <p:cNvSpPr txBox="1"/>
          <p:nvPr/>
        </p:nvSpPr>
        <p:spPr>
          <a:xfrm>
            <a:off x="10668000" y="2933123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 유효성 검사 적용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이메일 형식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필수 기입 조건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비밀번호 일치 여부 체크</a:t>
            </a:r>
          </a:p>
        </p:txBody>
      </p:sp>
    </p:spTree>
    <p:extLst>
      <p:ext uri="{BB962C8B-B14F-4D97-AF65-F5344CB8AC3E}">
        <p14:creationId xmlns:p14="http://schemas.microsoft.com/office/powerpoint/2010/main" val="305843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239000" y="1079279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회원관리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39150-9E3A-4B86-8327-27C327222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2187276"/>
            <a:ext cx="6324601" cy="7066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16947-7DCC-4E81-BEAF-54330B4BACC2}"/>
              </a:ext>
            </a:extLst>
          </p:cNvPr>
          <p:cNvSpPr txBox="1"/>
          <p:nvPr/>
        </p:nvSpPr>
        <p:spPr>
          <a:xfrm>
            <a:off x="9997441" y="3009900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유효성 검사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이메일 형식 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소속된 팀이 없는 경우 </a:t>
            </a:r>
            <a:r>
              <a:rPr lang="en-US" altLang="ko-KR" dirty="0"/>
              <a:t>-&gt; </a:t>
            </a:r>
            <a:r>
              <a:rPr lang="ko-KR" altLang="en-US" dirty="0" err="1"/>
              <a:t>웰컴페이지로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소속된 팀이 있는 경우 </a:t>
            </a:r>
            <a:r>
              <a:rPr lang="en-US" altLang="ko-KR" dirty="0"/>
              <a:t>-&gt; </a:t>
            </a:r>
            <a:r>
              <a:rPr lang="ko-KR" altLang="en-US" dirty="0"/>
              <a:t>팀 페이지 메인 채팅방으로 이동</a:t>
            </a:r>
          </a:p>
        </p:txBody>
      </p:sp>
    </p:spTree>
    <p:extLst>
      <p:ext uri="{BB962C8B-B14F-4D97-AF65-F5344CB8AC3E}">
        <p14:creationId xmlns:p14="http://schemas.microsoft.com/office/powerpoint/2010/main" val="392748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239000" y="1079279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회원관리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AAC58C-AAC1-4970-87D4-EC015C0FE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05100"/>
            <a:ext cx="4648849" cy="59634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EA0242-C604-43D5-A202-C68F99D83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12" y="2705100"/>
            <a:ext cx="4648848" cy="5735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9B52AB-59E3-4FD2-A4AD-E2C1F04891F9}"/>
              </a:ext>
            </a:extLst>
          </p:cNvPr>
          <p:cNvSpPr txBox="1"/>
          <p:nvPr/>
        </p:nvSpPr>
        <p:spPr>
          <a:xfrm>
            <a:off x="12344400" y="27051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 찾기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이름과 전화번호를 통해서 </a:t>
            </a:r>
            <a:r>
              <a:rPr lang="en-US" altLang="ko-KR" dirty="0"/>
              <a:t>ID</a:t>
            </a:r>
            <a:r>
              <a:rPr lang="ko-KR" altLang="en-US" dirty="0"/>
              <a:t>찾기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정보가 일치하면 </a:t>
            </a:r>
            <a:r>
              <a:rPr lang="en-US" altLang="ko-KR" dirty="0"/>
              <a:t>email</a:t>
            </a:r>
            <a:r>
              <a:rPr lang="ko-KR" altLang="en-US" dirty="0"/>
              <a:t>을 알려줌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223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239000" y="1079279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회원관리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A64A1-2D2F-479A-AEA4-A8FB55AB1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187275"/>
            <a:ext cx="4524375" cy="704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0F832-5264-45E2-BC5D-B1E6302DD1A5}"/>
              </a:ext>
            </a:extLst>
          </p:cNvPr>
          <p:cNvSpPr txBox="1"/>
          <p:nvPr/>
        </p:nvSpPr>
        <p:spPr>
          <a:xfrm>
            <a:off x="9579590" y="3351736"/>
            <a:ext cx="6335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회원 정보 수정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이메일 수정불가능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이름 수정 불가능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휴대번호 수정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회사 정보 수정가능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프로필 이미지 수정가능</a:t>
            </a:r>
          </a:p>
        </p:txBody>
      </p:sp>
    </p:spTree>
    <p:extLst>
      <p:ext uri="{BB962C8B-B14F-4D97-AF65-F5344CB8AC3E}">
        <p14:creationId xmlns:p14="http://schemas.microsoft.com/office/powerpoint/2010/main" val="400320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239000" y="1079279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/>
              <a:t>팀관리</a:t>
            </a:r>
            <a:endParaRPr lang="ko-KR" altLang="en-US" sz="6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E5ABBE-3BEB-4045-B3BB-882BFA818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459731"/>
            <a:ext cx="10995299" cy="5348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C8BECF-2E4B-43FE-A73B-2867E03D76EF}"/>
              </a:ext>
            </a:extLst>
          </p:cNvPr>
          <p:cNvSpPr txBox="1"/>
          <p:nvPr/>
        </p:nvSpPr>
        <p:spPr>
          <a:xfrm>
            <a:off x="12268200" y="2187275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웰컴페이지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팀 생성 기능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초대장 수락을 통한 팀 가입</a:t>
            </a:r>
          </a:p>
        </p:txBody>
      </p:sp>
    </p:spTree>
    <p:extLst>
      <p:ext uri="{BB962C8B-B14F-4D97-AF65-F5344CB8AC3E}">
        <p14:creationId xmlns:p14="http://schemas.microsoft.com/office/powerpoint/2010/main" val="23621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552159" y="0"/>
            <a:ext cx="354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>
                <a:solidFill>
                  <a:schemeClr val="bg1"/>
                </a:solidFill>
              </a:rPr>
              <a:t>팀관리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49CE0-DCAD-4D55-AD00-02C9A430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628900"/>
            <a:ext cx="7958981" cy="5964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78B945-0B43-4969-BADF-EC20F1FCF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628506"/>
            <a:ext cx="2552700" cy="1047750"/>
          </a:xfrm>
          <a:prstGeom prst="rect">
            <a:avLst/>
          </a:prstGeom>
        </p:spPr>
      </p:pic>
      <p:sp>
        <p:nvSpPr>
          <p:cNvPr id="8" name="화살표: 톱니 모양의 오른쪽 7">
            <a:extLst>
              <a:ext uri="{FF2B5EF4-FFF2-40B4-BE49-F238E27FC236}">
                <a16:creationId xmlns:a16="http://schemas.microsoft.com/office/drawing/2014/main" id="{A46440CB-F114-4027-B86F-6F213FA6B5B2}"/>
              </a:ext>
            </a:extLst>
          </p:cNvPr>
          <p:cNvSpPr/>
          <p:nvPr/>
        </p:nvSpPr>
        <p:spPr>
          <a:xfrm>
            <a:off x="3175599" y="4847581"/>
            <a:ext cx="1230702" cy="609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C79B3D2-5181-451B-8182-826C06DF0728}"/>
              </a:ext>
            </a:extLst>
          </p:cNvPr>
          <p:cNvSpPr/>
          <p:nvPr/>
        </p:nvSpPr>
        <p:spPr>
          <a:xfrm>
            <a:off x="2438400" y="3924300"/>
            <a:ext cx="381000" cy="76918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DF31B-04AE-4A21-A599-227D49C7AE60}"/>
              </a:ext>
            </a:extLst>
          </p:cNvPr>
          <p:cNvSpPr txBox="1"/>
          <p:nvPr/>
        </p:nvSpPr>
        <p:spPr>
          <a:xfrm>
            <a:off x="2175510" y="3387531"/>
            <a:ext cx="100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1DC18-4182-429F-807E-1C0D40933BD8}"/>
              </a:ext>
            </a:extLst>
          </p:cNvPr>
          <p:cNvSpPr txBox="1"/>
          <p:nvPr/>
        </p:nvSpPr>
        <p:spPr>
          <a:xfrm>
            <a:off x="12954000" y="26289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 초대 기능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 이용중인 회원 검색 기능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여러명에게</a:t>
            </a:r>
            <a:r>
              <a:rPr lang="ko-KR" altLang="en-US" dirty="0"/>
              <a:t> 동시 초대 가능</a:t>
            </a:r>
          </a:p>
        </p:txBody>
      </p:sp>
    </p:spTree>
    <p:extLst>
      <p:ext uri="{BB962C8B-B14F-4D97-AF65-F5344CB8AC3E}">
        <p14:creationId xmlns:p14="http://schemas.microsoft.com/office/powerpoint/2010/main" val="220785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620000" y="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게시판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6F41A-BDEF-4127-A44B-57C453AB3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35" y="1728996"/>
            <a:ext cx="3586892" cy="28956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CE9D6B-0514-4665-8078-935B0204AD3C}"/>
              </a:ext>
            </a:extLst>
          </p:cNvPr>
          <p:cNvSpPr/>
          <p:nvPr/>
        </p:nvSpPr>
        <p:spPr>
          <a:xfrm>
            <a:off x="4001214" y="2948196"/>
            <a:ext cx="92302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97978-9101-4BCF-8909-A4552C47D800}"/>
              </a:ext>
            </a:extLst>
          </p:cNvPr>
          <p:cNvSpPr txBox="1"/>
          <p:nvPr/>
        </p:nvSpPr>
        <p:spPr>
          <a:xfrm>
            <a:off x="15011400" y="2025064"/>
            <a:ext cx="426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 </a:t>
            </a:r>
            <a:r>
              <a:rPr lang="ko-KR" altLang="en-US" dirty="0"/>
              <a:t>영역 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카테고리 </a:t>
            </a:r>
            <a:r>
              <a:rPr lang="ko-KR" altLang="en-US" dirty="0" err="1"/>
              <a:t>클릭시</a:t>
            </a:r>
            <a:r>
              <a:rPr lang="ko-KR" altLang="en-US" dirty="0"/>
              <a:t> 해당 게시판 페이지로 이동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게시글 검색 기능 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게시글 첨부파일 다운로드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댓글 보기 및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게시글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8EEEFF-B9AD-41EE-B307-5D5E8694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4" y="4991195"/>
            <a:ext cx="2751158" cy="53135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158D740-BF5A-491C-99E3-8121732FA4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51" y="914286"/>
            <a:ext cx="10517068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353300" y="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게시판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8B272-F0C0-4288-87CA-F550A257A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4" y="2705100"/>
            <a:ext cx="6307749" cy="4574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BB4164-70DE-44D0-843F-B93D92FE8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2554125"/>
            <a:ext cx="7066904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F08CD4-FC08-495A-AF6E-DBEFBC9BBF6E}"/>
              </a:ext>
            </a:extLst>
          </p:cNvPr>
          <p:cNvSpPr txBox="1"/>
          <p:nvPr/>
        </p:nvSpPr>
        <p:spPr>
          <a:xfrm>
            <a:off x="14782800" y="18669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제목과 내용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 업로드 기능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게시글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원래 글 및 파일 정보 </a:t>
            </a:r>
            <a:r>
              <a:rPr lang="ko-KR" altLang="en-US" dirty="0" err="1"/>
              <a:t>가저오기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게시글 수정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9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8248650" y="27286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채팅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71DAE-7755-4723-8E51-EEAC32CBC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95500"/>
            <a:ext cx="3513531" cy="2805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90B020-E1E2-4770-ADEC-421DB7439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67" y="1695567"/>
            <a:ext cx="6687483" cy="6411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A74A7-9084-473D-997F-1B459965F8DE}"/>
              </a:ext>
            </a:extLst>
          </p:cNvPr>
          <p:cNvSpPr txBox="1"/>
          <p:nvPr/>
        </p:nvSpPr>
        <p:spPr>
          <a:xfrm>
            <a:off x="13182600" y="186690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개설 </a:t>
            </a:r>
            <a:r>
              <a:rPr lang="ko-KR" altLang="en-US"/>
              <a:t>및 리스트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+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대화상대 선택 및 방 개설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방제목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해당 채팅방으로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-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채팅방</a:t>
            </a:r>
            <a:r>
              <a:rPr lang="ko-KR" altLang="en-US" dirty="0"/>
              <a:t> 나가기</a:t>
            </a:r>
          </a:p>
        </p:txBody>
      </p:sp>
    </p:spTree>
    <p:extLst>
      <p:ext uri="{BB962C8B-B14F-4D97-AF65-F5344CB8AC3E}">
        <p14:creationId xmlns:p14="http://schemas.microsoft.com/office/powerpoint/2010/main" val="261663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239000" y="20683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채팅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E62A57-0FE9-466E-AE1B-2FF92904F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056"/>
            <a:ext cx="13944600" cy="7992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A10FB-C91D-4712-944F-EC695AD8C589}"/>
              </a:ext>
            </a:extLst>
          </p:cNvPr>
          <p:cNvSpPr txBox="1"/>
          <p:nvPr/>
        </p:nvSpPr>
        <p:spPr>
          <a:xfrm>
            <a:off x="14401800" y="13335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텍스트 입력으로 채팅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상대방 이미지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실시간 공지등록 기능</a:t>
            </a:r>
          </a:p>
        </p:txBody>
      </p:sp>
    </p:spTree>
    <p:extLst>
      <p:ext uri="{BB962C8B-B14F-4D97-AF65-F5344CB8AC3E}">
        <p14:creationId xmlns:p14="http://schemas.microsoft.com/office/powerpoint/2010/main" val="260442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02698" y="316983"/>
            <a:ext cx="9651747" cy="9651747"/>
            <a:chOff x="14202698" y="316984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2698" y="316984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8571" y="3172540"/>
            <a:ext cx="3940634" cy="3940634"/>
            <a:chOff x="1028571" y="3172540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571" y="3172540"/>
              <a:ext cx="3940634" cy="394063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92895" y="668748"/>
            <a:ext cx="45475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302E44"/>
                </a:solidFill>
                <a:latin typeface="S-Core Dream 7 ExtraBold" pitchFamily="34" charset="0"/>
                <a:cs typeface="S-Core Dream 7 ExtraBold" pitchFamily="34" charset="0"/>
              </a:rPr>
              <a:t>목차</a:t>
            </a:r>
            <a:endParaRPr lang="en-US" sz="3200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4062512" y="2660033"/>
            <a:ext cx="101401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kern="0" spc="-500" dirty="0">
                <a:latin typeface="S-Core Dream 6 Bold" pitchFamily="34" charset="0"/>
                <a:cs typeface="S-Core Dream 6 Bold" pitchFamily="34" charset="0"/>
              </a:rPr>
              <a:t>개발배경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174318" y="9312185"/>
            <a:ext cx="5937079" cy="5166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○●○○○○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4072765" y="6898177"/>
            <a:ext cx="101401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kern="0" spc="-500" dirty="0">
                <a:latin typeface="S-Core Dream 6 Bold" pitchFamily="34" charset="0"/>
                <a:cs typeface="S-Core Dream 6 Bold" pitchFamily="34" charset="0"/>
              </a:rPr>
              <a:t>  기능소개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053548" y="5475396"/>
            <a:ext cx="101401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kern="0" spc="-500" dirty="0">
                <a:latin typeface="S-Core Dream 6 Bold" pitchFamily="34" charset="0"/>
                <a:cs typeface="S-Core Dream 6 Bold" pitchFamily="34" charset="0"/>
              </a:rPr>
              <a:t>기술소개</a:t>
            </a:r>
            <a:endParaRPr lang="en-US" dirty="0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8E2018A-B4BC-4613-B8B6-FFC498686DDE}"/>
              </a:ext>
            </a:extLst>
          </p:cNvPr>
          <p:cNvSpPr txBox="1"/>
          <p:nvPr/>
        </p:nvSpPr>
        <p:spPr>
          <a:xfrm>
            <a:off x="4096574" y="8357917"/>
            <a:ext cx="101401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kern="0" spc="-500" dirty="0">
                <a:latin typeface="S-Core Dream 6 Bold" pitchFamily="34" charset="0"/>
                <a:cs typeface="S-Core Dream 6 Bold" pitchFamily="34" charset="0"/>
              </a:rPr>
              <a:t>발전방향</a:t>
            </a:r>
            <a:endParaRPr lang="en-US" dirty="0"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49F2E827-F3D2-47DE-AC0C-834598DD5A12}"/>
              </a:ext>
            </a:extLst>
          </p:cNvPr>
          <p:cNvSpPr txBox="1"/>
          <p:nvPr/>
        </p:nvSpPr>
        <p:spPr>
          <a:xfrm>
            <a:off x="4062513" y="4086519"/>
            <a:ext cx="101401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kern="0" spc="-500" dirty="0">
                <a:latin typeface="S-Core Dream 6 Bold" pitchFamily="34" charset="0"/>
                <a:cs typeface="S-Core Dream 6 Bold" pitchFamily="34" charset="0"/>
              </a:rPr>
              <a:t>개발과정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7353300" y="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31CF1B-8D8C-4DB6-8CD3-E32169B4969C}"/>
              </a:ext>
            </a:extLst>
          </p:cNvPr>
          <p:cNvSpPr txBox="1"/>
          <p:nvPr/>
        </p:nvSpPr>
        <p:spPr>
          <a:xfrm>
            <a:off x="3505200" y="2171700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==================================</a:t>
            </a:r>
          </a:p>
          <a:p>
            <a:r>
              <a:rPr lang="en-US" altLang="ko-KR" dirty="0"/>
              <a:t>ppt </a:t>
            </a:r>
            <a:r>
              <a:rPr lang="ko-KR" altLang="en-US" dirty="0"/>
              <a:t>만들 때 강조해야 할 기술 키워드</a:t>
            </a:r>
          </a:p>
          <a:p>
            <a:endParaRPr lang="ko-KR" altLang="en-US" dirty="0"/>
          </a:p>
          <a:p>
            <a:r>
              <a:rPr lang="ko-KR" altLang="en-US" dirty="0"/>
              <a:t>현대 </a:t>
            </a:r>
            <a:r>
              <a:rPr lang="ko-KR" altLang="en-US" dirty="0" err="1"/>
              <a:t>웹애플리케이션의</a:t>
            </a:r>
            <a:r>
              <a:rPr lang="ko-KR" altLang="en-US" dirty="0"/>
              <a:t> 특징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웹을 사용하는 새로운 방식</a:t>
            </a:r>
            <a:r>
              <a:rPr lang="en-US" altLang="ko-KR" dirty="0"/>
              <a:t>(</a:t>
            </a:r>
            <a:r>
              <a:rPr lang="ko-KR" altLang="en-US" dirty="0"/>
              <a:t>데이터 집약적 실시간 애플리케이션</a:t>
            </a:r>
            <a:r>
              <a:rPr lang="en-US" altLang="ko-KR" dirty="0"/>
              <a:t>, </a:t>
            </a:r>
            <a:r>
              <a:rPr lang="en-US" altLang="ko-KR" dirty="0" err="1"/>
              <a:t>DIRTy</a:t>
            </a:r>
            <a:r>
              <a:rPr lang="en-US" altLang="ko-KR" dirty="0"/>
              <a:t>):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실시간</a:t>
            </a:r>
            <a:r>
              <a:rPr lang="en-US" altLang="ko-KR" dirty="0"/>
              <a:t>(real time)*,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비동기 처리*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아키텍처</a:t>
            </a:r>
            <a:r>
              <a:rPr lang="en-US" altLang="ko-KR" dirty="0"/>
              <a:t>: backend(API* 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</a:t>
            </a:r>
            <a:r>
              <a:rPr lang="en-US" altLang="ko-KR" dirty="0" err="1"/>
              <a:t>fronend</a:t>
            </a:r>
            <a:r>
              <a:rPr lang="en-US" altLang="ko-KR" dirty="0"/>
              <a:t>(Client-Side Rendering* </a:t>
            </a:r>
            <a:r>
              <a:rPr lang="ko-KR" altLang="en-US" dirty="0"/>
              <a:t>기반의 </a:t>
            </a:r>
            <a:r>
              <a:rPr lang="en-US" altLang="ko-KR" dirty="0"/>
              <a:t>SPA* </a:t>
            </a:r>
            <a:r>
              <a:rPr lang="ko-KR" altLang="en-US" dirty="0"/>
              <a:t>작성</a:t>
            </a:r>
            <a:r>
              <a:rPr lang="en-US" altLang="ko-KR" dirty="0"/>
              <a:t>: React, </a:t>
            </a:r>
            <a:r>
              <a:rPr lang="en-US" altLang="ko-KR" dirty="0" err="1"/>
              <a:t>Vuew</a:t>
            </a:r>
            <a:r>
              <a:rPr lang="en-US" altLang="ko-KR" dirty="0"/>
              <a:t>, Angular)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30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64734" y="3830910"/>
            <a:ext cx="5235559" cy="5235559"/>
            <a:chOff x="8064734" y="3830910"/>
            <a:chExt cx="5235559" cy="52355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4734" y="3830910"/>
              <a:ext cx="5235559" cy="52355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69363" y="2269349"/>
            <a:ext cx="3940634" cy="3940634"/>
            <a:chOff x="4969363" y="2269349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363" y="2269349"/>
              <a:ext cx="3940634" cy="394063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92895" y="676862"/>
            <a:ext cx="4547542" cy="6916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dirty="0">
                <a:solidFill>
                  <a:srgbClr val="302E44"/>
                </a:solidFill>
                <a:latin typeface="S-Core Dream 7 ExtraBold" pitchFamily="34" charset="0"/>
                <a:cs typeface="S-Core Dream 7 ExtraBold" pitchFamily="34" charset="0"/>
              </a:rPr>
              <a:t>KEYWORD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4157015" y="817857"/>
            <a:ext cx="9971683" cy="865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0" kern="0" spc="-1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감성</a:t>
            </a:r>
          </a:p>
          <a:p>
            <a:pPr algn="ctr"/>
            <a:r>
              <a:rPr lang="en-US" sz="10500" kern="0" spc="-1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열정</a:t>
            </a:r>
          </a:p>
          <a:p>
            <a:pPr algn="ctr"/>
            <a:r>
              <a:rPr lang="en-US" sz="10500" kern="0" spc="-1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긍정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174318" y="9312185"/>
            <a:ext cx="5937079" cy="5166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●○○○○○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92895" y="676862"/>
            <a:ext cx="4547542" cy="6916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dirty="0">
                <a:solidFill>
                  <a:srgbClr val="302E44"/>
                </a:solidFill>
                <a:latin typeface="S-Core Dream 7 ExtraBold" pitchFamily="34" charset="0"/>
                <a:cs typeface="S-Core Dream 7 ExtraBold" pitchFamily="34" charset="0"/>
              </a:rPr>
              <a:t>VISION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174318" y="9353349"/>
            <a:ext cx="5937079" cy="4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○○○○○●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884424" y="643718"/>
            <a:ext cx="9193056" cy="9193056"/>
            <a:chOff x="11884424" y="643718"/>
            <a:chExt cx="9193056" cy="91930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4424" y="643718"/>
              <a:ext cx="9193056" cy="9193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9228" y="2371984"/>
            <a:ext cx="5541746" cy="5541746"/>
            <a:chOff x="1279228" y="2371984"/>
            <a:chExt cx="5541746" cy="55417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9228" y="2371984"/>
              <a:ext cx="5541746" cy="554174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95893" y="3248714"/>
            <a:ext cx="5370118" cy="1709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kern="0" spc="-6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이상</a:t>
            </a:r>
          </a:p>
          <a:p>
            <a:pPr algn="ctr"/>
            <a:r>
              <a:rPr lang="en-US" sz="2100" kern="0" spc="-3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꿈을 위한 노력과 희망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980952" y="5085150"/>
            <a:ext cx="11447619" cy="115414"/>
            <a:chOff x="3980952" y="5085150"/>
            <a:chExt cx="11447619" cy="1154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0952" y="5085150"/>
              <a:ext cx="11447619" cy="115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54863" y="5047619"/>
            <a:ext cx="190476" cy="190476"/>
            <a:chOff x="3954863" y="5047619"/>
            <a:chExt cx="190476" cy="1904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4863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80952" y="5047619"/>
            <a:ext cx="190476" cy="190476"/>
            <a:chOff x="15280952" y="5047619"/>
            <a:chExt cx="190476" cy="1904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0952" y="5047619"/>
              <a:ext cx="190476" cy="19047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180982" y="5289609"/>
            <a:ext cx="6495179" cy="2067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kern="0" spc="-7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성취</a:t>
            </a:r>
          </a:p>
          <a:p>
            <a:pPr algn="ctr"/>
            <a:r>
              <a:rPr lang="en-US" sz="2500" kern="0" spc="-3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이상을 현실로!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4185212" y="4313632"/>
            <a:ext cx="1387334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 kern="0" spc="-400" dirty="0">
                <a:solidFill>
                  <a:srgbClr val="F9F4E7"/>
                </a:solidFill>
                <a:latin typeface="S-Core Dream 5 Medium" pitchFamily="34" charset="0"/>
                <a:cs typeface="S-Core Dream 5 Medium" pitchFamily="34" charset="0"/>
              </a:rPr>
              <a:t>여기 있는 여러분들과, 함께! 즐겁게! </a:t>
            </a:r>
            <a:r>
              <a:rPr lang="en-US" sz="2700" kern="0" spc="-400" dirty="0" err="1">
                <a:solidFill>
                  <a:srgbClr val="F9F4E7"/>
                </a:solidFill>
                <a:latin typeface="S-Core Dream 5 Medium" pitchFamily="34" charset="0"/>
                <a:cs typeface="S-Core Dream 5 Medium" pitchFamily="34" charset="0"/>
              </a:rPr>
              <a:t>후회없이</a:t>
            </a:r>
            <a:r>
              <a:rPr lang="en-US" sz="2700" kern="0" spc="-400" dirty="0">
                <a:solidFill>
                  <a:srgbClr val="F9F4E7"/>
                </a:solidFill>
                <a:latin typeface="S-Core Dream 5 Medium" pitchFamily="34" charset="0"/>
                <a:cs typeface="S-Core Dream 5 Medium" pitchFamily="34" charset="0"/>
              </a:rPr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02698" y="316984"/>
            <a:ext cx="9651747" cy="9651747"/>
            <a:chOff x="14202698" y="316984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2698" y="316984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8571" y="3172540"/>
            <a:ext cx="3940634" cy="3940634"/>
            <a:chOff x="1028571" y="3172540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571" y="3172540"/>
              <a:ext cx="3940634" cy="394063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92895" y="676862"/>
            <a:ext cx="4547542" cy="6916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dirty="0">
                <a:solidFill>
                  <a:srgbClr val="302E44"/>
                </a:solidFill>
                <a:latin typeface="S-Core Dream 7 ExtraBold" pitchFamily="34" charset="0"/>
                <a:cs typeface="S-Core Dream 7 ExtraBold" pitchFamily="34" charset="0"/>
              </a:rPr>
              <a:t>AND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028571" y="3990698"/>
            <a:ext cx="1222857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500" dirty="0" err="1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길고</a:t>
            </a:r>
            <a:r>
              <a:rPr lang="en-US" sz="3600" kern="0" spc="-5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 자세한 내용</a:t>
            </a:r>
          </a:p>
          <a:p>
            <a:pPr algn="ctr"/>
            <a:r>
              <a:rPr lang="en-US" sz="18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여기에 긴 글을 적어주세요. 아주 긴 내용을 적을 공간이 필요할 때</a:t>
            </a:r>
          </a:p>
          <a:p>
            <a:pPr algn="ctr"/>
            <a:r>
              <a:rPr lang="en-US" sz="18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이 페이지를 활용하시면 됩니다. 여기에 긴 글을 적어주세요. 긴 내용을 적을 공간이 필요할 때 이 페이지를 활용하시면 됩니다. 여기에 긴 글을 적어주세요. 긴 내용을 적을 공간이 필요할 때 이 페이지를 활용하시면 됩니다. 여기에 긴 글을 적어주세요. 긴 내용을 적을 공간이 필요할 때 이 페이지를 활용하시면 됩니다. 여기에 아주 아주 굉장히 긴 글을 적어주세요. </a:t>
            </a:r>
          </a:p>
          <a:p>
            <a:pPr algn="ctr"/>
            <a:r>
              <a:rPr lang="en-US" sz="18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긴 내용을 적을 공간이 필요할 때 이 페이지를 활용하시면 됩니다. </a:t>
            </a:r>
          </a:p>
          <a:p>
            <a:pPr algn="ctr"/>
            <a:r>
              <a:rPr lang="en-US" sz="18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긴 내용을 적을 공간이 필요할 때 이 페이지를 활용하시면 됩니다. 긴 내용을 적을 공간이 필요할 때 이 페이지를 활용하시면 됩니다. 긴 내용을 적을 공간이 필요할 때 바로 이 페이지를 활용하시면 됩니다. 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174318" y="9353349"/>
            <a:ext cx="5937079" cy="4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○●○○○○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2686" y="2702079"/>
            <a:ext cx="4882841" cy="4882841"/>
            <a:chOff x="1839403" y="3143413"/>
            <a:chExt cx="3998889" cy="39988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403" y="3143413"/>
              <a:ext cx="3998889" cy="399888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78703" y="3009900"/>
            <a:ext cx="4630806" cy="4043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kern="0" spc="-500" dirty="0" err="1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하경훈</a:t>
            </a:r>
            <a:endParaRPr lang="en-US" altLang="ko-KR" sz="4000" kern="0" spc="-500" dirty="0">
              <a:solidFill>
                <a:srgbClr val="FFFFFF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/>
            <a:endParaRPr lang="en-US" sz="4000" kern="0" spc="-500" dirty="0">
              <a:solidFill>
                <a:srgbClr val="FFFFFF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초대장 실시간 알림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GCP </a:t>
            </a:r>
            <a:r>
              <a:rPr lang="ko-KR" altLang="en-US" sz="2000" dirty="0">
                <a:solidFill>
                  <a:schemeClr val="bg1"/>
                </a:solidFill>
              </a:rPr>
              <a:t>구축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회원가입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로그인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로그아웃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 err="1">
                <a:solidFill>
                  <a:schemeClr val="bg1"/>
                </a:solidFill>
              </a:rPr>
              <a:t>아이디찾기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게시판 </a:t>
            </a:r>
            <a:r>
              <a:rPr lang="ko-KR" altLang="en-US" sz="2000" dirty="0" err="1">
                <a:solidFill>
                  <a:schemeClr val="bg1"/>
                </a:solidFill>
              </a:rPr>
              <a:t>백앤드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채팅 </a:t>
            </a:r>
            <a:r>
              <a:rPr lang="ko-KR" altLang="en-US" sz="2000" dirty="0" err="1">
                <a:solidFill>
                  <a:schemeClr val="bg1"/>
                </a:solidFill>
              </a:rPr>
              <a:t>프론트앤드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파일 다운로드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FE993D24-AC27-4921-AF5C-84B773F0C4C1}"/>
              </a:ext>
            </a:extLst>
          </p:cNvPr>
          <p:cNvSpPr txBox="1"/>
          <p:nvPr/>
        </p:nvSpPr>
        <p:spPr>
          <a:xfrm>
            <a:off x="6543548" y="3579375"/>
            <a:ext cx="4630806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kern="0" spc="-5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김진영</a:t>
            </a:r>
            <a:endParaRPr lang="en-US" sz="4000" kern="0" spc="-500" dirty="0">
              <a:solidFill>
                <a:srgbClr val="FFFFFF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/>
            <a:endParaRPr lang="en-US" altLang="ko-KR" sz="2000" kern="0" spc="-200" dirty="0">
              <a:solidFill>
                <a:srgbClr val="F9F4E7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회원가입</a:t>
            </a:r>
            <a:endParaRPr lang="en-US" altLang="ko-KR" sz="2000" kern="0" spc="-200" dirty="0">
              <a:solidFill>
                <a:srgbClr val="F9F4E7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로그인</a:t>
            </a:r>
            <a:endParaRPr lang="en-US" altLang="ko-KR" sz="2000" kern="0" spc="-200" dirty="0">
              <a:solidFill>
                <a:srgbClr val="F9F4E7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정보수정</a:t>
            </a:r>
            <a:endParaRPr lang="en-US" altLang="ko-KR" sz="2000" kern="0" spc="-200" dirty="0">
              <a:solidFill>
                <a:srgbClr val="F9F4E7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로그아웃</a:t>
            </a:r>
            <a:endParaRPr lang="en-US" sz="2000" dirty="0"/>
          </a:p>
        </p:txBody>
      </p:sp>
      <p:grpSp>
        <p:nvGrpSpPr>
          <p:cNvPr id="24" name="그룹 1002">
            <a:extLst>
              <a:ext uri="{FF2B5EF4-FFF2-40B4-BE49-F238E27FC236}">
                <a16:creationId xmlns:a16="http://schemas.microsoft.com/office/drawing/2014/main" id="{53EB6D89-8430-4E5D-92B5-DC7D4639B625}"/>
              </a:ext>
            </a:extLst>
          </p:cNvPr>
          <p:cNvGrpSpPr/>
          <p:nvPr/>
        </p:nvGrpSpPr>
        <p:grpSpPr>
          <a:xfrm>
            <a:off x="6877122" y="2699272"/>
            <a:ext cx="4882841" cy="4882841"/>
            <a:chOff x="1839403" y="3143413"/>
            <a:chExt cx="3998889" cy="3998889"/>
          </a:xfrm>
        </p:grpSpPr>
        <p:pic>
          <p:nvPicPr>
            <p:cNvPr id="25" name="Object 7">
              <a:extLst>
                <a:ext uri="{FF2B5EF4-FFF2-40B4-BE49-F238E27FC236}">
                  <a16:creationId xmlns:a16="http://schemas.microsoft.com/office/drawing/2014/main" id="{88520EB7-D0B7-4536-9E22-E5951EED1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403" y="3143413"/>
              <a:ext cx="3998889" cy="3998889"/>
            </a:xfrm>
            <a:prstGeom prst="rect">
              <a:avLst/>
            </a:prstGeom>
          </p:spPr>
        </p:pic>
      </p:grpSp>
      <p:grpSp>
        <p:nvGrpSpPr>
          <p:cNvPr id="26" name="그룹 1002">
            <a:extLst>
              <a:ext uri="{FF2B5EF4-FFF2-40B4-BE49-F238E27FC236}">
                <a16:creationId xmlns:a16="http://schemas.microsoft.com/office/drawing/2014/main" id="{626C8487-4A7C-43B6-ABFA-09B4F9E26EA6}"/>
              </a:ext>
            </a:extLst>
          </p:cNvPr>
          <p:cNvGrpSpPr/>
          <p:nvPr/>
        </p:nvGrpSpPr>
        <p:grpSpPr>
          <a:xfrm>
            <a:off x="12701558" y="2699272"/>
            <a:ext cx="4882841" cy="4882841"/>
            <a:chOff x="1839403" y="3143413"/>
            <a:chExt cx="3998889" cy="3998889"/>
          </a:xfrm>
        </p:grpSpPr>
        <p:pic>
          <p:nvPicPr>
            <p:cNvPr id="27" name="Object 7">
              <a:extLst>
                <a:ext uri="{FF2B5EF4-FFF2-40B4-BE49-F238E27FC236}">
                  <a16:creationId xmlns:a16="http://schemas.microsoft.com/office/drawing/2014/main" id="{01E5578A-DBD0-4E95-9F84-3B4A0B276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403" y="3143413"/>
              <a:ext cx="3998889" cy="3998889"/>
            </a:xfrm>
            <a:prstGeom prst="rect">
              <a:avLst/>
            </a:prstGeom>
          </p:spPr>
        </p:pic>
      </p:grpSp>
      <p:sp>
        <p:nvSpPr>
          <p:cNvPr id="28" name="Object 10">
            <a:extLst>
              <a:ext uri="{FF2B5EF4-FFF2-40B4-BE49-F238E27FC236}">
                <a16:creationId xmlns:a16="http://schemas.microsoft.com/office/drawing/2014/main" id="{E3CE4ABC-631F-4E98-A829-AC2E8309FDAF}"/>
              </a:ext>
            </a:extLst>
          </p:cNvPr>
          <p:cNvSpPr txBox="1"/>
          <p:nvPr/>
        </p:nvSpPr>
        <p:spPr>
          <a:xfrm>
            <a:off x="6877122" y="3009900"/>
            <a:ext cx="4630806" cy="4476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kern="0" spc="-5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김진영</a:t>
            </a:r>
            <a:endParaRPr lang="en-US" altLang="ko-KR" sz="4000" kern="0" spc="-500" dirty="0">
              <a:solidFill>
                <a:srgbClr val="FFFFFF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/>
            <a:endParaRPr lang="en-US" sz="3200" kern="0" spc="-500" dirty="0">
              <a:solidFill>
                <a:srgbClr val="FFFFFF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SPRING-JPA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NAS</a:t>
            </a:r>
            <a:r>
              <a:rPr lang="ko-KR" altLang="en-US" sz="2000" dirty="0">
                <a:solidFill>
                  <a:schemeClr val="bg1"/>
                </a:solidFill>
              </a:rPr>
              <a:t>서버 구축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채팅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레디스</a:t>
            </a:r>
            <a:r>
              <a:rPr lang="en-US" altLang="ko-KR" sz="2000" dirty="0">
                <a:solidFill>
                  <a:schemeClr val="bg1"/>
                </a:solidFill>
              </a:rPr>
              <a:t>) </a:t>
            </a:r>
            <a:r>
              <a:rPr lang="ko-KR" altLang="en-US" sz="2000" dirty="0" err="1">
                <a:solidFill>
                  <a:schemeClr val="bg1"/>
                </a:solidFill>
              </a:rPr>
              <a:t>백앤드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회원 </a:t>
            </a:r>
            <a:r>
              <a:rPr lang="ko-KR" altLang="en-US" sz="2000" dirty="0" err="1">
                <a:solidFill>
                  <a:schemeClr val="bg1"/>
                </a:solidFill>
              </a:rPr>
              <a:t>백앤드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팀 </a:t>
            </a:r>
            <a:r>
              <a:rPr lang="ko-KR" altLang="en-US" sz="2000" dirty="0" err="1">
                <a:solidFill>
                  <a:schemeClr val="bg1"/>
                </a:solidFill>
              </a:rPr>
              <a:t>백앤드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파일 업로드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A74BEB5E-9428-4F29-93B1-C4E04D3C9716}"/>
              </a:ext>
            </a:extLst>
          </p:cNvPr>
          <p:cNvSpPr txBox="1"/>
          <p:nvPr/>
        </p:nvSpPr>
        <p:spPr>
          <a:xfrm>
            <a:off x="12827575" y="3435200"/>
            <a:ext cx="4630806" cy="25351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kern="0" spc="-5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김지원</a:t>
            </a:r>
            <a:endParaRPr lang="en-US" altLang="ko-KR" sz="4000" kern="0" spc="-500" dirty="0">
              <a:solidFill>
                <a:srgbClr val="FFFFFF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/>
            <a:endParaRPr lang="en-US" sz="3200" kern="0" spc="-500" dirty="0">
              <a:solidFill>
                <a:srgbClr val="FFFFFF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레이아웃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게시판 화면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스토리보드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7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92895" y="3020874"/>
            <a:ext cx="4547542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dirty="0">
                <a:solidFill>
                  <a:srgbClr val="302E44"/>
                </a:solidFill>
                <a:latin typeface="S-Core Dream 7 ExtraBold" pitchFamily="34" charset="0"/>
                <a:cs typeface="S-Core Dream 7 ExtraBold" pitchFamily="34" charset="0"/>
              </a:rPr>
              <a:t>END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-57143" y="4237911"/>
            <a:ext cx="184000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0" b="1" kern="0" spc="-600" dirty="0">
                <a:latin typeface="S-Core Dream 7 ExtraBold" pitchFamily="34" charset="0"/>
                <a:cs typeface="S-Core Dream 7 ExtraBold" pitchFamily="34" charset="0"/>
              </a:rPr>
              <a:t>감사합니다!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9786C0-A82B-4FF5-8FD0-3E62398418CD}"/>
              </a:ext>
            </a:extLst>
          </p:cNvPr>
          <p:cNvSpPr txBox="1"/>
          <p:nvPr/>
        </p:nvSpPr>
        <p:spPr>
          <a:xfrm>
            <a:off x="7696200" y="1461752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개발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244EF-F2CD-42AC-B0A8-4FC0D5F80F18}"/>
              </a:ext>
            </a:extLst>
          </p:cNvPr>
          <p:cNvSpPr txBox="1"/>
          <p:nvPr/>
        </p:nvSpPr>
        <p:spPr>
          <a:xfrm>
            <a:off x="914400" y="8648700"/>
            <a:ext cx="1303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불필요한 회의와 넘쳐나는 이메일을 줄이고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업무에 필요한 </a:t>
            </a:r>
            <a:r>
              <a:rPr lang="ko-KR" altLang="en-US" b="1" i="0" dirty="0">
                <a:solidFill>
                  <a:srgbClr val="4D5156"/>
                </a:solidFill>
                <a:effectLst/>
                <a:latin typeface="Apple SD Gothic Neo"/>
              </a:rPr>
              <a:t>툴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을 한곳에서 통합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 </a:t>
            </a:r>
            <a:endParaRPr lang="en-US" altLang="ko-KR" dirty="0"/>
          </a:p>
          <a:p>
            <a:r>
              <a:rPr lang="ko-KR" altLang="en-US" dirty="0"/>
              <a:t>카카오톡은 업무와 일상의 경계가 분명하지 않아 업무에 집중도를 높이는데 제한적이었습니다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노션의</a:t>
            </a:r>
            <a:r>
              <a:rPr lang="ko-KR" altLang="en-US" dirty="0"/>
              <a:t> 문서 공유 기능과 카카오톡의 실시간 채팅을 결합하여 저희 </a:t>
            </a:r>
            <a:r>
              <a:rPr lang="en-US" altLang="ko-KR" dirty="0"/>
              <a:t>PINGPONG </a:t>
            </a:r>
            <a:r>
              <a:rPr lang="ko-KR" altLang="en-US" dirty="0"/>
              <a:t>서비스를 개발하게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카카오톡과 페이스북의 장점을 그대로 가져온 사내 협업 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F90407-27E0-4464-8671-52600415C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94262"/>
            <a:ext cx="3372854" cy="59773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EAD0A8-8275-4203-B88E-9803A4F0E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325786"/>
            <a:ext cx="9076699" cy="6224650"/>
          </a:xfrm>
          <a:prstGeom prst="rect">
            <a:avLst/>
          </a:prstGeom>
        </p:spPr>
      </p:pic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85B2CAAF-939F-4CBD-AA10-968E4DE95D46}"/>
              </a:ext>
            </a:extLst>
          </p:cNvPr>
          <p:cNvSpPr/>
          <p:nvPr/>
        </p:nvSpPr>
        <p:spPr>
          <a:xfrm>
            <a:off x="5867400" y="4152900"/>
            <a:ext cx="2590800" cy="259080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2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9786C0-A82B-4FF5-8FD0-3E62398418CD}"/>
              </a:ext>
            </a:extLst>
          </p:cNvPr>
          <p:cNvSpPr txBox="1"/>
          <p:nvPr/>
        </p:nvSpPr>
        <p:spPr>
          <a:xfrm>
            <a:off x="7696200" y="1461752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개발 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10EEAF-5E84-4028-875C-2D32EE8F9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20" y="2550592"/>
            <a:ext cx="13110559" cy="65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63395" y="2297074"/>
            <a:ext cx="5691566" cy="5691566"/>
            <a:chOff x="13463395" y="2297074"/>
            <a:chExt cx="5691566" cy="56915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3395" y="2297074"/>
              <a:ext cx="5691566" cy="5691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990476" y="1429683"/>
            <a:ext cx="7426349" cy="7426349"/>
            <a:chOff x="-2990476" y="1429683"/>
            <a:chExt cx="7426349" cy="74263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90476" y="1429683"/>
              <a:ext cx="7426349" cy="74263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69086" y="595270"/>
            <a:ext cx="45475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302E44"/>
                </a:solidFill>
                <a:latin typeface="S-Core Dream 7 ExtraBold" pitchFamily="34" charset="0"/>
              </a:rPr>
              <a:t>개발과정</a:t>
            </a:r>
            <a:endParaRPr lang="en-US" sz="4000" b="1" dirty="0"/>
          </a:p>
        </p:txBody>
      </p:sp>
      <p:sp>
        <p:nvSpPr>
          <p:cNvPr id="13" name="Object 13"/>
          <p:cNvSpPr txBox="1"/>
          <p:nvPr/>
        </p:nvSpPr>
        <p:spPr>
          <a:xfrm>
            <a:off x="6174318" y="9353349"/>
            <a:ext cx="5937079" cy="4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○○●○○○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166667" y="5085150"/>
            <a:ext cx="13952381" cy="115414"/>
            <a:chOff x="2166667" y="5085150"/>
            <a:chExt cx="13952381" cy="1154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6667" y="5085150"/>
              <a:ext cx="13952381" cy="115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71429" y="5047619"/>
            <a:ext cx="190476" cy="190476"/>
            <a:chOff x="2071429" y="5047619"/>
            <a:chExt cx="190476" cy="1904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1429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63831" y="5047619"/>
            <a:ext cx="190476" cy="190476"/>
            <a:chOff x="5763831" y="5047619"/>
            <a:chExt cx="190476" cy="1904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3831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40186" y="5047619"/>
            <a:ext cx="190476" cy="190476"/>
            <a:chOff x="9540186" y="5047619"/>
            <a:chExt cx="190476" cy="1904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0186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63395" y="5047619"/>
            <a:ext cx="190476" cy="190476"/>
            <a:chOff x="11863395" y="5047619"/>
            <a:chExt cx="190476" cy="19047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63395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28571" y="5047619"/>
            <a:ext cx="190476" cy="190476"/>
            <a:chOff x="15928571" y="5047619"/>
            <a:chExt cx="190476" cy="19047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8571" y="5047619"/>
              <a:ext cx="190476" cy="190476"/>
            </a:xfrm>
            <a:prstGeom prst="rect">
              <a:avLst/>
            </a:prstGeom>
          </p:spPr>
        </p:pic>
      </p:grpSp>
      <p:sp>
        <p:nvSpPr>
          <p:cNvPr id="26" name="Object 34">
            <a:extLst>
              <a:ext uri="{FF2B5EF4-FFF2-40B4-BE49-F238E27FC236}">
                <a16:creationId xmlns:a16="http://schemas.microsoft.com/office/drawing/2014/main" id="{104B7B6D-FAE9-4C3E-AD15-7ECB246498B7}"/>
              </a:ext>
            </a:extLst>
          </p:cNvPr>
          <p:cNvSpPr txBox="1"/>
          <p:nvPr/>
        </p:nvSpPr>
        <p:spPr>
          <a:xfrm>
            <a:off x="543085" y="3906991"/>
            <a:ext cx="463080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kern="0" spc="-500" dirty="0">
                <a:latin typeface="S-Core Dream 6 Bold" pitchFamily="34" charset="0"/>
                <a:cs typeface="S-Core Dream 6 Bold" pitchFamily="34" charset="0"/>
              </a:rPr>
              <a:t>1 .  </a:t>
            </a:r>
            <a:r>
              <a:rPr lang="ko-KR" altLang="en-US" sz="4400" b="1" kern="0" spc="-500" dirty="0">
                <a:latin typeface="S-Core Dream 6 Bold" pitchFamily="34" charset="0"/>
                <a:cs typeface="S-Core Dream 6 Bold" pitchFamily="34" charset="0"/>
              </a:rPr>
              <a:t>스토리보드    작성</a:t>
            </a:r>
            <a:endParaRPr lang="en-US" sz="4400" b="1" kern="0" spc="-500" dirty="0">
              <a:latin typeface="S-Core Dream 6 Bold" pitchFamily="34" charset="0"/>
              <a:cs typeface="S-Core Dream 6 Bold" pitchFamily="34" charset="0"/>
            </a:endParaRPr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C7127A25-939F-41FB-8C4C-537B27CA6D5D}"/>
              </a:ext>
            </a:extLst>
          </p:cNvPr>
          <p:cNvSpPr txBox="1"/>
          <p:nvPr/>
        </p:nvSpPr>
        <p:spPr>
          <a:xfrm>
            <a:off x="2762642" y="5423005"/>
            <a:ext cx="463080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kern="0" spc="-500" dirty="0">
                <a:latin typeface="S-Core Dream 6 Bold" pitchFamily="34" charset="0"/>
                <a:cs typeface="S-Core Dream 6 Bold" pitchFamily="34" charset="0"/>
              </a:rPr>
              <a:t>2.   D B  </a:t>
            </a:r>
            <a:r>
              <a:rPr lang="ko-KR" altLang="en-US" sz="4400" b="1" kern="0" spc="-500" dirty="0">
                <a:latin typeface="S-Core Dream 6 Bold" pitchFamily="34" charset="0"/>
                <a:cs typeface="S-Core Dream 6 Bold" pitchFamily="34" charset="0"/>
              </a:rPr>
              <a:t>설계</a:t>
            </a:r>
            <a:endParaRPr lang="en-US" sz="4400" b="1" kern="0" spc="-500" dirty="0">
              <a:latin typeface="S-Core Dream 6 Bold" pitchFamily="34" charset="0"/>
              <a:cs typeface="S-Core Dream 6 Bold" pitchFamily="34" charset="0"/>
            </a:endParaRPr>
          </a:p>
        </p:txBody>
      </p:sp>
      <p:sp>
        <p:nvSpPr>
          <p:cNvPr id="31" name="Object 34">
            <a:extLst>
              <a:ext uri="{FF2B5EF4-FFF2-40B4-BE49-F238E27FC236}">
                <a16:creationId xmlns:a16="http://schemas.microsoft.com/office/drawing/2014/main" id="{DBD8D215-7BAE-4297-9A19-BED3D3C519A1}"/>
              </a:ext>
            </a:extLst>
          </p:cNvPr>
          <p:cNvSpPr txBox="1"/>
          <p:nvPr/>
        </p:nvSpPr>
        <p:spPr>
          <a:xfrm>
            <a:off x="9142857" y="5514700"/>
            <a:ext cx="463080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kern="0" spc="-500" dirty="0">
                <a:latin typeface="S-Core Dream 6 Bold" pitchFamily="34" charset="0"/>
                <a:cs typeface="S-Core Dream 6 Bold" pitchFamily="34" charset="0"/>
              </a:rPr>
              <a:t>4 .  APP  </a:t>
            </a:r>
            <a:r>
              <a:rPr lang="ko-KR" altLang="en-US" sz="4400" b="1" kern="0" spc="-500" dirty="0">
                <a:latin typeface="S-Core Dream 6 Bold" pitchFamily="34" charset="0"/>
                <a:cs typeface="S-Core Dream 6 Bold" pitchFamily="34" charset="0"/>
              </a:rPr>
              <a:t>개 발</a:t>
            </a:r>
            <a:endParaRPr lang="en-US" sz="4400" b="1" kern="0" spc="-500" dirty="0">
              <a:latin typeface="S-Core Dream 6 Bold" pitchFamily="34" charset="0"/>
              <a:cs typeface="S-Core Dream 6 Bold" pitchFamily="34" charset="0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19DFC853-E89C-498D-86FC-7F7358ADBE44}"/>
              </a:ext>
            </a:extLst>
          </p:cNvPr>
          <p:cNvSpPr txBox="1"/>
          <p:nvPr/>
        </p:nvSpPr>
        <p:spPr>
          <a:xfrm>
            <a:off x="6244023" y="3920574"/>
            <a:ext cx="463080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kern="0" spc="-500" dirty="0">
                <a:latin typeface="S-Core Dream 6 Bold" pitchFamily="34" charset="0"/>
                <a:cs typeface="S-Core Dream 6 Bold" pitchFamily="34" charset="0"/>
              </a:rPr>
              <a:t>3 .  </a:t>
            </a:r>
            <a:r>
              <a:rPr lang="ko-KR" altLang="en-US" sz="4400" b="1" kern="0" spc="-500" dirty="0">
                <a:latin typeface="S-Core Dream 6 Bold" pitchFamily="34" charset="0"/>
                <a:cs typeface="S-Core Dream 6 Bold" pitchFamily="34" charset="0"/>
              </a:rPr>
              <a:t>환 경 구 축</a:t>
            </a:r>
            <a:endParaRPr lang="en-US" sz="4400" b="1" kern="0" spc="-500" dirty="0">
              <a:latin typeface="S-Core Dream 6 Bold" pitchFamily="34" charset="0"/>
              <a:cs typeface="S-Core Dream 6 Bold" pitchFamily="34" charset="0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3B2BC84D-0B17-4124-94F8-D7778BE14DE0}"/>
              </a:ext>
            </a:extLst>
          </p:cNvPr>
          <p:cNvSpPr txBox="1"/>
          <p:nvPr/>
        </p:nvSpPr>
        <p:spPr>
          <a:xfrm>
            <a:off x="12879964" y="3920574"/>
            <a:ext cx="463080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kern="0" spc="-500" dirty="0">
                <a:latin typeface="S-Core Dream 6 Bold" pitchFamily="34" charset="0"/>
                <a:cs typeface="S-Core Dream 6 Bold" pitchFamily="34" charset="0"/>
              </a:rPr>
              <a:t>5.  </a:t>
            </a:r>
            <a:r>
              <a:rPr lang="ko-KR" altLang="en-US" sz="4400" b="1" kern="0" spc="-500" dirty="0">
                <a:latin typeface="S-Core Dream 6 Bold" pitchFamily="34" charset="0"/>
                <a:cs typeface="S-Core Dream 6 Bold" pitchFamily="34" charset="0"/>
              </a:rPr>
              <a:t>테스트</a:t>
            </a:r>
            <a:endParaRPr lang="en-US" sz="4400" b="1" kern="0" spc="-500" dirty="0">
              <a:latin typeface="S-Core Dream 6 Bold" pitchFamily="34" charset="0"/>
              <a:cs typeface="S-Core Dream 6 Bol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6705600" y="-96855"/>
            <a:ext cx="457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스토리보드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5F7DB7-8990-4FF3-ABEF-228B855FA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33272"/>
            <a:ext cx="3810532" cy="44106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69A291-6E21-47D8-8DE4-08A793555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05137"/>
            <a:ext cx="7191943" cy="40507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2C956F-4698-407F-AF3D-328F46E6A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1505135"/>
            <a:ext cx="7181608" cy="40507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823C76-A5AC-46F1-8E37-89780C4780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1" y="5910833"/>
            <a:ext cx="7488056" cy="42224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E78C59-309F-49C5-A6C4-893BB84D87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58" y="5890236"/>
            <a:ext cx="7571808" cy="42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7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0" y="967683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ERD</a:t>
            </a:r>
            <a:endParaRPr lang="ko-KR" altLang="en-US" sz="3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36B691-6C48-4903-AE9E-8F05784A2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6" y="967682"/>
            <a:ext cx="15258234" cy="83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E38FA-878E-4C7E-90D3-A2D5EC430260}"/>
              </a:ext>
            </a:extLst>
          </p:cNvPr>
          <p:cNvSpPr txBox="1"/>
          <p:nvPr/>
        </p:nvSpPr>
        <p:spPr>
          <a:xfrm>
            <a:off x="152400" y="1143627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기술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C5CCE2-9059-48EC-BF1A-864D801B0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32" y="1518731"/>
            <a:ext cx="13797867" cy="77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321686" y="844047"/>
            <a:ext cx="454754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302E44"/>
                </a:solidFill>
                <a:latin typeface="S-Core Dream 7 ExtraBold" pitchFamily="34" charset="0"/>
                <a:cs typeface="S-Core Dream 7 ExtraBold" pitchFamily="34" charset="0"/>
              </a:rPr>
              <a:t>기능소개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6174318" y="9353349"/>
            <a:ext cx="5937079" cy="4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○○○●○○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35462" y="3143413"/>
            <a:ext cx="3998889" cy="3998889"/>
            <a:chOff x="1839403" y="3143413"/>
            <a:chExt cx="3998889" cy="39988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403" y="3143413"/>
              <a:ext cx="3998889" cy="399888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4175" y="4019473"/>
            <a:ext cx="4630806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kern="0" spc="-5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회원관리</a:t>
            </a:r>
            <a:endParaRPr lang="en-US" sz="4000" kern="0" spc="-500" dirty="0">
              <a:solidFill>
                <a:srgbClr val="FFFFFF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/>
            <a:endParaRPr lang="en-US" altLang="ko-KR" sz="2000" kern="0" spc="-200" dirty="0">
              <a:solidFill>
                <a:srgbClr val="F9F4E7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회원가입</a:t>
            </a:r>
            <a:endParaRPr lang="en-US" altLang="ko-KR" sz="2000" kern="0" spc="-200" dirty="0">
              <a:solidFill>
                <a:srgbClr val="F9F4E7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로그인</a:t>
            </a:r>
            <a:endParaRPr lang="en-US" altLang="ko-KR" sz="2000" kern="0" spc="-200" dirty="0">
              <a:solidFill>
                <a:srgbClr val="F9F4E7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정보수정</a:t>
            </a:r>
            <a:endParaRPr lang="en-US" altLang="ko-KR" sz="2000" kern="0" spc="-200" dirty="0">
              <a:solidFill>
                <a:srgbClr val="F9F4E7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rgbClr val="F9F4E7"/>
                </a:solidFill>
                <a:latin typeface="S-Core Dream 4 Regular" pitchFamily="34" charset="0"/>
                <a:cs typeface="S-Core Dream 4 Regular" pitchFamily="34" charset="0"/>
              </a:rPr>
              <a:t>로그아웃</a:t>
            </a:r>
            <a:endParaRPr lang="en-US" sz="20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75410" y="3143413"/>
            <a:ext cx="3998889" cy="3998889"/>
            <a:chOff x="5375410" y="3143413"/>
            <a:chExt cx="3998889" cy="39988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5410" y="3143413"/>
              <a:ext cx="3998889" cy="3998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11416" y="3143413"/>
            <a:ext cx="3998889" cy="3998889"/>
            <a:chOff x="8911416" y="3143413"/>
            <a:chExt cx="3998889" cy="39988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1416" y="3143413"/>
              <a:ext cx="3998889" cy="39988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04439" y="3105317"/>
            <a:ext cx="3998889" cy="3998889"/>
            <a:chOff x="12447422" y="3105318"/>
            <a:chExt cx="3998889" cy="39988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7422" y="3105318"/>
              <a:ext cx="3998889" cy="399888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973930" y="4173363"/>
            <a:ext cx="463080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kern="0" spc="-500" dirty="0">
                <a:latin typeface="S-Core Dream 6 Bold" pitchFamily="34" charset="0"/>
                <a:cs typeface="S-Core Dream 6 Bold" pitchFamily="34" charset="0"/>
              </a:rPr>
              <a:t>팀 관리</a:t>
            </a:r>
            <a:endParaRPr lang="en-US" altLang="ko-KR" sz="4000" kern="0" spc="-500" dirty="0">
              <a:latin typeface="S-Core Dream 6 Bold" pitchFamily="34" charset="0"/>
              <a:cs typeface="S-Core Dream 6 Bold" pitchFamily="34" charset="0"/>
            </a:endParaRPr>
          </a:p>
          <a:p>
            <a:pPr algn="ctr"/>
            <a:endParaRPr lang="en-US" sz="2000" kern="0" spc="-500" dirty="0">
              <a:latin typeface="S-Core Dream 6 Bold" pitchFamily="34" charset="0"/>
              <a:cs typeface="S-Core Dream 6 Bold" pitchFamily="34" charset="0"/>
            </a:endParaRPr>
          </a:p>
          <a:p>
            <a:pPr algn="ctr"/>
            <a:r>
              <a:rPr lang="ko-KR" altLang="en-US" sz="2000" kern="0" spc="-200" dirty="0" err="1">
                <a:latin typeface="S-Core Dream 4 Regular" pitchFamily="34" charset="0"/>
              </a:rPr>
              <a:t>팀생성</a:t>
            </a:r>
            <a:endParaRPr lang="en-US" altLang="ko-KR" sz="2000" kern="0" spc="-200" dirty="0">
              <a:latin typeface="S-Core Dream 4 Regular" pitchFamily="34" charset="0"/>
            </a:endParaRPr>
          </a:p>
          <a:p>
            <a:pPr algn="ctr"/>
            <a:r>
              <a:rPr lang="ko-KR" altLang="en-US" sz="2000" kern="0" spc="-200" dirty="0" err="1">
                <a:latin typeface="S-Core Dream 4 Regular" pitchFamily="34" charset="0"/>
              </a:rPr>
              <a:t>맴버</a:t>
            </a:r>
            <a:r>
              <a:rPr lang="ko-KR" altLang="en-US" sz="2000" kern="0" spc="-200" dirty="0">
                <a:latin typeface="S-Core Dream 4 Regular" pitchFamily="34" charset="0"/>
              </a:rPr>
              <a:t> 초대 </a:t>
            </a:r>
            <a:endParaRPr lang="en-US" altLang="ko-KR" sz="2000" kern="0" spc="-200" dirty="0">
              <a:latin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latin typeface="S-Core Dream 4 Regular" pitchFamily="34" charset="0"/>
              </a:rPr>
              <a:t>초대장</a:t>
            </a:r>
            <a:endParaRPr lang="en-US" sz="2000" dirty="0"/>
          </a:p>
        </p:txBody>
      </p:sp>
      <p:sp>
        <p:nvSpPr>
          <p:cNvPr id="18" name="Object 18"/>
          <p:cNvSpPr txBox="1"/>
          <p:nvPr/>
        </p:nvSpPr>
        <p:spPr>
          <a:xfrm>
            <a:off x="12111397" y="4041712"/>
            <a:ext cx="4630806" cy="20005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kern="0" spc="-500" dirty="0">
                <a:latin typeface="S-Core Dream 6 Bold" pitchFamily="34" charset="0"/>
                <a:cs typeface="S-Core Dream 6 Bold" pitchFamily="34" charset="0"/>
              </a:rPr>
              <a:t>채팅</a:t>
            </a:r>
            <a:endParaRPr lang="en-US" altLang="ko-KR" sz="4000" kern="0" spc="-500" dirty="0">
              <a:latin typeface="S-Core Dream 6 Bold" pitchFamily="34" charset="0"/>
              <a:cs typeface="S-Core Dream 6 Bold" pitchFamily="34" charset="0"/>
            </a:endParaRPr>
          </a:p>
          <a:p>
            <a:pPr algn="ctr"/>
            <a:endParaRPr lang="en-US" sz="2400" kern="0" spc="-500" dirty="0">
              <a:latin typeface="S-Core Dream 6 Bold" pitchFamily="34" charset="0"/>
              <a:cs typeface="S-Core Dream 6 Bold" pitchFamily="34" charset="0"/>
            </a:endParaRPr>
          </a:p>
          <a:p>
            <a:pPr algn="ctr"/>
            <a:r>
              <a:rPr lang="ko-KR" altLang="en-US" sz="2000" kern="0" spc="-200" dirty="0">
                <a:latin typeface="S-Core Dream 4 Regular" pitchFamily="34" charset="0"/>
                <a:cs typeface="S-Core Dream 4 Regular" pitchFamily="34" charset="0"/>
              </a:rPr>
              <a:t>단체채팅</a:t>
            </a:r>
            <a:endParaRPr lang="en-US" altLang="ko-KR" sz="2000" kern="0" spc="-200" dirty="0"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latin typeface="S-Core Dream 4 Regular" pitchFamily="34" charset="0"/>
                <a:cs typeface="S-Core Dream 4 Regular" pitchFamily="34" charset="0"/>
              </a:rPr>
              <a:t>개인채팅</a:t>
            </a:r>
            <a:endParaRPr lang="en-US" altLang="ko-KR" sz="2000" kern="0" spc="-200" dirty="0">
              <a:latin typeface="S-Core Dream 4 Regular" pitchFamily="34" charset="0"/>
              <a:cs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latin typeface="S-Core Dream 4 Regular" pitchFamily="34" charset="0"/>
              </a:rPr>
              <a:t>공지사항</a:t>
            </a:r>
            <a:endParaRPr lang="en-US" sz="2000" dirty="0"/>
          </a:p>
        </p:txBody>
      </p:sp>
      <p:sp>
        <p:nvSpPr>
          <p:cNvPr id="14" name="Object 14"/>
          <p:cNvSpPr txBox="1"/>
          <p:nvPr/>
        </p:nvSpPr>
        <p:spPr>
          <a:xfrm>
            <a:off x="8511642" y="3912505"/>
            <a:ext cx="463080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kern="0" spc="-500" dirty="0">
                <a:solidFill>
                  <a:schemeClr val="bg1"/>
                </a:solidFill>
                <a:latin typeface="S-Core Dream 6 Bold" pitchFamily="34" charset="0"/>
                <a:cs typeface="S-Core Dream 6 Bold" pitchFamily="34" charset="0"/>
              </a:rPr>
              <a:t>게시판</a:t>
            </a:r>
            <a:endParaRPr lang="en-US" altLang="ko-KR" sz="4000" kern="0" spc="-500" dirty="0">
              <a:solidFill>
                <a:schemeClr val="bg1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/>
            <a:endParaRPr lang="en-US" sz="2400" kern="0" spc="-500" dirty="0">
              <a:solidFill>
                <a:schemeClr val="bg1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chemeClr val="bg1"/>
                </a:solidFill>
                <a:latin typeface="S-Core Dream 4 Regular" pitchFamily="34" charset="0"/>
              </a:rPr>
              <a:t>게시글  작성</a:t>
            </a:r>
            <a:endParaRPr lang="en-US" altLang="ko-KR" sz="2000" kern="0" spc="-200" dirty="0">
              <a:solidFill>
                <a:schemeClr val="bg1"/>
              </a:solidFill>
              <a:latin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chemeClr val="bg1"/>
                </a:solidFill>
                <a:latin typeface="S-Core Dream 4 Regular" pitchFamily="34" charset="0"/>
              </a:rPr>
              <a:t>게시글  수정</a:t>
            </a:r>
            <a:endParaRPr lang="en-US" altLang="ko-KR" sz="2000" kern="0" spc="-200" dirty="0">
              <a:solidFill>
                <a:schemeClr val="bg1"/>
              </a:solidFill>
              <a:latin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chemeClr val="bg1"/>
                </a:solidFill>
                <a:latin typeface="S-Core Dream 4 Regular" pitchFamily="34" charset="0"/>
              </a:rPr>
              <a:t>게시글  삭제</a:t>
            </a:r>
            <a:endParaRPr lang="en-US" altLang="ko-KR" sz="2000" kern="0" spc="-200" dirty="0">
              <a:solidFill>
                <a:schemeClr val="bg1"/>
              </a:solidFill>
              <a:latin typeface="S-Core Dream 4 Regular" pitchFamily="34" charset="0"/>
            </a:endParaRPr>
          </a:p>
          <a:p>
            <a:pPr algn="ctr"/>
            <a:r>
              <a:rPr lang="ko-KR" altLang="en-US" sz="2000" kern="0" spc="-200" dirty="0">
                <a:solidFill>
                  <a:schemeClr val="bg1"/>
                </a:solidFill>
                <a:latin typeface="S-Core Dream 4 Regular" pitchFamily="34" charset="0"/>
              </a:rPr>
              <a:t>댓글  기능</a:t>
            </a:r>
            <a:endParaRPr lang="en-US" altLang="ko-KR" sz="2000" kern="0" spc="-200" dirty="0">
              <a:solidFill>
                <a:schemeClr val="bg1"/>
              </a:solidFill>
              <a:latin typeface="S-Core Dream 4 Regular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584</Words>
  <Application>Microsoft Office PowerPoint</Application>
  <PresentationFormat>사용자 지정</PresentationFormat>
  <Paragraphs>189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Apple SD Gothic Neo</vt:lpstr>
      <vt:lpstr>S-Core Dream 4 Regular</vt:lpstr>
      <vt:lpstr>S-Core Dream 5 Medium</vt:lpstr>
      <vt:lpstr>S-Core Dream 6 Bold</vt:lpstr>
      <vt:lpstr>S-Core Dream 7 ExtraBold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24</cp:revision>
  <dcterms:created xsi:type="dcterms:W3CDTF">2021-12-23T16:50:07Z</dcterms:created>
  <dcterms:modified xsi:type="dcterms:W3CDTF">2021-12-24T06:48:59Z</dcterms:modified>
</cp:coreProperties>
</file>