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8" r:id="rId7"/>
    <p:sldId id="269" r:id="rId8"/>
    <p:sldId id="270" r:id="rId9"/>
    <p:sldId id="272" r:id="rId10"/>
    <p:sldId id="273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CBC"/>
    <a:srgbClr val="E15B11"/>
    <a:srgbClr val="E26F10"/>
    <a:srgbClr val="E28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B0D0E-FECF-47D3-89F2-CA1125C1F6DA}" v="1" dt="2020-08-06T18:33:28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morim" userId="0c86a8948b5f2122" providerId="LiveId" clId="{AA4F18A0-0E30-47CD-B479-83730DB6613F}"/>
    <pc:docChg chg="undo custSel modSld">
      <pc:chgData name="Antonio Amorim" userId="0c86a8948b5f2122" providerId="LiveId" clId="{AA4F18A0-0E30-47CD-B479-83730DB6613F}" dt="2020-07-17T19:32:49.208" v="2039" actId="1076"/>
      <pc:docMkLst>
        <pc:docMk/>
      </pc:docMkLst>
      <pc:sldChg chg="addSp modSp mod">
        <pc:chgData name="Antonio Amorim" userId="0c86a8948b5f2122" providerId="LiveId" clId="{AA4F18A0-0E30-47CD-B479-83730DB6613F}" dt="2020-07-17T19:31:37.640" v="2029" actId="14100"/>
        <pc:sldMkLst>
          <pc:docMk/>
          <pc:sldMk cId="963074472" sldId="259"/>
        </pc:sldMkLst>
        <pc:picChg chg="add mod">
          <ac:chgData name="Antonio Amorim" userId="0c86a8948b5f2122" providerId="LiveId" clId="{AA4F18A0-0E30-47CD-B479-83730DB6613F}" dt="2020-07-17T19:31:37.640" v="2029" actId="14100"/>
          <ac:picMkLst>
            <pc:docMk/>
            <pc:sldMk cId="963074472" sldId="259"/>
            <ac:picMk id="13" creationId="{8A08D0BB-6ADF-4D12-A620-27E0DF8C9442}"/>
          </ac:picMkLst>
        </pc:picChg>
      </pc:sldChg>
      <pc:sldChg chg="addSp delSp modSp mod">
        <pc:chgData name="Antonio Amorim" userId="0c86a8948b5f2122" providerId="LiveId" clId="{AA4F18A0-0E30-47CD-B479-83730DB6613F}" dt="2020-07-17T19:31:50.379" v="2030" actId="22"/>
        <pc:sldMkLst>
          <pc:docMk/>
          <pc:sldMk cId="3177915713" sldId="260"/>
        </pc:sldMkLst>
        <pc:spChg chg="add del">
          <ac:chgData name="Antonio Amorim" userId="0c86a8948b5f2122" providerId="LiveId" clId="{AA4F18A0-0E30-47CD-B479-83730DB6613F}" dt="2020-07-17T19:15:36.722" v="1" actId="22"/>
          <ac:spMkLst>
            <pc:docMk/>
            <pc:sldMk cId="3177915713" sldId="260"/>
            <ac:spMk id="5" creationId="{D88FB8A5-FBE0-4926-8B83-B61F59BF6C5D}"/>
          </ac:spMkLst>
        </pc:spChg>
        <pc:spChg chg="add mod">
          <ac:chgData name="Antonio Amorim" userId="0c86a8948b5f2122" providerId="LiveId" clId="{AA4F18A0-0E30-47CD-B479-83730DB6613F}" dt="2020-07-17T19:15:53.581" v="3" actId="1076"/>
          <ac:spMkLst>
            <pc:docMk/>
            <pc:sldMk cId="3177915713" sldId="260"/>
            <ac:spMk id="9" creationId="{C4401D80-5379-42A8-8E28-8FB588D4F2F8}"/>
          </ac:spMkLst>
        </pc:spChg>
        <pc:spChg chg="add mod">
          <ac:chgData name="Antonio Amorim" userId="0c86a8948b5f2122" providerId="LiveId" clId="{AA4F18A0-0E30-47CD-B479-83730DB6613F}" dt="2020-07-17T19:17:22.128" v="263" actId="20577"/>
          <ac:spMkLst>
            <pc:docMk/>
            <pc:sldMk cId="3177915713" sldId="260"/>
            <ac:spMk id="11" creationId="{4EDE9755-17C4-4B7A-B1E8-488B28784781}"/>
          </ac:spMkLst>
        </pc:spChg>
        <pc:spChg chg="add mod">
          <ac:chgData name="Antonio Amorim" userId="0c86a8948b5f2122" providerId="LiveId" clId="{AA4F18A0-0E30-47CD-B479-83730DB6613F}" dt="2020-07-17T19:15:53.581" v="3" actId="1076"/>
          <ac:spMkLst>
            <pc:docMk/>
            <pc:sldMk cId="3177915713" sldId="260"/>
            <ac:spMk id="13" creationId="{46A34A97-5C7D-482A-A4C4-B82953CE2A23}"/>
          </ac:spMkLst>
        </pc:spChg>
        <pc:picChg chg="add">
          <ac:chgData name="Antonio Amorim" userId="0c86a8948b5f2122" providerId="LiveId" clId="{AA4F18A0-0E30-47CD-B479-83730DB6613F}" dt="2020-07-17T19:31:50.379" v="2030" actId="22"/>
          <ac:picMkLst>
            <pc:docMk/>
            <pc:sldMk cId="3177915713" sldId="260"/>
            <ac:picMk id="15" creationId="{05882076-120A-4FEE-AAAF-E9B8C54633B2}"/>
          </ac:picMkLst>
        </pc:picChg>
      </pc:sldChg>
      <pc:sldChg chg="addSp modSp mod">
        <pc:chgData name="Antonio Amorim" userId="0c86a8948b5f2122" providerId="LiveId" clId="{AA4F18A0-0E30-47CD-B479-83730DB6613F}" dt="2020-07-17T19:32:05.780" v="2035" actId="22"/>
        <pc:sldMkLst>
          <pc:docMk/>
          <pc:sldMk cId="262958560" sldId="261"/>
        </pc:sldMkLst>
        <pc:spChg chg="add mod">
          <ac:chgData name="Antonio Amorim" userId="0c86a8948b5f2122" providerId="LiveId" clId="{AA4F18A0-0E30-47CD-B479-83730DB6613F}" dt="2020-07-17T19:32:03.175" v="2033" actId="1076"/>
          <ac:spMkLst>
            <pc:docMk/>
            <pc:sldMk cId="262958560" sldId="261"/>
            <ac:spMk id="5" creationId="{5235656D-990F-49DB-B4D5-60DA35B36D2D}"/>
          </ac:spMkLst>
        </pc:spChg>
        <pc:spChg chg="add mod">
          <ac:chgData name="Antonio Amorim" userId="0c86a8948b5f2122" providerId="LiveId" clId="{AA4F18A0-0E30-47CD-B479-83730DB6613F}" dt="2020-07-17T19:32:01.553" v="2032" actId="1076"/>
          <ac:spMkLst>
            <pc:docMk/>
            <pc:sldMk cId="262958560" sldId="261"/>
            <ac:spMk id="9" creationId="{A2A5C8F2-B2CE-4F4A-A4B7-D31FA0027032}"/>
          </ac:spMkLst>
        </pc:spChg>
        <pc:spChg chg="add mod">
          <ac:chgData name="Antonio Amorim" userId="0c86a8948b5f2122" providerId="LiveId" clId="{AA4F18A0-0E30-47CD-B479-83730DB6613F}" dt="2020-07-17T19:32:04.432" v="2034" actId="1076"/>
          <ac:spMkLst>
            <pc:docMk/>
            <pc:sldMk cId="262958560" sldId="261"/>
            <ac:spMk id="11" creationId="{85D22AD7-40A7-45F9-BF5C-463D6E7A73B8}"/>
          </ac:spMkLst>
        </pc:spChg>
        <pc:picChg chg="mod">
          <ac:chgData name="Antonio Amorim" userId="0c86a8948b5f2122" providerId="LiveId" clId="{AA4F18A0-0E30-47CD-B479-83730DB6613F}" dt="2020-07-17T19:31:59.216" v="2031" actId="1076"/>
          <ac:picMkLst>
            <pc:docMk/>
            <pc:sldMk cId="262958560" sldId="261"/>
            <ac:picMk id="3" creationId="{08575BE0-4AFD-46C4-BC2F-D42977BC8868}"/>
          </ac:picMkLst>
        </pc:picChg>
        <pc:picChg chg="add">
          <ac:chgData name="Antonio Amorim" userId="0c86a8948b5f2122" providerId="LiveId" clId="{AA4F18A0-0E30-47CD-B479-83730DB6613F}" dt="2020-07-17T19:32:05.780" v="2035" actId="22"/>
          <ac:picMkLst>
            <pc:docMk/>
            <pc:sldMk cId="262958560" sldId="261"/>
            <ac:picMk id="13" creationId="{6F3D1E88-7E50-4CBB-ACDB-E8F59C38030F}"/>
          </ac:picMkLst>
        </pc:picChg>
      </pc:sldChg>
      <pc:sldChg chg="addSp delSp modSp mod">
        <pc:chgData name="Antonio Amorim" userId="0c86a8948b5f2122" providerId="LiveId" clId="{AA4F18A0-0E30-47CD-B479-83730DB6613F}" dt="2020-07-17T19:24:54.355" v="1275" actId="478"/>
        <pc:sldMkLst>
          <pc:docMk/>
          <pc:sldMk cId="1672325698" sldId="262"/>
        </pc:sldMkLst>
        <pc:spChg chg="del">
          <ac:chgData name="Antonio Amorim" userId="0c86a8948b5f2122" providerId="LiveId" clId="{AA4F18A0-0E30-47CD-B479-83730DB6613F}" dt="2020-07-17T19:24:54.355" v="1275" actId="478"/>
          <ac:spMkLst>
            <pc:docMk/>
            <pc:sldMk cId="1672325698" sldId="262"/>
            <ac:spMk id="4" creationId="{44056F62-0C71-4E23-BC02-1FFAF5293755}"/>
          </ac:spMkLst>
        </pc:spChg>
        <pc:spChg chg="add mod">
          <ac:chgData name="Antonio Amorim" userId="0c86a8948b5f2122" providerId="LiveId" clId="{AA4F18A0-0E30-47CD-B479-83730DB6613F}" dt="2020-07-17T19:18:31.959" v="455" actId="1076"/>
          <ac:spMkLst>
            <pc:docMk/>
            <pc:sldMk cId="1672325698" sldId="262"/>
            <ac:spMk id="8" creationId="{1745CCD5-A26E-43C6-A7F1-80847DAD9AEC}"/>
          </ac:spMkLst>
        </pc:spChg>
        <pc:spChg chg="add mod">
          <ac:chgData name="Antonio Amorim" userId="0c86a8948b5f2122" providerId="LiveId" clId="{AA4F18A0-0E30-47CD-B479-83730DB6613F}" dt="2020-07-17T19:19:46.595" v="723" actId="20577"/>
          <ac:spMkLst>
            <pc:docMk/>
            <pc:sldMk cId="1672325698" sldId="262"/>
            <ac:spMk id="10" creationId="{6598F083-02C8-45D3-B829-3254DCF4EFC7}"/>
          </ac:spMkLst>
        </pc:spChg>
        <pc:spChg chg="add mod">
          <ac:chgData name="Antonio Amorim" userId="0c86a8948b5f2122" providerId="LiveId" clId="{AA4F18A0-0E30-47CD-B479-83730DB6613F}" dt="2020-07-17T19:18:31.959" v="455" actId="1076"/>
          <ac:spMkLst>
            <pc:docMk/>
            <pc:sldMk cId="1672325698" sldId="262"/>
            <ac:spMk id="12" creationId="{A028E85B-5E95-45EC-B659-8EA872FF410C}"/>
          </ac:spMkLst>
        </pc:spChg>
      </pc:sldChg>
      <pc:sldChg chg="addSp delSp modSp mod">
        <pc:chgData name="Antonio Amorim" userId="0c86a8948b5f2122" providerId="LiveId" clId="{AA4F18A0-0E30-47CD-B479-83730DB6613F}" dt="2020-07-17T19:32:24.808" v="2037" actId="1076"/>
        <pc:sldMkLst>
          <pc:docMk/>
          <pc:sldMk cId="2290488604" sldId="263"/>
        </pc:sldMkLst>
        <pc:spChg chg="del">
          <ac:chgData name="Antonio Amorim" userId="0c86a8948b5f2122" providerId="LiveId" clId="{AA4F18A0-0E30-47CD-B479-83730DB6613F}" dt="2020-07-17T19:24:51.495" v="1274" actId="478"/>
          <ac:spMkLst>
            <pc:docMk/>
            <pc:sldMk cId="2290488604" sldId="263"/>
            <ac:spMk id="4" creationId="{44056F62-0C71-4E23-BC02-1FFAF5293755}"/>
          </ac:spMkLst>
        </pc:spChg>
        <pc:spChg chg="add del mod">
          <ac:chgData name="Antonio Amorim" userId="0c86a8948b5f2122" providerId="LiveId" clId="{AA4F18A0-0E30-47CD-B479-83730DB6613F}" dt="2020-07-17T19:20:14.488" v="726" actId="478"/>
          <ac:spMkLst>
            <pc:docMk/>
            <pc:sldMk cId="2290488604" sldId="263"/>
            <ac:spMk id="5" creationId="{1AA43F8C-A862-48D1-965E-D848349290DB}"/>
          </ac:spMkLst>
        </pc:spChg>
        <pc:spChg chg="add del mod">
          <ac:chgData name="Antonio Amorim" userId="0c86a8948b5f2122" providerId="LiveId" clId="{AA4F18A0-0E30-47CD-B479-83730DB6613F}" dt="2020-07-17T19:20:15.231" v="727" actId="478"/>
          <ac:spMkLst>
            <pc:docMk/>
            <pc:sldMk cId="2290488604" sldId="263"/>
            <ac:spMk id="9" creationId="{6B3F30AD-96A5-47AA-88EA-265185C66FE2}"/>
          </ac:spMkLst>
        </pc:spChg>
        <pc:spChg chg="add mod">
          <ac:chgData name="Antonio Amorim" userId="0c86a8948b5f2122" providerId="LiveId" clId="{AA4F18A0-0E30-47CD-B479-83730DB6613F}" dt="2020-07-17T19:20:24.304" v="729" actId="1076"/>
          <ac:spMkLst>
            <pc:docMk/>
            <pc:sldMk cId="2290488604" sldId="263"/>
            <ac:spMk id="11" creationId="{A7AE7ADF-2F18-4170-ABD7-BBF9CDCE1423}"/>
          </ac:spMkLst>
        </pc:spChg>
        <pc:spChg chg="add mod">
          <ac:chgData name="Antonio Amorim" userId="0c86a8948b5f2122" providerId="LiveId" clId="{AA4F18A0-0E30-47CD-B479-83730DB6613F}" dt="2020-07-17T19:21:17.422" v="884" actId="20577"/>
          <ac:spMkLst>
            <pc:docMk/>
            <pc:sldMk cId="2290488604" sldId="263"/>
            <ac:spMk id="13" creationId="{4EC868FA-3412-4EBD-9E1B-0D080209847F}"/>
          </ac:spMkLst>
        </pc:spChg>
        <pc:spChg chg="add mod">
          <ac:chgData name="Antonio Amorim" userId="0c86a8948b5f2122" providerId="LiveId" clId="{AA4F18A0-0E30-47CD-B479-83730DB6613F}" dt="2020-07-17T19:20:24.304" v="729" actId="1076"/>
          <ac:spMkLst>
            <pc:docMk/>
            <pc:sldMk cId="2290488604" sldId="263"/>
            <ac:spMk id="15" creationId="{89546EEA-55EE-42DA-9B43-F25D362EE205}"/>
          </ac:spMkLst>
        </pc:spChg>
        <pc:picChg chg="add mod">
          <ac:chgData name="Antonio Amorim" userId="0c86a8948b5f2122" providerId="LiveId" clId="{AA4F18A0-0E30-47CD-B479-83730DB6613F}" dt="2020-07-17T19:32:24.808" v="2037" actId="1076"/>
          <ac:picMkLst>
            <pc:docMk/>
            <pc:sldMk cId="2290488604" sldId="263"/>
            <ac:picMk id="17" creationId="{EF534789-D6B4-46A3-9362-488733D261FD}"/>
          </ac:picMkLst>
        </pc:picChg>
      </pc:sldChg>
      <pc:sldChg chg="addSp delSp modSp mod">
        <pc:chgData name="Antonio Amorim" userId="0c86a8948b5f2122" providerId="LiveId" clId="{AA4F18A0-0E30-47CD-B479-83730DB6613F}" dt="2020-07-17T19:25:23.471" v="1283" actId="14100"/>
        <pc:sldMkLst>
          <pc:docMk/>
          <pc:sldMk cId="2096392021" sldId="264"/>
        </pc:sldMkLst>
        <pc:spChg chg="del">
          <ac:chgData name="Antonio Amorim" userId="0c86a8948b5f2122" providerId="LiveId" clId="{AA4F18A0-0E30-47CD-B479-83730DB6613F}" dt="2020-07-17T19:24:49.439" v="1273" actId="478"/>
          <ac:spMkLst>
            <pc:docMk/>
            <pc:sldMk cId="2096392021" sldId="264"/>
            <ac:spMk id="4" creationId="{44056F62-0C71-4E23-BC02-1FFAF5293755}"/>
          </ac:spMkLst>
        </pc:spChg>
        <pc:spChg chg="add mod">
          <ac:chgData name="Antonio Amorim" userId="0c86a8948b5f2122" providerId="LiveId" clId="{AA4F18A0-0E30-47CD-B479-83730DB6613F}" dt="2020-07-17T19:25:05.544" v="1278" actId="1076"/>
          <ac:spMkLst>
            <pc:docMk/>
            <pc:sldMk cId="2096392021" sldId="264"/>
            <ac:spMk id="7" creationId="{424D9AB9-23E1-4412-B9EE-D6E4F62288E9}"/>
          </ac:spMkLst>
        </pc:spChg>
        <pc:spChg chg="add mod">
          <ac:chgData name="Antonio Amorim" userId="0c86a8948b5f2122" providerId="LiveId" clId="{AA4F18A0-0E30-47CD-B479-83730DB6613F}" dt="2020-07-17T19:25:02.976" v="1277" actId="1076"/>
          <ac:spMkLst>
            <pc:docMk/>
            <pc:sldMk cId="2096392021" sldId="264"/>
            <ac:spMk id="9" creationId="{AC559B95-C5E3-45B3-BAC7-32A4BF1E2724}"/>
          </ac:spMkLst>
        </pc:spChg>
        <pc:spChg chg="add mod">
          <ac:chgData name="Antonio Amorim" userId="0c86a8948b5f2122" providerId="LiveId" clId="{AA4F18A0-0E30-47CD-B479-83730DB6613F}" dt="2020-07-17T19:25:10.023" v="1279" actId="1076"/>
          <ac:spMkLst>
            <pc:docMk/>
            <pc:sldMk cId="2096392021" sldId="264"/>
            <ac:spMk id="11" creationId="{EBF767F6-9E7E-401E-A394-0157C7952815}"/>
          </ac:spMkLst>
        </pc:spChg>
        <pc:spChg chg="add mod">
          <ac:chgData name="Antonio Amorim" userId="0c86a8948b5f2122" providerId="LiveId" clId="{AA4F18A0-0E30-47CD-B479-83730DB6613F}" dt="2020-07-17T19:24:46.903" v="1272" actId="1076"/>
          <ac:spMkLst>
            <pc:docMk/>
            <pc:sldMk cId="2096392021" sldId="264"/>
            <ac:spMk id="13" creationId="{2F7CF686-F8AB-48B8-A18B-BC3B50C69FD4}"/>
          </ac:spMkLst>
        </pc:spChg>
        <pc:spChg chg="add mod ord">
          <ac:chgData name="Antonio Amorim" userId="0c86a8948b5f2122" providerId="LiveId" clId="{AA4F18A0-0E30-47CD-B479-83730DB6613F}" dt="2020-07-17T19:25:01.224" v="1276" actId="1076"/>
          <ac:spMkLst>
            <pc:docMk/>
            <pc:sldMk cId="2096392021" sldId="264"/>
            <ac:spMk id="15" creationId="{B5681801-1A15-452A-916F-AC4E66C8F8A8}"/>
          </ac:spMkLst>
        </pc:spChg>
        <pc:spChg chg="add mod">
          <ac:chgData name="Antonio Amorim" userId="0c86a8948b5f2122" providerId="LiveId" clId="{AA4F18A0-0E30-47CD-B479-83730DB6613F}" dt="2020-07-17T19:25:23.471" v="1283" actId="14100"/>
          <ac:spMkLst>
            <pc:docMk/>
            <pc:sldMk cId="2096392021" sldId="264"/>
            <ac:spMk id="17" creationId="{2152C623-3FF6-4369-BE2C-72BD44E76B2D}"/>
          </ac:spMkLst>
        </pc:spChg>
      </pc:sldChg>
      <pc:sldChg chg="addSp delSp modSp mod">
        <pc:chgData name="Antonio Amorim" userId="0c86a8948b5f2122" providerId="LiveId" clId="{AA4F18A0-0E30-47CD-B479-83730DB6613F}" dt="2020-07-17T19:32:49.208" v="2039" actId="1076"/>
        <pc:sldMkLst>
          <pc:docMk/>
          <pc:sldMk cId="1155114496" sldId="265"/>
        </pc:sldMkLst>
        <pc:spChg chg="add mod">
          <ac:chgData name="Antonio Amorim" userId="0c86a8948b5f2122" providerId="LiveId" clId="{AA4F18A0-0E30-47CD-B479-83730DB6613F}" dt="2020-07-17T19:25:41.808" v="1285" actId="1076"/>
          <ac:spMkLst>
            <pc:docMk/>
            <pc:sldMk cId="1155114496" sldId="265"/>
            <ac:spMk id="7" creationId="{0A323D29-EE27-4607-9E97-9EF36664265E}"/>
          </ac:spMkLst>
        </pc:spChg>
        <pc:spChg chg="add mod">
          <ac:chgData name="Antonio Amorim" userId="0c86a8948b5f2122" providerId="LiveId" clId="{AA4F18A0-0E30-47CD-B479-83730DB6613F}" dt="2020-07-17T19:26:49.021" v="1486" actId="20577"/>
          <ac:spMkLst>
            <pc:docMk/>
            <pc:sldMk cId="1155114496" sldId="265"/>
            <ac:spMk id="9" creationId="{6EE1BF3D-8915-428D-9F2F-2D620E1B76C0}"/>
          </ac:spMkLst>
        </pc:spChg>
        <pc:spChg chg="add mod">
          <ac:chgData name="Antonio Amorim" userId="0c86a8948b5f2122" providerId="LiveId" clId="{AA4F18A0-0E30-47CD-B479-83730DB6613F}" dt="2020-07-17T19:25:41.808" v="1285" actId="1076"/>
          <ac:spMkLst>
            <pc:docMk/>
            <pc:sldMk cId="1155114496" sldId="265"/>
            <ac:spMk id="11" creationId="{97E183CC-3BFB-4511-A72A-97BD0143A09C}"/>
          </ac:spMkLst>
        </pc:spChg>
        <pc:picChg chg="del">
          <ac:chgData name="Antonio Amorim" userId="0c86a8948b5f2122" providerId="LiveId" clId="{AA4F18A0-0E30-47CD-B479-83730DB6613F}" dt="2020-07-17T19:26:52.444" v="1487" actId="478"/>
          <ac:picMkLst>
            <pc:docMk/>
            <pc:sldMk cId="1155114496" sldId="265"/>
            <ac:picMk id="3" creationId="{2AB44952-472C-4056-B2B1-2910BC14112A}"/>
          </ac:picMkLst>
        </pc:picChg>
        <pc:picChg chg="add mod">
          <ac:chgData name="Antonio Amorim" userId="0c86a8948b5f2122" providerId="LiveId" clId="{AA4F18A0-0E30-47CD-B479-83730DB6613F}" dt="2020-07-17T19:27:32.479" v="1489" actId="1076"/>
          <ac:picMkLst>
            <pc:docMk/>
            <pc:sldMk cId="1155114496" sldId="265"/>
            <ac:picMk id="13" creationId="{0C0DAF00-33D2-47F4-957E-5FADA44D95DC}"/>
          </ac:picMkLst>
        </pc:picChg>
        <pc:picChg chg="add mod">
          <ac:chgData name="Antonio Amorim" userId="0c86a8948b5f2122" providerId="LiveId" clId="{AA4F18A0-0E30-47CD-B479-83730DB6613F}" dt="2020-07-17T19:32:49.208" v="2039" actId="1076"/>
          <ac:picMkLst>
            <pc:docMk/>
            <pc:sldMk cId="1155114496" sldId="265"/>
            <ac:picMk id="15" creationId="{49CFC1FC-EE8B-480E-980A-B85EE265E101}"/>
          </ac:picMkLst>
        </pc:picChg>
      </pc:sldChg>
      <pc:sldChg chg="addSp delSp modSp mod">
        <pc:chgData name="Antonio Amorim" userId="0c86a8948b5f2122" providerId="LiveId" clId="{AA4F18A0-0E30-47CD-B479-83730DB6613F}" dt="2020-07-17T19:31:02.680" v="2025" actId="478"/>
        <pc:sldMkLst>
          <pc:docMk/>
          <pc:sldMk cId="116779821" sldId="266"/>
        </pc:sldMkLst>
        <pc:spChg chg="del">
          <ac:chgData name="Antonio Amorim" userId="0c86a8948b5f2122" providerId="LiveId" clId="{AA4F18A0-0E30-47CD-B479-83730DB6613F}" dt="2020-07-17T19:31:02.680" v="2025" actId="478"/>
          <ac:spMkLst>
            <pc:docMk/>
            <pc:sldMk cId="116779821" sldId="266"/>
            <ac:spMk id="4" creationId="{44056F62-0C71-4E23-BC02-1FFAF5293755}"/>
          </ac:spMkLst>
        </pc:spChg>
        <pc:spChg chg="add mod">
          <ac:chgData name="Antonio Amorim" userId="0c86a8948b5f2122" providerId="LiveId" clId="{AA4F18A0-0E30-47CD-B479-83730DB6613F}" dt="2020-07-17T19:27:49.905" v="1491" actId="1076"/>
          <ac:spMkLst>
            <pc:docMk/>
            <pc:sldMk cId="116779821" sldId="266"/>
            <ac:spMk id="9" creationId="{F2EF4287-9A3A-4FF9-B061-A3C93236DF81}"/>
          </ac:spMkLst>
        </pc:spChg>
        <pc:spChg chg="add mod">
          <ac:chgData name="Antonio Amorim" userId="0c86a8948b5f2122" providerId="LiveId" clId="{AA4F18A0-0E30-47CD-B479-83730DB6613F}" dt="2020-07-17T19:29:04.016" v="1723" actId="20577"/>
          <ac:spMkLst>
            <pc:docMk/>
            <pc:sldMk cId="116779821" sldId="266"/>
            <ac:spMk id="11" creationId="{2635C493-F829-4E84-95A5-F8C7E77780C8}"/>
          </ac:spMkLst>
        </pc:spChg>
        <pc:spChg chg="add mod">
          <ac:chgData name="Antonio Amorim" userId="0c86a8948b5f2122" providerId="LiveId" clId="{AA4F18A0-0E30-47CD-B479-83730DB6613F}" dt="2020-07-17T19:27:49.905" v="1491" actId="1076"/>
          <ac:spMkLst>
            <pc:docMk/>
            <pc:sldMk cId="116779821" sldId="266"/>
            <ac:spMk id="13" creationId="{B21AA518-231B-4C11-AEBB-37BF7DD7319C}"/>
          </ac:spMkLst>
        </pc:spChg>
      </pc:sldChg>
      <pc:sldChg chg="addSp delSp modSp mod">
        <pc:chgData name="Antonio Amorim" userId="0c86a8948b5f2122" providerId="LiveId" clId="{AA4F18A0-0E30-47CD-B479-83730DB6613F}" dt="2020-07-17T19:30:59.569" v="2024" actId="478"/>
        <pc:sldMkLst>
          <pc:docMk/>
          <pc:sldMk cId="3356527640" sldId="267"/>
        </pc:sldMkLst>
        <pc:spChg chg="del">
          <ac:chgData name="Antonio Amorim" userId="0c86a8948b5f2122" providerId="LiveId" clId="{AA4F18A0-0E30-47CD-B479-83730DB6613F}" dt="2020-07-17T19:30:59.569" v="2024" actId="478"/>
          <ac:spMkLst>
            <pc:docMk/>
            <pc:sldMk cId="3356527640" sldId="267"/>
            <ac:spMk id="4" creationId="{44056F62-0C71-4E23-BC02-1FFAF5293755}"/>
          </ac:spMkLst>
        </pc:spChg>
        <pc:spChg chg="add">
          <ac:chgData name="Antonio Amorim" userId="0c86a8948b5f2122" providerId="LiveId" clId="{AA4F18A0-0E30-47CD-B479-83730DB6613F}" dt="2020-07-17T19:29:15.651" v="1724" actId="22"/>
          <ac:spMkLst>
            <pc:docMk/>
            <pc:sldMk cId="3356527640" sldId="267"/>
            <ac:spMk id="7" creationId="{8BF81815-7F8E-496A-92FC-5E7F375C7C80}"/>
          </ac:spMkLst>
        </pc:spChg>
        <pc:spChg chg="add mod">
          <ac:chgData name="Antonio Amorim" userId="0c86a8948b5f2122" providerId="LiveId" clId="{AA4F18A0-0E30-47CD-B479-83730DB6613F}" dt="2020-07-17T19:30:47.232" v="2023" actId="20577"/>
          <ac:spMkLst>
            <pc:docMk/>
            <pc:sldMk cId="3356527640" sldId="267"/>
            <ac:spMk id="9" creationId="{3E66BEB9-DF0D-4C57-BEC5-2CFD46CDBB5C}"/>
          </ac:spMkLst>
        </pc:spChg>
        <pc:spChg chg="add">
          <ac:chgData name="Antonio Amorim" userId="0c86a8948b5f2122" providerId="LiveId" clId="{AA4F18A0-0E30-47CD-B479-83730DB6613F}" dt="2020-07-17T19:29:15.651" v="1724" actId="22"/>
          <ac:spMkLst>
            <pc:docMk/>
            <pc:sldMk cId="3356527640" sldId="267"/>
            <ac:spMk id="11" creationId="{40EE9C03-C538-4903-9D0D-DA955D3222A7}"/>
          </ac:spMkLst>
        </pc:spChg>
      </pc:sldChg>
    </pc:docChg>
  </pc:docChgLst>
  <pc:docChgLst>
    <pc:chgData name="Antônio" userId="92a281a6-291a-4d57-aa95-b6b57b3c100d" providerId="ADAL" clId="{6CFB0D0E-FECF-47D3-89F2-CA1125C1F6DA}"/>
    <pc:docChg chg="custSel modSld">
      <pc:chgData name="Antônio" userId="92a281a6-291a-4d57-aa95-b6b57b3c100d" providerId="ADAL" clId="{6CFB0D0E-FECF-47D3-89F2-CA1125C1F6DA}" dt="2020-08-06T18:37:43.520" v="446" actId="1076"/>
      <pc:docMkLst>
        <pc:docMk/>
      </pc:docMkLst>
      <pc:sldChg chg="modSp mod">
        <pc:chgData name="Antônio" userId="92a281a6-291a-4d57-aa95-b6b57b3c100d" providerId="ADAL" clId="{6CFB0D0E-FECF-47D3-89F2-CA1125C1F6DA}" dt="2020-08-06T18:01:24.454" v="164" actId="1076"/>
        <pc:sldMkLst>
          <pc:docMk/>
          <pc:sldMk cId="3984122963" sldId="258"/>
        </pc:sldMkLst>
        <pc:spChg chg="mod">
          <ac:chgData name="Antônio" userId="92a281a6-291a-4d57-aa95-b6b57b3c100d" providerId="ADAL" clId="{6CFB0D0E-FECF-47D3-89F2-CA1125C1F6DA}" dt="2020-08-06T18:01:24.454" v="164" actId="1076"/>
          <ac:spMkLst>
            <pc:docMk/>
            <pc:sldMk cId="3984122963" sldId="258"/>
            <ac:spMk id="9" creationId="{BAE56E97-F917-4AD2-9ADB-208700482F36}"/>
          </ac:spMkLst>
        </pc:spChg>
      </pc:sldChg>
      <pc:sldChg chg="modSp mod">
        <pc:chgData name="Antônio" userId="92a281a6-291a-4d57-aa95-b6b57b3c100d" providerId="ADAL" clId="{6CFB0D0E-FECF-47D3-89F2-CA1125C1F6DA}" dt="2020-08-06T18:03:20.996" v="189" actId="20577"/>
        <pc:sldMkLst>
          <pc:docMk/>
          <pc:sldMk cId="963074472" sldId="259"/>
        </pc:sldMkLst>
        <pc:spChg chg="mod">
          <ac:chgData name="Antônio" userId="92a281a6-291a-4d57-aa95-b6b57b3c100d" providerId="ADAL" clId="{6CFB0D0E-FECF-47D3-89F2-CA1125C1F6DA}" dt="2020-08-06T18:03:20.996" v="189" actId="20577"/>
          <ac:spMkLst>
            <pc:docMk/>
            <pc:sldMk cId="963074472" sldId="259"/>
            <ac:spMk id="9" creationId="{C9D76D08-02A0-4027-8FE9-9775B65D0FA4}"/>
          </ac:spMkLst>
        </pc:spChg>
      </pc:sldChg>
      <pc:sldChg chg="modSp mod">
        <pc:chgData name="Antônio" userId="92a281a6-291a-4d57-aa95-b6b57b3c100d" providerId="ADAL" clId="{6CFB0D0E-FECF-47D3-89F2-CA1125C1F6DA}" dt="2020-08-06T18:05:25.488" v="213" actId="313"/>
        <pc:sldMkLst>
          <pc:docMk/>
          <pc:sldMk cId="3177915713" sldId="260"/>
        </pc:sldMkLst>
        <pc:spChg chg="mod">
          <ac:chgData name="Antônio" userId="92a281a6-291a-4d57-aa95-b6b57b3c100d" providerId="ADAL" clId="{6CFB0D0E-FECF-47D3-89F2-CA1125C1F6DA}" dt="2020-08-06T18:05:25.488" v="213" actId="313"/>
          <ac:spMkLst>
            <pc:docMk/>
            <pc:sldMk cId="3177915713" sldId="260"/>
            <ac:spMk id="11" creationId="{4EDE9755-17C4-4B7A-B1E8-488B28784781}"/>
          </ac:spMkLst>
        </pc:spChg>
      </pc:sldChg>
      <pc:sldChg chg="modSp mod">
        <pc:chgData name="Antônio" userId="92a281a6-291a-4d57-aa95-b6b57b3c100d" providerId="ADAL" clId="{6CFB0D0E-FECF-47D3-89F2-CA1125C1F6DA}" dt="2020-08-06T18:06:50.404" v="308" actId="1076"/>
        <pc:sldMkLst>
          <pc:docMk/>
          <pc:sldMk cId="262958560" sldId="261"/>
        </pc:sldMkLst>
        <pc:spChg chg="mod">
          <ac:chgData name="Antônio" userId="92a281a6-291a-4d57-aa95-b6b57b3c100d" providerId="ADAL" clId="{6CFB0D0E-FECF-47D3-89F2-CA1125C1F6DA}" dt="2020-08-06T18:06:50.404" v="308" actId="1076"/>
          <ac:spMkLst>
            <pc:docMk/>
            <pc:sldMk cId="262958560" sldId="261"/>
            <ac:spMk id="9" creationId="{A2A5C8F2-B2CE-4F4A-A4B7-D31FA0027032}"/>
          </ac:spMkLst>
        </pc:spChg>
      </pc:sldChg>
      <pc:sldChg chg="modSp mod">
        <pc:chgData name="Antônio" userId="92a281a6-291a-4d57-aa95-b6b57b3c100d" providerId="ADAL" clId="{6CFB0D0E-FECF-47D3-89F2-CA1125C1F6DA}" dt="2020-08-06T18:08:38.321" v="309" actId="20577"/>
        <pc:sldMkLst>
          <pc:docMk/>
          <pc:sldMk cId="1672325698" sldId="262"/>
        </pc:sldMkLst>
        <pc:spChg chg="mod">
          <ac:chgData name="Antônio" userId="92a281a6-291a-4d57-aa95-b6b57b3c100d" providerId="ADAL" clId="{6CFB0D0E-FECF-47D3-89F2-CA1125C1F6DA}" dt="2020-08-06T18:08:38.321" v="309" actId="20577"/>
          <ac:spMkLst>
            <pc:docMk/>
            <pc:sldMk cId="1672325698" sldId="262"/>
            <ac:spMk id="10" creationId="{6598F083-02C8-45D3-B829-3254DCF4EFC7}"/>
          </ac:spMkLst>
        </pc:spChg>
      </pc:sldChg>
      <pc:sldChg chg="addSp modSp mod">
        <pc:chgData name="Antônio" userId="92a281a6-291a-4d57-aa95-b6b57b3c100d" providerId="ADAL" clId="{6CFB0D0E-FECF-47D3-89F2-CA1125C1F6DA}" dt="2020-08-06T18:37:43.520" v="446" actId="1076"/>
        <pc:sldMkLst>
          <pc:docMk/>
          <pc:sldMk cId="116779821" sldId="266"/>
        </pc:sldMkLst>
        <pc:spChg chg="add mod">
          <ac:chgData name="Antônio" userId="92a281a6-291a-4d57-aa95-b6b57b3c100d" providerId="ADAL" clId="{6CFB0D0E-FECF-47D3-89F2-CA1125C1F6DA}" dt="2020-08-06T18:34:10.921" v="320" actId="255"/>
          <ac:spMkLst>
            <pc:docMk/>
            <pc:sldMk cId="116779821" sldId="266"/>
            <ac:spMk id="7" creationId="{163A02C6-6D55-4C83-B588-E0FB5C28A20A}"/>
          </ac:spMkLst>
        </pc:spChg>
        <pc:spChg chg="mod">
          <ac:chgData name="Antônio" userId="92a281a6-291a-4d57-aa95-b6b57b3c100d" providerId="ADAL" clId="{6CFB0D0E-FECF-47D3-89F2-CA1125C1F6DA}" dt="2020-08-06T18:37:39.327" v="445" actId="1076"/>
          <ac:spMkLst>
            <pc:docMk/>
            <pc:sldMk cId="116779821" sldId="266"/>
            <ac:spMk id="9" creationId="{F2EF4287-9A3A-4FF9-B061-A3C93236DF81}"/>
          </ac:spMkLst>
        </pc:spChg>
        <pc:spChg chg="mod">
          <ac:chgData name="Antônio" userId="92a281a6-291a-4d57-aa95-b6b57b3c100d" providerId="ADAL" clId="{6CFB0D0E-FECF-47D3-89F2-CA1125C1F6DA}" dt="2020-08-06T18:37:43.520" v="446" actId="1076"/>
          <ac:spMkLst>
            <pc:docMk/>
            <pc:sldMk cId="116779821" sldId="266"/>
            <ac:spMk id="11" creationId="{2635C493-F829-4E84-95A5-F8C7E77780C8}"/>
          </ac:spMkLst>
        </pc:spChg>
        <pc:spChg chg="mod">
          <ac:chgData name="Antônio" userId="92a281a6-291a-4d57-aa95-b6b57b3c100d" providerId="ADAL" clId="{6CFB0D0E-FECF-47D3-89F2-CA1125C1F6DA}" dt="2020-08-06T18:35:06.302" v="321" actId="1076"/>
          <ac:spMkLst>
            <pc:docMk/>
            <pc:sldMk cId="116779821" sldId="266"/>
            <ac:spMk id="13" creationId="{B21AA518-231B-4C11-AEBB-37BF7DD731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16/08/2021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16/08/2021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SUMário</a:t>
            </a:r>
            <a:r>
              <a:rPr lang="pt-BR" dirty="0"/>
              <a:t> mineral brasileiro:</a:t>
            </a:r>
            <a:br>
              <a:rPr lang="pt-BR" dirty="0"/>
            </a:br>
            <a:r>
              <a:rPr lang="pt-BR" dirty="0"/>
              <a:t>proposta de reformulação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Gemi/</a:t>
            </a:r>
            <a:r>
              <a:rPr lang="pt-BR" dirty="0" err="1"/>
              <a:t>srG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800" y="3122688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6378" y="783771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1. PROBLEMAS RECORRENTES DO SUMÁRIO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378" y="1465871"/>
            <a:ext cx="11274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accent1"/>
                </a:solidFill>
              </a:rPr>
              <a:t>NA FASE DE PRODUÇÃO: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Dificuldades técnicas (e de confiabilidade) na comparação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RAL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AMBDados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compilados pelo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Sumarista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Dificuldades para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acessarem e interpretarem de forma apropriada dados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extra-ANM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(Comércio Exterior, bolsas internacionais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Pouco compromisso 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com o cronograma para entrega dos textos e das revisões (relacionado à concepção editorial do Sumário atual, e ao caráter voluntário da participação).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Qualidade das análises: repetições ano a ano de textos apenas com números diferentes, falta de relações entre dados (apenas descritivo), falta de acompanhamento do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Resistência 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em seguir padrões quanto a informação a priorizar e a formatação editorial.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b="1" u="sng" dirty="0">
                <a:solidFill>
                  <a:schemeClr val="accent1"/>
                </a:solidFill>
              </a:rPr>
              <a:t>RESULTADOS PERCEPTÍVEIS NO PRODUTO FINAL: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Atrasos constantes na publicação, seja em site ou qualquer outro meio de divulgação (PERIODICIDADE).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Erros recorrentes de informação, mesmo após intensa (e demorada) fase de revisão (CONFIABILIDADE).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Textos apresentados tendem a ser defasados e de baixa qualidade técnica, e, por isso, cada vez mais irrelevantes para um público com acesso crescente a outras bases que são mais dinâmicas, </a:t>
            </a:r>
            <a:r>
              <a:rPr lang="pt-BR" b="1" u="sng" dirty="0">
                <a:solidFill>
                  <a:schemeClr val="accent2">
                    <a:lumMod val="50000"/>
                  </a:schemeClr>
                </a:solidFill>
              </a:rPr>
              <a:t>mas que não representam a “informação oficial” do Estado Brasileiro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12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6378" y="783771"/>
            <a:ext cx="113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2. UMA NOVA CONCEPÇÃO DE SUMÁRIO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378" y="1531185"/>
            <a:ext cx="112748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chemeClr val="accent1"/>
                </a:solidFill>
              </a:rPr>
              <a:t>PREMISSA CENTRAL ATÉ AGORA: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pt-BR" dirty="0"/>
              <a:t>	</a:t>
            </a:r>
            <a:r>
              <a:rPr lang="pt-BR" b="1" i="1" dirty="0">
                <a:solidFill>
                  <a:schemeClr val="accent2">
                    <a:lumMod val="50000"/>
                  </a:schemeClr>
                </a:solidFill>
              </a:rPr>
              <a:t>“Para a publicação do Sumário Mineral a premissa considerada foi de dotar essa publicação de um </a:t>
            </a:r>
            <a:r>
              <a:rPr lang="pt-BR" b="1" i="1" dirty="0">
                <a:solidFill>
                  <a:srgbClr val="FF0000"/>
                </a:solidFill>
              </a:rPr>
              <a:t>padrão de qualidade e normalização compatível com o que é publicado no meio acadêmico</a:t>
            </a:r>
            <a:r>
              <a:rPr lang="pt-BR" b="1" i="1" dirty="0">
                <a:solidFill>
                  <a:schemeClr val="accent2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(Manual Técnico de Elaboração – Sumário Mineral Brasileiro 2018)  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Problemas com esta premissa:</a:t>
            </a:r>
          </a:p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1) A exigência de ser “compatível com o que é publicado no meio acadêmico”, nos moldes de um artigo científico submetido a 	publicações acadêmicas, </a:t>
            </a: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conflita com a ideia de SUMÁRIO: síntese econômica do comportamento da substância mineral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2) Estimula lógica AUTORAL: o </a:t>
            </a:r>
            <a:r>
              <a:rPr lang="pt-BR" sz="1400" dirty="0" err="1">
                <a:solidFill>
                  <a:schemeClr val="accent2">
                    <a:lumMod val="50000"/>
                  </a:schemeClr>
                </a:solidFill>
              </a:rPr>
              <a:t>Sumarista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 tende a se ver como “dono” de um artigo acadêmico, submetido como se fosse sua 	produção científica pessoal, e não como executor de uma atribuição legal da ANM – </a:t>
            </a: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impacto no cumprimento do cronograma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3) Cria uma lógica de REVISÃO ACADÊMICA: um corpo de “cientistas-pares” sem poder decisório sobre o conteúdo, apenas 	checando se artigo passa por crivo acadêmico (metodologia, normas técnicas) – </a:t>
            </a: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revisão demorada e contestada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4) Limitações concretas da ANM: base de dados falha, equipe reduzida e em geral pouco capacitada para atender “padrão 	acadêmico”. </a:t>
            </a: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Histórico dos conteúdos produzidos demonstra que poucos </a:t>
            </a:r>
            <a:r>
              <a:rPr lang="pt-BR" sz="1400" b="1" u="sng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 atingem tal padrão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1600" b="1" dirty="0">
                <a:solidFill>
                  <a:srgbClr val="00B0F0"/>
                </a:solidFill>
              </a:rPr>
              <a:t>É PAPEL DO SUMÁRIO, EM UMA AGÊNCIA REGULADORA, SER UMA “PUBLICAÇÃO ACADÊMICA”?</a:t>
            </a:r>
          </a:p>
        </p:txBody>
      </p:sp>
    </p:spTree>
    <p:extLst>
      <p:ext uri="{BB962C8B-B14F-4D97-AF65-F5344CB8AC3E}">
        <p14:creationId xmlns:p14="http://schemas.microsoft.com/office/powerpoint/2010/main" val="216564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6378" y="783771"/>
            <a:ext cx="113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2. UMA NOVA CONCEPÇÃO DE SUMÁRIO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378" y="1531185"/>
            <a:ext cx="112748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chemeClr val="accent1"/>
                </a:solidFill>
              </a:rPr>
              <a:t>NOVA PREMISSA PROPOSTA A PARTIR DO ANO-BASE 2019: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O Sumário Mineral Brasileiro é uma </a:t>
            </a:r>
            <a:r>
              <a:rPr lang="pt-BR" b="1" dirty="0">
                <a:solidFill>
                  <a:srgbClr val="FF0000"/>
                </a:solidFill>
              </a:rPr>
              <a:t>SÍNTESE ECONÔMICA ANUALIZADA DAS PRINCIPAIS SUBSTÂNCIAS MINERAIS</a:t>
            </a:r>
            <a:r>
              <a:rPr lang="pt-BR" b="1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Seu papel é apresentar para toda a sociedade (e não apenas para profissionais e pesquisadores do Setor)</a:t>
            </a: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um panorama do comportamento de mercado de cada substância mineral,</a:t>
            </a: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evidenciando tendências de cada uma delas em seu segmento de produção e comercialização.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Pressupostos do novo padrão:</a:t>
            </a:r>
          </a:p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257300" lvl="2" indent="-342900">
              <a:buAutoNum type="arabicParenR"/>
            </a:pP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RIGOR TÉCNICO 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na compilação dos dados e conteúdos, </a:t>
            </a: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mas sem pretensão de ser um artigo acadêmico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1257300" lvl="2" indent="-342900">
              <a:buAutoNum type="arabicParenR"/>
            </a:pP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257300" lvl="2" indent="-342900">
              <a:buAutoNum type="arabicParenR"/>
            </a:pP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CONFIABILIDADE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 e </a:t>
            </a: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PERIODICIDADE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 (respeito ao cronograma e à data de lançamento da “1ª Edição” de cada ano-base).</a:t>
            </a:r>
          </a:p>
          <a:p>
            <a:pPr marL="1257300" lvl="2" indent="-342900">
              <a:buAutoNum type="arabicParenR"/>
            </a:pP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257300" lvl="2" indent="-342900">
              <a:buAutoNum type="arabicParenR"/>
            </a:pP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AUTOMAÇÃO DE PROCESSOS 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para agilizar tanto a compilação das informações (tratamentos estatísticos dos </a:t>
            </a:r>
            <a:r>
              <a:rPr lang="pt-BR" sz="1400" dirty="0" err="1">
                <a:solidFill>
                  <a:schemeClr val="accent2">
                    <a:lumMod val="50000"/>
                  </a:schemeClr>
                </a:solidFill>
              </a:rPr>
              <a:t>microdados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 e sínteses para publicação), como a própria elaboração do produto editorial: uso das ferramentas “R” e “Power BI”.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pt-BR" sz="1400" b="1" dirty="0">
                <a:solidFill>
                  <a:schemeClr val="accent2">
                    <a:lumMod val="50000"/>
                  </a:schemeClr>
                </a:solidFill>
              </a:rPr>
              <a:t>DIVISÃO DE TAREFAS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 entre “COMPILADORES” (Equipe GEMI) e “SUMARISTAS VOLUNTÁRIOS” (fora da GEMI).</a:t>
            </a:r>
          </a:p>
          <a:p>
            <a:pPr marL="360000" lvl="2" indent="-457200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		- EQUIPE GEMI: elaboração automatizada das informações/relatórios de cada substância mineral e editoração final.</a:t>
            </a:r>
          </a:p>
          <a:p>
            <a:pPr lvl="2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	- SUMARISTAS EXTRA-GEMI: checagem/revisão das informações produzidas de forma automatizada e eventuais acréscimos 	analíticos ao conteúdo a ser editorado.</a:t>
            </a:r>
          </a:p>
        </p:txBody>
      </p:sp>
    </p:spTree>
    <p:extLst>
      <p:ext uri="{BB962C8B-B14F-4D97-AF65-F5344CB8AC3E}">
        <p14:creationId xmlns:p14="http://schemas.microsoft.com/office/powerpoint/2010/main" val="12864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6378" y="783771"/>
            <a:ext cx="113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3. LAYOUT BÁSICO DO SUMÁRIO (RELAÇÃO COM A NOVA DINÂMICA)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72" y="2626054"/>
            <a:ext cx="5308427" cy="36453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16378" y="6271379"/>
            <a:ext cx="1135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trike="sngStrike" dirty="0">
                <a:solidFill>
                  <a:srgbClr val="FF0000"/>
                </a:solidFill>
              </a:rPr>
              <a:t>Obs.: Tabelas </a:t>
            </a:r>
            <a:r>
              <a:rPr lang="pt-BR" sz="1400" b="1" strike="sngStrike" dirty="0" err="1">
                <a:solidFill>
                  <a:srgbClr val="FF0000"/>
                </a:solidFill>
              </a:rPr>
              <a:t>NCMs</a:t>
            </a:r>
            <a:r>
              <a:rPr lang="pt-BR" sz="1400" b="1" strike="sngStrike" dirty="0">
                <a:solidFill>
                  <a:srgbClr val="FF0000"/>
                </a:solidFill>
              </a:rPr>
              <a:t> e listas/tabelas que não mudam todo ano (glossário, explicação das siglas mais recorrentes etc.) apenas nos Anexos. </a:t>
            </a:r>
          </a:p>
        </p:txBody>
      </p:sp>
      <p:sp>
        <p:nvSpPr>
          <p:cNvPr id="14" name="Chave Direita 13"/>
          <p:cNvSpPr/>
          <p:nvPr/>
        </p:nvSpPr>
        <p:spPr>
          <a:xfrm rot="16200000">
            <a:off x="10362906" y="1279206"/>
            <a:ext cx="247018" cy="2438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strike="sngStrike">
              <a:solidFill>
                <a:srgbClr val="FF0000"/>
              </a:solidFill>
            </a:endParaRPr>
          </a:p>
        </p:txBody>
      </p:sp>
      <p:sp>
        <p:nvSpPr>
          <p:cNvPr id="15" name="Chave Direita 14"/>
          <p:cNvSpPr/>
          <p:nvPr/>
        </p:nvSpPr>
        <p:spPr>
          <a:xfrm rot="16200000">
            <a:off x="7620931" y="1285942"/>
            <a:ext cx="247018" cy="24247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strike="sngStrike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09724" y="1273027"/>
            <a:ext cx="2524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strike="sngStrike" dirty="0">
                <a:solidFill>
                  <a:srgbClr val="FF0000"/>
                </a:solidFill>
              </a:rPr>
              <a:t>Responsabilidade pela compilação das tabelas:</a:t>
            </a:r>
          </a:p>
          <a:p>
            <a:pPr algn="ctr"/>
            <a:r>
              <a:rPr lang="pt-BR" sz="900" b="1" strike="sngStrike" dirty="0">
                <a:solidFill>
                  <a:srgbClr val="FF0000"/>
                </a:solidFill>
              </a:rPr>
              <a:t>“</a:t>
            </a:r>
            <a:r>
              <a:rPr lang="pt-BR" sz="900" b="1" strike="sngStrike" dirty="0" err="1">
                <a:solidFill>
                  <a:srgbClr val="FF0000"/>
                </a:solidFill>
              </a:rPr>
              <a:t>Sumaristas</a:t>
            </a:r>
            <a:r>
              <a:rPr lang="pt-BR" sz="900" b="1" strike="sngStrike" dirty="0">
                <a:solidFill>
                  <a:srgbClr val="FF0000"/>
                </a:solidFill>
              </a:rPr>
              <a:t> Compiladores”</a:t>
            </a:r>
          </a:p>
          <a:p>
            <a:pPr algn="ctr"/>
            <a:r>
              <a:rPr lang="pt-BR" sz="900" b="1" u="sng" strike="sngStrike" dirty="0">
                <a:solidFill>
                  <a:srgbClr val="FF0000"/>
                </a:solidFill>
              </a:rPr>
              <a:t>1º SEM. DO ANO: 15 subst.</a:t>
            </a:r>
          </a:p>
          <a:p>
            <a:pPr algn="ctr"/>
            <a:r>
              <a:rPr lang="pt-BR" sz="900" b="1" u="sng" strike="sngStrike" dirty="0">
                <a:solidFill>
                  <a:srgbClr val="FF0000"/>
                </a:solidFill>
              </a:rPr>
              <a:t>2º SEM. DO ANO: +15 subst.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489588" y="1272425"/>
            <a:ext cx="252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strike="sngStrike" dirty="0">
                <a:solidFill>
                  <a:srgbClr val="FF0000"/>
                </a:solidFill>
              </a:rPr>
              <a:t>Responsabilidade pela redação do texto:</a:t>
            </a:r>
          </a:p>
          <a:p>
            <a:pPr algn="ctr"/>
            <a:r>
              <a:rPr lang="pt-BR" sz="900" b="1" strike="sngStrike" dirty="0">
                <a:solidFill>
                  <a:srgbClr val="FF0000"/>
                </a:solidFill>
              </a:rPr>
              <a:t>“</a:t>
            </a:r>
            <a:r>
              <a:rPr lang="pt-BR" sz="900" b="1" strike="sngStrike" dirty="0" err="1">
                <a:solidFill>
                  <a:srgbClr val="FF0000"/>
                </a:solidFill>
              </a:rPr>
              <a:t>Sumaristas</a:t>
            </a:r>
            <a:r>
              <a:rPr lang="pt-BR" sz="900" b="1" strike="sngStrike" dirty="0">
                <a:solidFill>
                  <a:srgbClr val="FF0000"/>
                </a:solidFill>
              </a:rPr>
              <a:t> Analistas”</a:t>
            </a:r>
          </a:p>
          <a:p>
            <a:pPr algn="ctr"/>
            <a:r>
              <a:rPr lang="pt-BR" sz="900" b="1" u="sng" strike="sngStrike" dirty="0">
                <a:solidFill>
                  <a:srgbClr val="FF0000"/>
                </a:solidFill>
              </a:rPr>
              <a:t>2º SEMESTRE DO ANO</a:t>
            </a:r>
          </a:p>
          <a:p>
            <a:pPr algn="ctr"/>
            <a:r>
              <a:rPr lang="pt-BR" sz="900" b="1" u="sng" strike="sngStrike" dirty="0">
                <a:solidFill>
                  <a:srgbClr val="FF0000"/>
                </a:solidFill>
              </a:rPr>
              <a:t>(apenas 20 subst.)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16378" y="1311993"/>
            <a:ext cx="52333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b="1" strike="sngStrike" dirty="0">
                <a:solidFill>
                  <a:srgbClr val="FF0000"/>
                </a:solidFill>
              </a:rPr>
              <a:t>1. Reservas – Brasil e Mundo: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breve definição geológica/mineral, se necessário.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Requisito mínimo: exposição dos principais aspectos quantitativos que chamaram a atenção no comportamento das reservas no ano-base.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18524" y="2127191"/>
            <a:ext cx="5233307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b="1" strike="sngStrike" dirty="0">
                <a:solidFill>
                  <a:srgbClr val="FF0000"/>
                </a:solidFill>
              </a:rPr>
              <a:t>2. Produção e Preços Médios – Brasil e Mundo: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Requisito mínimo: síntese da variação na produção e preços internos e mundiais.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apontar relações e tendências verificáveis nas variações.</a:t>
            </a:r>
          </a:p>
          <a:p>
            <a:r>
              <a:rPr lang="pt-BR" sz="900" strike="sngStrike" dirty="0">
                <a:solidFill>
                  <a:srgbClr val="FF0000"/>
                </a:solidFill>
              </a:rPr>
              <a:t>Obs.: foco no comportamento da produção e dos preços médios no ano-base em relação ao ano anterior (pode-se relacionar a fatores apontados no Item 4).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18524" y="3113392"/>
            <a:ext cx="52333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b="1" strike="sngStrike" dirty="0">
                <a:solidFill>
                  <a:srgbClr val="FF0000"/>
                </a:solidFill>
              </a:rPr>
              <a:t>3. Comércio Exterior: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Requisito mínimo: principais países de origem e destino em relação ao Brasil.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análise do comportamento nos últimos 3 anos.</a:t>
            </a:r>
          </a:p>
          <a:p>
            <a:r>
              <a:rPr lang="pt-BR" sz="900" strike="sngStrike" dirty="0">
                <a:solidFill>
                  <a:srgbClr val="FF0000"/>
                </a:solidFill>
              </a:rPr>
              <a:t>Obs.: pode ser o item mais sucinto de todo o texto de Análise de Mercado.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8524" y="3932865"/>
            <a:ext cx="523330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b="1" strike="sngStrike" dirty="0">
                <a:solidFill>
                  <a:srgbClr val="FF0000"/>
                </a:solidFill>
              </a:rPr>
              <a:t>4. Fatores Relevantes no Ano: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Requisito mínimo: pelo menos UMA informação sobre a substância no ano-base.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novas reservas ou pesquisas promissoras; impactos de novas rotas tecnológicas no beneficiamento e industrialização no ano-base.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aquisições, incorporações etc. empresariais relevantes no ano-base.</a:t>
            </a:r>
          </a:p>
          <a:p>
            <a:pPr marL="171450" indent="-171450">
              <a:buFontTx/>
              <a:buChar char="-"/>
            </a:pPr>
            <a:r>
              <a:rPr lang="pt-BR" sz="900" strike="sngStrike" dirty="0">
                <a:solidFill>
                  <a:srgbClr val="FF0000"/>
                </a:solidFill>
              </a:rPr>
              <a:t>Desejável: mudanças legais e eventos com impacto na cadeia da substância.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5645189" y="1721208"/>
            <a:ext cx="657235" cy="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>
            <a:off x="6294260" y="1723962"/>
            <a:ext cx="8164" cy="1864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294260" y="3588757"/>
            <a:ext cx="6776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20" idx="3"/>
          </p:cNvCxnSpPr>
          <p:nvPr/>
        </p:nvCxnSpPr>
        <p:spPr>
          <a:xfrm>
            <a:off x="5651831" y="2519606"/>
            <a:ext cx="442807" cy="77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6082394" y="2596551"/>
            <a:ext cx="12244" cy="1608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094638" y="4207184"/>
            <a:ext cx="8772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5872161" y="3498113"/>
            <a:ext cx="0" cy="1316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5872161" y="4814929"/>
            <a:ext cx="10997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22" idx="3"/>
          </p:cNvCxnSpPr>
          <p:nvPr/>
        </p:nvCxnSpPr>
        <p:spPr>
          <a:xfrm>
            <a:off x="5651831" y="3436558"/>
            <a:ext cx="220330" cy="61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09736" y="5007108"/>
            <a:ext cx="5235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u="sng" strike="sngStrike" dirty="0">
                <a:solidFill>
                  <a:srgbClr val="FF0000"/>
                </a:solidFill>
              </a:rPr>
              <a:t>Observações gerais sobre a Análise de Mercado:</a:t>
            </a:r>
          </a:p>
          <a:p>
            <a:pPr marL="228600" indent="-228600">
              <a:buAutoNum type="arabicParenR"/>
            </a:pPr>
            <a:r>
              <a:rPr lang="pt-BR" sz="900" strike="sngStrike" dirty="0">
                <a:solidFill>
                  <a:srgbClr val="FF0000"/>
                </a:solidFill>
              </a:rPr>
              <a:t>Para os itens 1 a 3 da Análise, deve-se sempre fazer referência, pelo menos, aos dados correspondentes na Seção “Dados Relevantes”.</a:t>
            </a:r>
          </a:p>
          <a:p>
            <a:pPr marL="228600" indent="-228600">
              <a:buAutoNum type="arabicParenR"/>
            </a:pPr>
            <a:r>
              <a:rPr lang="pt-BR" sz="900" strike="sngStrike" dirty="0">
                <a:solidFill>
                  <a:srgbClr val="FF0000"/>
                </a:solidFill>
              </a:rPr>
              <a:t>Dados adicionais aos compilados e publicados na Seção “Dados Relevantes”, </a:t>
            </a:r>
            <a:r>
              <a:rPr lang="pt-BR" sz="900" b="1" u="sng" strike="sngStrike" dirty="0" err="1">
                <a:solidFill>
                  <a:srgbClr val="FF0000"/>
                </a:solidFill>
              </a:rPr>
              <a:t>extra-ANM</a:t>
            </a:r>
            <a:r>
              <a:rPr lang="pt-BR" sz="900" b="1" u="sng" strike="sngStrike" dirty="0">
                <a:solidFill>
                  <a:srgbClr val="FF0000"/>
                </a:solidFill>
              </a:rPr>
              <a:t> ou não</a:t>
            </a:r>
            <a:r>
              <a:rPr lang="pt-BR" sz="900" strike="sngStrike" dirty="0">
                <a:solidFill>
                  <a:srgbClr val="FF0000"/>
                </a:solidFill>
              </a:rPr>
              <a:t>, são bem vindos, mas constarão apenas no texto da Análise.</a:t>
            </a:r>
          </a:p>
          <a:p>
            <a:pPr marL="228600" indent="-228600">
              <a:buAutoNum type="arabicParenR"/>
            </a:pPr>
            <a:r>
              <a:rPr lang="pt-BR" sz="900" strike="sngStrike" dirty="0">
                <a:solidFill>
                  <a:srgbClr val="FF0000"/>
                </a:solidFill>
              </a:rPr>
              <a:t>REVISÃO: o processo de revisão envolve checagem frequente com os redatores, mas palavra final </a:t>
            </a:r>
            <a:r>
              <a:rPr lang="pt-BR" sz="900" b="1" strike="sngStrike" dirty="0">
                <a:solidFill>
                  <a:srgbClr val="FF0000"/>
                </a:solidFill>
              </a:rPr>
              <a:t>(</a:t>
            </a:r>
            <a:r>
              <a:rPr lang="pt-BR" sz="900" b="1" u="sng" strike="sngStrike" dirty="0">
                <a:solidFill>
                  <a:srgbClr val="FF0000"/>
                </a:solidFill>
              </a:rPr>
              <a:t>forma e conteúdo)</a:t>
            </a:r>
            <a:r>
              <a:rPr lang="pt-BR" sz="900" strike="sngStrike" dirty="0">
                <a:solidFill>
                  <a:srgbClr val="FF0000"/>
                </a:solidFill>
              </a:rPr>
              <a:t>, será do Coordenador e da Gerente GEMI.</a:t>
            </a:r>
          </a:p>
        </p:txBody>
      </p:sp>
      <p:cxnSp>
        <p:nvCxnSpPr>
          <p:cNvPr id="107" name="Conector reto 106"/>
          <p:cNvCxnSpPr/>
          <p:nvPr/>
        </p:nvCxnSpPr>
        <p:spPr>
          <a:xfrm>
            <a:off x="5761995" y="4486863"/>
            <a:ext cx="1" cy="1122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/>
          <p:nvPr/>
        </p:nvCxnSpPr>
        <p:spPr>
          <a:xfrm>
            <a:off x="5761996" y="5608864"/>
            <a:ext cx="1209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23" idx="3"/>
          </p:cNvCxnSpPr>
          <p:nvPr/>
        </p:nvCxnSpPr>
        <p:spPr>
          <a:xfrm>
            <a:off x="5651831" y="4394530"/>
            <a:ext cx="110164" cy="95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2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34735" y="767443"/>
            <a:ext cx="113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4. </a:t>
            </a:r>
            <a:r>
              <a:rPr lang="pt-BR" sz="2400" b="1" dirty="0">
                <a:solidFill>
                  <a:schemeClr val="accent1"/>
                </a:solidFill>
              </a:rPr>
              <a:t>CRONOGRAMA DE PRODUÇÃO ANOS-BASE 2019 E 2020 (PROPOSTA P/ 2021)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537" y="2470086"/>
            <a:ext cx="1127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" name="Conector reto 3"/>
          <p:cNvCxnSpPr>
            <a:cxnSpLocks/>
          </p:cNvCxnSpPr>
          <p:nvPr/>
        </p:nvCxnSpPr>
        <p:spPr>
          <a:xfrm>
            <a:off x="742770" y="2867621"/>
            <a:ext cx="10695395" cy="101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1438165" y="2718230"/>
            <a:ext cx="0" cy="3077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37783" y="243385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23/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ago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42178" y="3126289"/>
            <a:ext cx="1001183" cy="1015663"/>
          </a:xfrm>
          <a:prstGeom prst="rect">
            <a:avLst/>
          </a:prstGeom>
          <a:noFill/>
          <a:ln>
            <a:solidFill>
              <a:srgbClr val="E60C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E60CBC"/>
                </a:solidFill>
              </a:rPr>
              <a:t>Início Depuração AMB anos-base 2019 e 2020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1168741" y="24393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17/dez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0842172" y="3123691"/>
            <a:ext cx="1191986" cy="1692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rgbClr val="FF0000"/>
                </a:solidFill>
              </a:rPr>
              <a:t>Publicação completa das 1</a:t>
            </a:r>
            <a:r>
              <a:rPr lang="pt-BR" sz="1300" b="1" baseline="30000" dirty="0">
                <a:solidFill>
                  <a:srgbClr val="FF0000"/>
                </a:solidFill>
              </a:rPr>
              <a:t>as</a:t>
            </a:r>
            <a:r>
              <a:rPr lang="pt-BR" sz="1300" b="1" dirty="0">
                <a:solidFill>
                  <a:srgbClr val="FF0000"/>
                </a:solidFill>
              </a:rPr>
              <a:t> Edições dos Sumários anos-base 2019 e 2020</a:t>
            </a:r>
          </a:p>
          <a:p>
            <a:pPr algn="ctr"/>
            <a:r>
              <a:rPr lang="pt-BR" sz="1300" b="1" dirty="0">
                <a:solidFill>
                  <a:srgbClr val="FF0000"/>
                </a:solidFill>
              </a:rPr>
              <a:t>(site e outros meios)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87941" y="2433854"/>
            <a:ext cx="62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8/out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411733" y="3105446"/>
            <a:ext cx="122089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Início da geração dos relatórios / visões / tabelas / gráficos em “R” e “PBIX” (GEMI)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34735" y="5106019"/>
            <a:ext cx="2484665" cy="160043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400" b="1" i="1" dirty="0">
                <a:solidFill>
                  <a:srgbClr val="FF0000"/>
                </a:solidFill>
              </a:rPr>
              <a:t>20, 30, 40... quantas substâncias?</a:t>
            </a:r>
          </a:p>
          <a:p>
            <a:pPr marL="171450" indent="-171450">
              <a:buFontTx/>
              <a:buChar char="-"/>
            </a:pPr>
            <a:r>
              <a:rPr lang="pt-BR" sz="1400" b="1" i="1" dirty="0">
                <a:solidFill>
                  <a:srgbClr val="FF0000"/>
                </a:solidFill>
              </a:rPr>
              <a:t>“X” substâncias apenas gráficos/tabelas + “X” substâncias também com textos de análise automatizados/revisados?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32549" y="2453833"/>
            <a:ext cx="65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22/out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685241" y="3114801"/>
            <a:ext cx="161570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Data-limite para: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pt-BR" sz="1200" b="1" dirty="0">
                <a:solidFill>
                  <a:schemeClr val="accent1"/>
                </a:solidFill>
              </a:rPr>
              <a:t>REVISÃO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da produção “R” e “PBIX” (GEMI)</a:t>
            </a:r>
          </a:p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pt-BR" sz="1200" b="1" dirty="0">
                <a:solidFill>
                  <a:schemeClr val="accent1"/>
                </a:solidFill>
              </a:rPr>
              <a:t>ENVIO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aos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Voluntários (extra</a:t>
            </a:r>
          </a:p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-GEMI) para revisões/acréscimos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5971507" y="2709975"/>
            <a:ext cx="3268" cy="3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325679" y="3105311"/>
            <a:ext cx="131469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Data-limite para: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devolução do conteúdo revisado pelos 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Voluntários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646163" y="2411255"/>
            <a:ext cx="68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19/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nov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7611222" y="2665833"/>
            <a:ext cx="0" cy="33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262619" y="2416662"/>
            <a:ext cx="667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26/</a:t>
            </a:r>
            <a:r>
              <a:rPr lang="pt-BR" sz="1200" b="1" dirty="0" err="1">
                <a:solidFill>
                  <a:schemeClr val="accent2">
                    <a:lumMod val="50000"/>
                  </a:schemeClr>
                </a:solidFill>
              </a:rPr>
              <a:t>nov</a:t>
            </a:r>
            <a:endParaRPr lang="pt-B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>
            <a:off x="9944096" y="2693661"/>
            <a:ext cx="0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9660459" y="2412164"/>
            <a:ext cx="57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8/dez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9351211" y="3123691"/>
            <a:ext cx="118577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1"/>
                </a:solidFill>
              </a:rPr>
              <a:t>Final da editoração: </a:t>
            </a:r>
            <a:r>
              <a:rPr lang="pt-BR" sz="1100" b="1" dirty="0">
                <a:solidFill>
                  <a:schemeClr val="accent2">
                    <a:lumMod val="50000"/>
                  </a:schemeClr>
                </a:solidFill>
              </a:rPr>
              <a:t>envio dos conteúdos para aprovação (Gerente GEMI)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6172310" y="2292250"/>
            <a:ext cx="1211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i="1" dirty="0">
                <a:solidFill>
                  <a:srgbClr val="E60CBC"/>
                </a:solidFill>
              </a:rPr>
              <a:t>Revisão FINAL: Coordenador + 2 (GEMI)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536841" y="1418191"/>
            <a:ext cx="1673407" cy="1015663"/>
          </a:xfrm>
          <a:prstGeom prst="rect">
            <a:avLst/>
          </a:prstGeom>
          <a:noFill/>
          <a:ln>
            <a:solidFill>
              <a:srgbClr val="E60CBC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rgbClr val="E60CBC"/>
                </a:solidFill>
              </a:rPr>
              <a:t>3/dez - Data-limite para finalizar:</a:t>
            </a:r>
          </a:p>
          <a:p>
            <a:r>
              <a:rPr lang="pt-BR" sz="1200" b="1" i="1" dirty="0">
                <a:solidFill>
                  <a:srgbClr val="E60CBC"/>
                </a:solidFill>
              </a:rPr>
              <a:t>- “Sumário Executivo”</a:t>
            </a:r>
          </a:p>
          <a:p>
            <a:r>
              <a:rPr lang="pt-BR" sz="1200" b="1" i="1" dirty="0">
                <a:solidFill>
                  <a:srgbClr val="E60CBC"/>
                </a:solidFill>
              </a:rPr>
              <a:t>- Tabela </a:t>
            </a:r>
            <a:r>
              <a:rPr lang="pt-BR" sz="1200" b="1" i="1" dirty="0" err="1">
                <a:solidFill>
                  <a:srgbClr val="E60CBC"/>
                </a:solidFill>
              </a:rPr>
              <a:t>NCMs</a:t>
            </a:r>
            <a:endParaRPr lang="pt-BR" sz="1200" b="1" i="1" dirty="0">
              <a:solidFill>
                <a:srgbClr val="E60CBC"/>
              </a:solidFill>
            </a:endParaRPr>
          </a:p>
          <a:p>
            <a:r>
              <a:rPr lang="pt-BR" sz="1200" b="1" i="1" dirty="0">
                <a:solidFill>
                  <a:srgbClr val="E60CBC"/>
                </a:solidFill>
              </a:rPr>
              <a:t>- Outros Anexos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2061031" y="2621400"/>
            <a:ext cx="1440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solidFill>
                  <a:srgbClr val="E60CBC"/>
                </a:solidFill>
              </a:rPr>
              <a:t>Revisão: Equipe GEMI</a:t>
            </a:r>
          </a:p>
        </p:txBody>
      </p:sp>
      <p:cxnSp>
        <p:nvCxnSpPr>
          <p:cNvPr id="63" name="Conector de Seta Reta 62"/>
          <p:cNvCxnSpPr/>
          <p:nvPr/>
        </p:nvCxnSpPr>
        <p:spPr>
          <a:xfrm flipH="1">
            <a:off x="7679267" y="2754328"/>
            <a:ext cx="419029" cy="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0263226" y="1839815"/>
            <a:ext cx="998103" cy="430887"/>
          </a:xfrm>
          <a:prstGeom prst="rect">
            <a:avLst/>
          </a:prstGeom>
          <a:noFill/>
          <a:ln>
            <a:solidFill>
              <a:srgbClr val="E60CBC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i="1" dirty="0">
                <a:solidFill>
                  <a:srgbClr val="E60CBC"/>
                </a:solidFill>
              </a:rPr>
              <a:t>Aprovações superiores</a:t>
            </a:r>
          </a:p>
        </p:txBody>
      </p:sp>
      <p:cxnSp>
        <p:nvCxnSpPr>
          <p:cNvPr id="85" name="Conector de Seta Reta 84"/>
          <p:cNvCxnSpPr>
            <a:stCxn id="84" idx="2"/>
          </p:cNvCxnSpPr>
          <p:nvPr/>
        </p:nvCxnSpPr>
        <p:spPr>
          <a:xfrm>
            <a:off x="10762278" y="2270702"/>
            <a:ext cx="11670" cy="608232"/>
          </a:xfrm>
          <a:prstGeom prst="straightConnector1">
            <a:avLst/>
          </a:prstGeom>
          <a:ln>
            <a:solidFill>
              <a:srgbClr val="E6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548879" y="4869127"/>
            <a:ext cx="59881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chemeClr val="accent2">
                    <a:lumMod val="50000"/>
                  </a:schemeClr>
                </a:solidFill>
              </a:rPr>
              <a:t>Revisões:</a:t>
            </a:r>
          </a:p>
          <a:p>
            <a:pPr marL="171450" indent="-171450">
              <a:buFontTx/>
              <a:buChar char="-"/>
            </a:pPr>
            <a:endParaRPr lang="pt-BR" sz="1200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accent1"/>
                </a:solidFill>
              </a:rPr>
              <a:t>Revisão Relatórios “R” e “PBIX”: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checagem das tabelas e dos textos automatizados produzidos.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accent1"/>
                </a:solidFill>
              </a:rPr>
              <a:t>Revisão </a:t>
            </a:r>
            <a:r>
              <a:rPr lang="pt-BR" sz="1200" b="1" dirty="0" err="1">
                <a:solidFill>
                  <a:schemeClr val="accent1"/>
                </a:solidFill>
              </a:rPr>
              <a:t>Sumaristas</a:t>
            </a:r>
            <a:r>
              <a:rPr lang="pt-BR" sz="1200" b="1" dirty="0">
                <a:solidFill>
                  <a:schemeClr val="accent1"/>
                </a:solidFill>
              </a:rPr>
              <a:t> Voluntários: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trata-se de uma checagem de dados e textos, com a possibilidade de se incluir ou corrigir dados </a:t>
            </a:r>
            <a:r>
              <a:rPr lang="pt-BR" sz="1200" b="1" dirty="0">
                <a:solidFill>
                  <a:schemeClr val="accent1"/>
                </a:solidFill>
              </a:rPr>
              <a:t>E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 textos produzidos de forma automatizada (Exemplo mais provável de correções/acréscimos: substâncias minerais cujos </a:t>
            </a:r>
            <a:r>
              <a:rPr lang="pt-BR" sz="1200" dirty="0" err="1">
                <a:solidFill>
                  <a:schemeClr val="accent2">
                    <a:lumMod val="50000"/>
                  </a:schemeClr>
                </a:solidFill>
              </a:rPr>
              <a:t>RALs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AMB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 não contemplam informações de industrialização de compostos químicos relevantes para quantificar vendas internas e Comércio Exterior).</a:t>
            </a:r>
          </a:p>
        </p:txBody>
      </p:sp>
      <p:cxnSp>
        <p:nvCxnSpPr>
          <p:cNvPr id="108" name="Conector de Seta Reta 107"/>
          <p:cNvCxnSpPr>
            <a:stCxn id="29" idx="2"/>
          </p:cNvCxnSpPr>
          <p:nvPr/>
        </p:nvCxnSpPr>
        <p:spPr>
          <a:xfrm flipH="1">
            <a:off x="1888067" y="4490441"/>
            <a:ext cx="134113" cy="615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107"/>
          <p:cNvCxnSpPr>
            <a:stCxn id="21" idx="2"/>
          </p:cNvCxnSpPr>
          <p:nvPr/>
        </p:nvCxnSpPr>
        <p:spPr>
          <a:xfrm>
            <a:off x="742770" y="4141952"/>
            <a:ext cx="324419" cy="9640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6945564" y="3109421"/>
            <a:ext cx="131469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Data-limite para: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pt-BR" sz="1200" b="1" dirty="0">
                <a:solidFill>
                  <a:schemeClr val="accent1"/>
                </a:solidFill>
              </a:rPr>
              <a:t>REVISÃO FINAL 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dos conteúdos (Coordenador + 2 GEMI)</a:t>
            </a:r>
          </a:p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pt-BR" sz="1200" b="1" dirty="0">
                <a:solidFill>
                  <a:schemeClr val="accent1"/>
                </a:solidFill>
              </a:rPr>
              <a:t>ENVIO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 para editoração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100709" y="2453790"/>
            <a:ext cx="1274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>
                <a:solidFill>
                  <a:srgbClr val="00B050"/>
                </a:solidFill>
              </a:rPr>
              <a:t>Editoração: Estagiário GEMI</a:t>
            </a:r>
          </a:p>
        </p:txBody>
      </p:sp>
      <p:cxnSp>
        <p:nvCxnSpPr>
          <p:cNvPr id="83" name="Conector de Seta Reta 62"/>
          <p:cNvCxnSpPr>
            <a:cxnSpLocks/>
          </p:cNvCxnSpPr>
          <p:nvPr/>
        </p:nvCxnSpPr>
        <p:spPr>
          <a:xfrm flipH="1">
            <a:off x="4720281" y="2754100"/>
            <a:ext cx="1688757" cy="0"/>
          </a:xfrm>
          <a:prstGeom prst="straightConnector1">
            <a:avLst/>
          </a:prstGeom>
          <a:ln w="9525" cap="flat" cmpd="sng" algn="ctr">
            <a:solidFill>
              <a:srgbClr val="E60CBC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3493095" y="2685199"/>
            <a:ext cx="3268" cy="3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2061030" y="2685199"/>
            <a:ext cx="3268" cy="3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>
            <a:off x="751988" y="2693662"/>
            <a:ext cx="3268" cy="3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84"/>
          <p:cNvCxnSpPr/>
          <p:nvPr/>
        </p:nvCxnSpPr>
        <p:spPr>
          <a:xfrm>
            <a:off x="9347153" y="2443736"/>
            <a:ext cx="8467" cy="425090"/>
          </a:xfrm>
          <a:prstGeom prst="straightConnector1">
            <a:avLst/>
          </a:prstGeom>
          <a:ln>
            <a:solidFill>
              <a:srgbClr val="E6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62"/>
          <p:cNvCxnSpPr>
            <a:cxnSpLocks/>
          </p:cNvCxnSpPr>
          <p:nvPr/>
        </p:nvCxnSpPr>
        <p:spPr>
          <a:xfrm flipH="1">
            <a:off x="9185189" y="2754100"/>
            <a:ext cx="758908" cy="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B4EBD8D-339A-43FB-AAA6-ADFC07672F40}"/>
              </a:ext>
            </a:extLst>
          </p:cNvPr>
          <p:cNvCxnSpPr/>
          <p:nvPr/>
        </p:nvCxnSpPr>
        <p:spPr>
          <a:xfrm flipH="1">
            <a:off x="7175239" y="2754100"/>
            <a:ext cx="419029" cy="0"/>
          </a:xfrm>
          <a:prstGeom prst="straightConnector1">
            <a:avLst/>
          </a:prstGeom>
          <a:ln w="9525" cap="flat" cmpd="sng" algn="ctr">
            <a:solidFill>
              <a:srgbClr val="E60CBC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1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6378" y="783771"/>
            <a:ext cx="1135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5. SOBRE A PARTICIPAÇÃO VOLUNTÁRIA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378" y="1531185"/>
            <a:ext cx="112748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Entre </a:t>
            </a:r>
            <a:r>
              <a:rPr lang="pt-BR" sz="1600" b="1" u="sng" dirty="0">
                <a:solidFill>
                  <a:schemeClr val="accent2">
                    <a:lumMod val="50000"/>
                  </a:schemeClr>
                </a:solidFill>
              </a:rPr>
              <a:t>23 de agosto e 8 de outubro de 2021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: contato com todos os atuais 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, comunicando as mudanças (inclusive cronograma) e solicitando retorno sobre o interesse em continuar contribuindo como “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</a:rPr>
              <a:t>Sumarista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Voluntário”.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Sugere-se que o Coordenador do Sumário e a Gerente GEMI façam o contato ou “assinem” o conteúdo na forma em que o contato for feito.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Formato do contato: sugere-se que seja personalizada na medida do possível, ou seja, por e-mail, e, se necessário, </a:t>
            </a:r>
            <a:r>
              <a:rPr lang="pt-BR" sz="1600" u="sng" dirty="0">
                <a:solidFill>
                  <a:schemeClr val="accent2">
                    <a:lumMod val="50000"/>
                  </a:schemeClr>
                </a:solidFill>
              </a:rPr>
              <a:t>chamada no </a:t>
            </a:r>
            <a:r>
              <a:rPr lang="pt-BR" sz="1600" u="sng" dirty="0" err="1">
                <a:solidFill>
                  <a:schemeClr val="accent2">
                    <a:lumMod val="50000"/>
                  </a:schemeClr>
                </a:solidFill>
              </a:rPr>
              <a:t>Teams</a:t>
            </a:r>
            <a:r>
              <a:rPr lang="pt-BR" sz="1600" u="sng" dirty="0">
                <a:solidFill>
                  <a:schemeClr val="accent2">
                    <a:lumMod val="50000"/>
                  </a:schemeClr>
                </a:solidFill>
              </a:rPr>
              <a:t>/telefone na semana final do prazo de manifestação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Caso não haja um “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</a:rPr>
              <a:t>Sumarista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Voluntário” para cada substância, a Gerente GEMI e o Coordenador do Sumário avaliam a possibilidade de designar integrantes da Equipe GEMI para as substâncias sem voluntários.</a:t>
            </a:r>
          </a:p>
          <a:p>
            <a:pPr marL="342900" indent="-342900">
              <a:buAutoNum type="arabicParenR"/>
            </a:pPr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Recomenda-se que todos os integrantes da Equipe GEMI sejam “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</a:rPr>
              <a:t>Sumaristas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Voluntários” de ao menos uma substância: exemplo indutor de mudança de atitude e de adesão entre os voluntários “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</a:rPr>
              <a:t>extra-GEMI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”.</a:t>
            </a:r>
          </a:p>
          <a:p>
            <a:pPr marL="342900" indent="-342900">
              <a:buAutoNum type="arabicParenR"/>
            </a:pPr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pt-BR" sz="1600" b="1" dirty="0">
                <a:solidFill>
                  <a:srgbClr val="00B0F0"/>
                </a:solidFill>
              </a:rPr>
              <a:t>Sobre qualidade dos textos: deixar claro, na comunicação com todos os </a:t>
            </a:r>
            <a:r>
              <a:rPr lang="pt-BR" sz="1600" b="1" dirty="0" err="1">
                <a:solidFill>
                  <a:srgbClr val="00B0F0"/>
                </a:solidFill>
              </a:rPr>
              <a:t>Sumaristas</a:t>
            </a:r>
            <a:r>
              <a:rPr lang="pt-BR" sz="1600" b="1" dirty="0">
                <a:solidFill>
                  <a:srgbClr val="00B0F0"/>
                </a:solidFill>
              </a:rPr>
              <a:t> Voluntários (</a:t>
            </a:r>
            <a:r>
              <a:rPr lang="pt-BR" sz="1600" b="1" dirty="0" err="1">
                <a:solidFill>
                  <a:srgbClr val="00B0F0"/>
                </a:solidFill>
              </a:rPr>
              <a:t>extra-GEMI</a:t>
            </a:r>
            <a:r>
              <a:rPr lang="pt-BR" sz="1600" b="1" dirty="0">
                <a:solidFill>
                  <a:srgbClr val="00B0F0"/>
                </a:solidFill>
              </a:rPr>
              <a:t>), que se trata de uma SÍNTESE, com o uso de ferramentas de automatização e padronização dos textos, tabelas e gráficos que efetivamente irão compor a edição a ser publicada. Não é necessário um texto complexo, excessivamente detalhista ou que se prenda a normas técnicas de </a:t>
            </a:r>
            <a:r>
              <a:rPr lang="pt-BR" sz="1600" b="1" i="1" dirty="0" err="1">
                <a:solidFill>
                  <a:srgbClr val="00B0F0"/>
                </a:solidFill>
              </a:rPr>
              <a:t>papers</a:t>
            </a:r>
            <a:r>
              <a:rPr lang="pt-BR" sz="1600" b="1" dirty="0">
                <a:solidFill>
                  <a:srgbClr val="00B0F0"/>
                </a:solidFill>
              </a:rPr>
              <a:t> acadêmicos: pouca quantidade de informação, mas bem estruturada e coerente, ainda que se trate de uma análise simples, é preferível a muita informação com problemas de interpretação dos dados apresentados.</a:t>
            </a:r>
          </a:p>
        </p:txBody>
      </p:sp>
    </p:spTree>
    <p:extLst>
      <p:ext uri="{BB962C8B-B14F-4D97-AF65-F5344CB8AC3E}">
        <p14:creationId xmlns:p14="http://schemas.microsoft.com/office/powerpoint/2010/main" val="2665038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66470388277749BDCDDF520FE0655E" ma:contentTypeVersion="2" ma:contentTypeDescription="Crie um novo documento." ma:contentTypeScope="" ma:versionID="d508d78c42450e8f462fea4c26daf848">
  <xsd:schema xmlns:xsd="http://www.w3.org/2001/XMLSchema" xmlns:xs="http://www.w3.org/2001/XMLSchema" xmlns:p="http://schemas.microsoft.com/office/2006/metadata/properties" xmlns:ns2="67886bae-8a31-4dd9-9a20-adf88dbd5930" targetNamespace="http://schemas.microsoft.com/office/2006/metadata/properties" ma:root="true" ma:fieldsID="12bed964e988ce9b0622b7596617be43" ns2:_="">
    <xsd:import namespace="67886bae-8a31-4dd9-9a20-adf88dbd59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6bae-8a31-4dd9-9a20-adf88dbd5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AD3FD-8B01-4BE0-A69A-22FA75471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6FA147-38D8-428C-819B-1AFF95ED5F4F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67886bae-8a31-4dd9-9a20-adf88dbd593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C02B2F-3F3E-450C-83C2-DE48FA9F3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886bae-8a31-4dd9-9a20-adf88dbd59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{36329782-7C9B-4017-85CB-18EB49D8337C}tf33552983</Template>
  <TotalTime>1162</TotalTime>
  <Words>1682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SUMário mineral brasileiro: proposta de reformulação 2021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 Modelo SUMário</dc:title>
  <dc:creator>Antonio Amorim</dc:creator>
  <cp:lastModifiedBy>Ivan Jorge Garcia</cp:lastModifiedBy>
  <cp:revision>317</cp:revision>
  <dcterms:created xsi:type="dcterms:W3CDTF">2020-07-17T18:58:33Z</dcterms:created>
  <dcterms:modified xsi:type="dcterms:W3CDTF">2021-08-16T18:48:02Z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0x0101000F66470388277749BDCDDF520FE0655E</vt:lpwstr>
  </property>
</Properties>
</file>