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4"/>
  </p:normalViewPr>
  <p:slideViewPr>
    <p:cSldViewPr snapToGrid="0">
      <p:cViewPr varScale="1">
        <p:scale>
          <a:sx n="76" d="100"/>
          <a:sy n="7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BFED6-DFD8-4CDE-AE45-4B318F7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2"/>
            <a:ext cx="10515600" cy="658813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Ø"/>
            </a:pPr>
            <a:r>
              <a:rPr lang="ja-JP" altLang="en-US" sz="2800">
                <a:latin typeface="ＭＳ Ｐゴシック"/>
                <a:ea typeface="ＭＳ Ｐゴシック"/>
              </a:rPr>
              <a:t>個人の活動成果について：劉　家健</a:t>
            </a:r>
            <a:endParaRPr lang="ja-JP" altLang="en-US" sz="2800" dirty="0">
              <a:latin typeface="ＭＳ Ｐゴシック"/>
              <a:ea typeface="ＭＳ Ｐゴシック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F91CD8B-B47B-4300-83F8-E5CC5ACE2244}"/>
              </a:ext>
            </a:extLst>
          </p:cNvPr>
          <p:cNvCxnSpPr/>
          <p:nvPr/>
        </p:nvCxnSpPr>
        <p:spPr>
          <a:xfrm flipV="1">
            <a:off x="1338942" y="647699"/>
            <a:ext cx="9514114" cy="2449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A8583B5-DCBA-2949-B145-5DCC40E78950}"/>
              </a:ext>
            </a:extLst>
          </p:cNvPr>
          <p:cNvSpPr txBox="1"/>
          <p:nvPr/>
        </p:nvSpPr>
        <p:spPr>
          <a:xfrm>
            <a:off x="838201" y="1320823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個人</a:t>
            </a: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ページ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857250" lvl="1" indent="-400050">
              <a:buFont typeface="Wingdings" pitchFamily="2" charset="2"/>
              <a:buChar char="ü"/>
            </a:pP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情報入力の制御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857250" lvl="1" indent="-400050">
              <a:buFont typeface="Wingdings" pitchFamily="2" charset="2"/>
              <a:buChar char="ü"/>
            </a:pP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必須項目</a:t>
            </a: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処理</a:t>
            </a: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追加</a:t>
            </a: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する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ログイン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関連</a:t>
            </a: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画面作成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857250" lvl="1" indent="-400050">
              <a:buFont typeface="Wingdings" pitchFamily="2" charset="2"/>
              <a:buChar char="ü"/>
            </a:pP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ログイン基本登録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857250" lvl="1" indent="-400050">
              <a:buFont typeface="Wingdings" pitchFamily="2" charset="2"/>
              <a:buChar char="ü"/>
            </a:pP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メールアドレスを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登録</a:t>
            </a: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する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画面</a:t>
            </a:r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作成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b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</a:b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目標と記録ページの作成と表示</a:t>
            </a:r>
            <a:endParaRPr kumimoji="1"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ページの作成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表示、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UI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JS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を作成して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修正する</a:t>
            </a:r>
            <a:endParaRPr kumimoji="1"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Mobile backend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を再作成する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アプリをマージする</a:t>
            </a:r>
            <a:endParaRPr kumimoji="1"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Framework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修正とマージ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OnsenUI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で修正する</a:t>
            </a:r>
            <a:endParaRPr kumimoji="1"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画面とコードをマージ</a:t>
            </a:r>
            <a:endParaRPr kumimoji="1"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37416D-DBDB-E14A-B9CE-3A16120FD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5756" r="-535" b="3974"/>
          <a:stretch/>
        </p:blipFill>
        <p:spPr>
          <a:xfrm>
            <a:off x="8861917" y="733125"/>
            <a:ext cx="3000818" cy="58655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28E64B-8EF7-4140-8062-AC74670FA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4432"/>
          <a:stretch/>
        </p:blipFill>
        <p:spPr>
          <a:xfrm>
            <a:off x="5791201" y="672192"/>
            <a:ext cx="3027665" cy="59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MS Mincho</vt:lpstr>
      <vt:lpstr>ＭＳ Ｐゴシック</vt:lpstr>
      <vt:lpstr>Arial</vt:lpstr>
      <vt:lpstr>Calibri</vt:lpstr>
      <vt:lpstr>Calibri Light</vt:lpstr>
      <vt:lpstr>Wingdings</vt:lpstr>
      <vt:lpstr>Office テーマ</vt:lpstr>
      <vt:lpstr>個人の活動成果について：劉　家健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劉家健</cp:lastModifiedBy>
  <cp:revision>6</cp:revision>
  <dcterms:modified xsi:type="dcterms:W3CDTF">2018-07-04T05:34:47Z</dcterms:modified>
</cp:coreProperties>
</file>