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4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pPr/>
              <a:t>2018/7/7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048000" y="1122363"/>
            <a:ext cx="9144000" cy="2387600"/>
          </a:xfrm>
        </p:spPr>
        <p:txBody>
          <a:bodyPr/>
          <a:lstStyle/>
          <a:p>
            <a:r>
              <a:rPr lang="ja-JP" altLang="en-US">
                <a:latin typeface="Verdana"/>
                <a:ea typeface="ＭＳ Ｐゴシック"/>
              </a:rPr>
              <a:t>中鉢PBL副担レビュー</a:t>
            </a:r>
            <a:endParaRPr kumimoji="1" lang="ja-JP" altLang="en-US">
              <a:latin typeface="Verdana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xmlns="" id="{A6141765-F4DB-4734-90E9-4FD46E2CCB8D}"/>
              </a:ext>
            </a:extLst>
          </p:cNvPr>
          <p:cNvCxnSpPr/>
          <p:nvPr/>
        </p:nvCxnSpPr>
        <p:spPr>
          <a:xfrm flipV="1">
            <a:off x="3726330" y="3542556"/>
            <a:ext cx="8474635" cy="448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D4AE01E9-59CA-43C2-AEA9-6A821753C9CD}"/>
              </a:ext>
            </a:extLst>
          </p:cNvPr>
          <p:cNvSpPr txBox="1"/>
          <p:nvPr/>
        </p:nvSpPr>
        <p:spPr>
          <a:xfrm>
            <a:off x="8616581" y="3588872"/>
            <a:ext cx="355002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latin typeface="Verdana"/>
                <a:ea typeface="ＭＳ Ｐゴシック"/>
              </a:rPr>
              <a:t>2018年7月7日</a:t>
            </a:r>
            <a:endParaRPr lang="ja-JP" altLang="en-US" sz="2400" dirty="0"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7BBFED6-DFD8-4CDE-AE45-4B318F7F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2"/>
            <a:ext cx="10515600" cy="658813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Ø"/>
            </a:pPr>
            <a:r>
              <a:rPr lang="ja-JP" altLang="en-US" sz="2800" dirty="0">
                <a:latin typeface="ＭＳ Ｐゴシック"/>
                <a:ea typeface="ＭＳ Ｐゴシック"/>
              </a:rPr>
              <a:t>個人の活動成果について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：</a:t>
            </a:r>
            <a:r>
              <a:rPr lang="ja-JP" altLang="en-US" sz="2800" dirty="0" smtClean="0">
                <a:latin typeface="ＭＳ Ｐゴシック"/>
                <a:ea typeface="ＭＳ Ｐゴシック"/>
              </a:rPr>
              <a:t>呂　杰</a:t>
            </a:r>
            <a:endParaRPr lang="ja-JP" altLang="en-US" sz="2800" dirty="0">
              <a:latin typeface="ＭＳ Ｐゴシック"/>
              <a:ea typeface="ＭＳ Ｐゴシック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xmlns="" id="{1F91CD8B-B47B-4300-83F8-E5CC5ACE2244}"/>
              </a:ext>
            </a:extLst>
          </p:cNvPr>
          <p:cNvCxnSpPr/>
          <p:nvPr/>
        </p:nvCxnSpPr>
        <p:spPr>
          <a:xfrm flipV="1">
            <a:off x="1338942" y="647699"/>
            <a:ext cx="9514114" cy="2449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9592" y="2532184"/>
            <a:ext cx="349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基本のページのコーティング</a:t>
            </a:r>
            <a:endParaRPr lang="zh-CN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223" y="808892"/>
            <a:ext cx="9530862" cy="58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5274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テーマ</vt:lpstr>
      <vt:lpstr>中鉢PBL副担レビュー</vt:lpstr>
      <vt:lpstr>個人の活動成果について：呂　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</dc:creator>
  <cp:lastModifiedBy>K</cp:lastModifiedBy>
  <cp:revision>72</cp:revision>
  <dcterms:created xsi:type="dcterms:W3CDTF">2012-07-27T23:28:17Z</dcterms:created>
  <dcterms:modified xsi:type="dcterms:W3CDTF">2018-07-07T04:27:01Z</dcterms:modified>
</cp:coreProperties>
</file>