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50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7BC9-35A8-470E-BA7E-6EE502521D2E}" type="datetimeFigureOut">
              <a:rPr lang="zh-CN" altLang="en-US" smtClean="0"/>
              <a:pPr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F11A-D54A-472C-AA27-909787B45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BBFED6-DFD8-4CDE-AE45-4B318F7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31"/>
            <a:ext cx="7886700" cy="658813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ja-JP" altLang="en-US" sz="2800" dirty="0">
                <a:latin typeface="ＭＳ Ｐゴシック"/>
                <a:ea typeface="ＭＳ Ｐゴシック"/>
              </a:rPr>
              <a:t>個人の活動成果について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：</a:t>
            </a:r>
            <a:r>
              <a:rPr lang="en-US" altLang="ja-JP" sz="2800" dirty="0" smtClean="0">
                <a:latin typeface="ＭＳ Ｐゴシック"/>
                <a:ea typeface="ＭＳ Ｐゴシック"/>
              </a:rPr>
              <a:t>KE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　</a:t>
            </a:r>
            <a:r>
              <a:rPr lang="en-US" altLang="ja-JP" sz="2800" dirty="0" smtClean="0">
                <a:latin typeface="ＭＳ Ｐゴシック"/>
                <a:ea typeface="ＭＳ Ｐゴシック"/>
              </a:rPr>
              <a:t>JU</a:t>
            </a:r>
            <a:endParaRPr lang="ja-JP" altLang="en-US" sz="2800" dirty="0">
              <a:latin typeface="ＭＳ Ｐゴシック"/>
              <a:ea typeface="ＭＳ Ｐゴシック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="" xmlns:a16="http://schemas.microsoft.com/office/drawing/2014/main" id="{1F91CD8B-B47B-4300-83F8-E5CC5ACE2244}"/>
              </a:ext>
            </a:extLst>
          </p:cNvPr>
          <p:cNvCxnSpPr/>
          <p:nvPr/>
        </p:nvCxnSpPr>
        <p:spPr>
          <a:xfrm flipV="1">
            <a:off x="1004206" y="647700"/>
            <a:ext cx="7135586" cy="2449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764704"/>
            <a:ext cx="3384376" cy="5663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 smtClean="0">
                <a:latin typeface="MS Mincho" pitchFamily="49" charset="-128"/>
                <a:ea typeface="MS Mincho" pitchFamily="49" charset="-128"/>
              </a:rPr>
              <a:t>Ｋ：</a:t>
            </a:r>
            <a:endParaRPr lang="en-US" altLang="ja-JP" sz="32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1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．目標設定画面の内容をオーナーの要望に応じて修正しました。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2.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データベース管理と</a:t>
            </a:r>
            <a:r>
              <a:rPr lang="en-US" altLang="zh-CN" sz="2400" b="1" dirty="0" err="1" smtClean="0">
                <a:latin typeface="MS Mincho" pitchFamily="49" charset="-128"/>
                <a:ea typeface="MS Mincho" pitchFamily="49" charset="-128"/>
              </a:rPr>
              <a:t>monaca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との</a:t>
            </a:r>
            <a:r>
              <a:rPr lang="zh-CN" altLang="en-US" sz="2400" b="1" dirty="0" smtClean="0">
                <a:latin typeface="MS Mincho" pitchFamily="49" charset="-128"/>
                <a:ea typeface="MS Mincho" pitchFamily="49" charset="-128"/>
              </a:rPr>
              <a:t>連</a:t>
            </a:r>
            <a:r>
              <a:rPr lang="zh-CN" altLang="en-US" sz="2400" b="1" dirty="0" smtClean="0">
                <a:latin typeface="MS Mincho" pitchFamily="49" charset="-128"/>
                <a:ea typeface="MS Mincho" pitchFamily="49" charset="-128"/>
              </a:rPr>
              <a:t>携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方法を調べて、他のメンバーに</a:t>
            </a:r>
            <a:r>
              <a:rPr lang="zh-CN" altLang="en-US" sz="2400" b="1" dirty="0" smtClean="0">
                <a:latin typeface="MS Mincho" pitchFamily="49" charset="-128"/>
                <a:ea typeface="MS Mincho" pitchFamily="49" charset="-128"/>
              </a:rPr>
              <a:t>共有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しました。　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3.OnsenUI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を勉強して、使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って実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装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しました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4.DB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に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目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標内容を保存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しました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5.GitHub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と連携することができました。</a:t>
            </a:r>
            <a:endParaRPr lang="ja-JP" altLang="en-US" sz="2400" b="1" dirty="0" smtClean="0">
              <a:latin typeface="MS Mincho" pitchFamily="49" charset="-128"/>
              <a:ea typeface="MS Mincho" pitchFamily="49" charset="-128"/>
            </a:endParaRPr>
          </a:p>
          <a:p>
            <a:endParaRPr lang="en-US" altLang="zh-CN" dirty="0" smtClean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764704"/>
            <a:ext cx="3528392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 smtClean="0">
                <a:latin typeface="MS Mincho" pitchFamily="49" charset="-128"/>
                <a:ea typeface="MS Mincho" pitchFamily="49" charset="-128"/>
              </a:rPr>
              <a:t>P:</a:t>
            </a: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1.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実装の時間が結構かかります。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2.OnsenUI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はまだあまり上手ではないです。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3</a:t>
            </a:r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.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ページをマージすることはまだできない。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4.Coding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量は不足です。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221088"/>
            <a:ext cx="3528392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 smtClean="0">
                <a:latin typeface="MS Mincho" pitchFamily="49" charset="-128"/>
                <a:ea typeface="MS Mincho" pitchFamily="49" charset="-128"/>
              </a:rPr>
              <a:t>T:</a:t>
            </a: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1.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毎日</a:t>
            </a:r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Coding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をトレーニングにします。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2.UI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をもっと勉強します。</a:t>
            </a:r>
            <a:endParaRPr lang="en-US" altLang="ja-JP" sz="2400" b="1" dirty="0" smtClean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274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個人の活動成果について：KE　JU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個人の活動成果について：氏名</dc:title>
  <dc:creator>K</dc:creator>
  <cp:lastModifiedBy>K</cp:lastModifiedBy>
  <cp:revision>3</cp:revision>
  <dcterms:created xsi:type="dcterms:W3CDTF">2018-07-04T11:08:37Z</dcterms:created>
  <dcterms:modified xsi:type="dcterms:W3CDTF">2018-07-06T14:15:56Z</dcterms:modified>
</cp:coreProperties>
</file>