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e0b983e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e0b983e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e0b983e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e0b983e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Distributive Services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Hong Luu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Technology is speeding up distributive services. To keep up, software engineers need to expand their breadth of knowledge in the cloud technology, specifically containers and distributive services.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717875" y="1554150"/>
            <a:ext cx="1139700" cy="124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