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09/07/2019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519</Words>
  <Application>Microsoft Office PowerPoint</Application>
  <PresentationFormat>Grand écran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Effective Coding</vt:lpstr>
      <vt:lpstr>Présentation PowerPoint</vt:lpstr>
      <vt:lpstr>Motivation</vt:lpstr>
      <vt:lpstr>Item 1</vt:lpstr>
      <vt:lpstr>Item 2</vt:lpstr>
      <vt:lpstr>Item 3</vt:lpstr>
      <vt:lpstr>Item 5</vt:lpstr>
      <vt:lpstr>Item 6</vt:lpstr>
      <vt:lpstr>Item 9</vt:lpstr>
      <vt:lpstr>Item 10</vt:lpstr>
      <vt:lpstr>Item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Coding</dc:title>
  <dc:creator>Zbair Lahcen</dc:creator>
  <cp:lastModifiedBy>Zbair Lahcen</cp:lastModifiedBy>
  <cp:revision>10</cp:revision>
  <dcterms:created xsi:type="dcterms:W3CDTF">2019-04-28T19:55:46Z</dcterms:created>
  <dcterms:modified xsi:type="dcterms:W3CDTF">2019-07-09T16:38:02Z</dcterms:modified>
</cp:coreProperties>
</file>