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4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2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05B5D-C926-49DF-A46D-DA5AD0C2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Effective coding</a:t>
            </a:r>
          </a:p>
          <a:p>
            <a:pPr marL="0" indent="0" algn="ctr">
              <a:buNone/>
            </a:pPr>
            <a:r>
              <a:rPr lang="en-US" sz="6600" dirty="0"/>
              <a:t>(java hands-on)</a:t>
            </a:r>
          </a:p>
        </p:txBody>
      </p:sp>
    </p:spTree>
    <p:extLst>
      <p:ext uri="{BB962C8B-B14F-4D97-AF65-F5344CB8AC3E}">
        <p14:creationId xmlns:p14="http://schemas.microsoft.com/office/powerpoint/2010/main" val="39269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guarantee that a resource would be closed once the program is terminated?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try - finally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Many resources are involved on the same computation (readability)?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An exception occurs on the finally bloc itself?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94553" y="5097887"/>
            <a:ext cx="5857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try-with-resources to try-finally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79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check that two objects are “the same”?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Object.equals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(==)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a notion of logical equality that differs from object identity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How to know if overridden equals adhere to its general contract?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26799" y="5097887"/>
            <a:ext cx="25932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equals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88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search an element inside a list/array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Iterate (loop)  over the array and check for equality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dealing with big-sized arrays?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using a java-built-in hash data structure?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05297" y="5097887"/>
            <a:ext cx="30362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hashCode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4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declare a collection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 raw collection:  “ private final Collection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avoid casting every object I read from the collection?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control what is inserted in my collection?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685658" y="5097887"/>
            <a:ext cx="48755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Generics (java 5) to the rescue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9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28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an easy way to declare arrays?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use:  “ private final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MyClass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[]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myArray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guarantee my code to be safe enough (e.g. Avoid </a:t>
            </a:r>
            <a:r>
              <a:rPr lang="en-US" sz="2000" dirty="0" err="1"/>
              <a:t>ArrayStoreException</a:t>
            </a:r>
            <a:r>
              <a:rPr lang="en-US" sz="2000" dirty="0"/>
              <a:t>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need to create more complex structures? </a:t>
            </a:r>
          </a:p>
          <a:p>
            <a:pPr algn="l"/>
            <a:r>
              <a:rPr lang="en-US" sz="2000" dirty="0"/>
              <a:t>      e.g. complex arrays: “ </a:t>
            </a:r>
            <a:r>
              <a:rPr lang="en-US" sz="2000" i="1" dirty="0"/>
              <a:t>List&lt;? extends Number&gt; [length]</a:t>
            </a:r>
            <a:r>
              <a:rPr lang="en-US" sz="2000" dirty="0"/>
              <a:t> 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6674" y="5097887"/>
            <a:ext cx="539352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Arrays and generics don’t mix well.</a:t>
            </a:r>
          </a:p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Lists over Arrays.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54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F90C8A-31E8-4366-86EB-7FC84BC6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Effective Coding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72E62E-BB73-47DC-9A66-CAC231FD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65" y="961812"/>
            <a:ext cx="704426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25E46C-4D41-4A5A-92BB-B4A44C1E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66"/>
            <a:ext cx="12192000" cy="65642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9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2129854"/>
            <a:ext cx="9144000" cy="369487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Why / </a:t>
            </a:r>
            <a:r>
              <a:rPr lang="en-US" sz="2000" dirty="0"/>
              <a:t>How to write effective code: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it works well?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other people can understand it?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future modifications and improvements are less likely to cause headaches?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your programs will be pleasant, elegant, and graceful?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29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Object Constructor</a:t>
            </a:r>
            <a:endParaRPr lang="en-US" sz="2000" b="1" dirty="0">
              <a:solidFill>
                <a:srgbClr val="0070C0"/>
              </a:solidFill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use a meaningful name for constructors?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multiple overloaded constructors and you need to keep readability?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control number on instance to be created?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subtypes, and return only the parent type (reduce conceptual weight OR hide internals that can change cross releases OR Wishful thinking)?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88770" y="5619095"/>
            <a:ext cx="83938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Consider static factory methods instead of constructors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5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 having optional parameters?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Telescoping Constructors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JavaBeans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complicated telescoping when many optional parameters (having identical types)?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enforce state consistency?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ensure immutability?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1666" y="5591663"/>
            <a:ext cx="99480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Consider a builder when faced with many constructor parameters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simpler way to enforce singleton property?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Private constructor + Public static INSTANCE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singleton property to API clients?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avoid reflection attacks?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serialize singleton?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794" y="5591663"/>
            <a:ext cx="112035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Enforce the singleton property with a private constructor or an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enum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type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84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implement a dependency relationship between two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One way: Hardwiring resource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decouple Objects from each other?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deal with arbitrary number of subtypes?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start to write unit tests?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48411" y="5097887"/>
            <a:ext cx="8350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dependency injection over hardwiring resources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avoid unnecessary object instantiations?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Factory methods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Singleton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reuse functionally equivalent objects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recreation  of expensive objects &amp; cache them?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16729" y="5097887"/>
            <a:ext cx="54134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Avoid creating unnecessary objects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9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665</Words>
  <Application>Microsoft Office PowerPoint</Application>
  <PresentationFormat>Grand écran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Présentation PowerPoint</vt:lpstr>
      <vt:lpstr>Effective Coding</vt:lpstr>
      <vt:lpstr>Présentation PowerPoint</vt:lpstr>
      <vt:lpstr>Motivation</vt:lpstr>
      <vt:lpstr>Item 1</vt:lpstr>
      <vt:lpstr>Item 2</vt:lpstr>
      <vt:lpstr>Item 3</vt:lpstr>
      <vt:lpstr>Item 5</vt:lpstr>
      <vt:lpstr>Item 6</vt:lpstr>
      <vt:lpstr>Item 9</vt:lpstr>
      <vt:lpstr>Item 10</vt:lpstr>
      <vt:lpstr>Item 11</vt:lpstr>
      <vt:lpstr>Item 26</vt:lpstr>
      <vt:lpstr>Item 28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Coding</dc:title>
  <dc:creator>Zbair Lahcen</dc:creator>
  <cp:lastModifiedBy>Lahcen Lahcen</cp:lastModifiedBy>
  <cp:revision>21</cp:revision>
  <dcterms:created xsi:type="dcterms:W3CDTF">2019-04-28T19:55:46Z</dcterms:created>
  <dcterms:modified xsi:type="dcterms:W3CDTF">2019-11-20T12:55:45Z</dcterms:modified>
</cp:coreProperties>
</file>