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63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05B5D-C926-49DF-A46D-DA5AD0C2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Effective coding</a:t>
            </a:r>
          </a:p>
          <a:p>
            <a:pPr marL="0" indent="0" algn="ctr">
              <a:buNone/>
            </a:pPr>
            <a:r>
              <a:rPr lang="en-US" sz="6600" dirty="0"/>
              <a:t>(java hands-on)</a:t>
            </a:r>
          </a:p>
        </p:txBody>
      </p:sp>
    </p:spTree>
    <p:extLst>
      <p:ext uri="{BB962C8B-B14F-4D97-AF65-F5344CB8AC3E}">
        <p14:creationId xmlns:p14="http://schemas.microsoft.com/office/powerpoint/2010/main" val="3926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guarantee that a resource would be closed once the program is terminated?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Many resources are involved on the same computation 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3793C68-925E-4776-A78E-661673AA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18" y="643467"/>
            <a:ext cx="45125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9C7D0EF-FF34-4180-8EF3-5F1B294CC527}"/>
              </a:ext>
            </a:extLst>
          </p:cNvPr>
          <p:cNvSpPr txBox="1"/>
          <p:nvPr/>
        </p:nvSpPr>
        <p:spPr>
          <a:xfrm>
            <a:off x="150830" y="645735"/>
            <a:ext cx="118494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Case</a:t>
            </a:r>
            <a:r>
              <a:rPr lang="en-US" dirty="0"/>
              <a:t> </a:t>
            </a:r>
            <a:r>
              <a:rPr lang="en-US" sz="6000" dirty="0">
                <a:latin typeface="+mj-lt"/>
                <a:ea typeface="+mj-ea"/>
                <a:cs typeface="+mj-cs"/>
              </a:rPr>
              <a:t>Study:</a:t>
            </a:r>
            <a:br>
              <a:rPr lang="en-US" sz="6000" dirty="0">
                <a:latin typeface="+mj-lt"/>
                <a:ea typeface="+mj-ea"/>
                <a:cs typeface="+mj-cs"/>
              </a:rPr>
            </a:br>
            <a:r>
              <a:rPr lang="en-US" sz="5400" dirty="0">
                <a:latin typeface="+mj-lt"/>
                <a:ea typeface="+mj-ea"/>
                <a:cs typeface="+mj-cs"/>
              </a:rPr>
              <a:t>The Exception That Grounded an Airline </a:t>
            </a:r>
            <a:br>
              <a:rPr lang="en-US" dirty="0"/>
            </a:br>
            <a:endParaRPr lang="fr-M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69BA29-1D9F-41DD-9B70-A6FC0641A9D5}"/>
              </a:ext>
            </a:extLst>
          </p:cNvPr>
          <p:cNvSpPr txBox="1"/>
          <p:nvPr/>
        </p:nvSpPr>
        <p:spPr>
          <a:xfrm>
            <a:off x="3035430" y="2521059"/>
            <a:ext cx="8597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It started with a planned failover on the database cluster that served the Airline system, moving toward a service-oriented architecture, </a:t>
            </a:r>
            <a:br>
              <a:rPr lang="en-US" sz="2400" i="1" dirty="0"/>
            </a:br>
            <a:endParaRPr lang="fr-MA" sz="2400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4691FA-D717-49BB-A40F-432C6588E1BE}"/>
              </a:ext>
            </a:extLst>
          </p:cNvPr>
          <p:cNvSpPr txBox="1"/>
          <p:nvPr/>
        </p:nvSpPr>
        <p:spPr>
          <a:xfrm>
            <a:off x="386499" y="4213782"/>
            <a:ext cx="10303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At about 2:30 a.m., all the check-in kiosks went red on the monitoring console.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Every single one, everywhere in the country, stopped servicing requests at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the same time. </a:t>
            </a:r>
            <a:endParaRPr lang="fr-MA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ACDEC90-429A-4358-8A5C-FFC4882A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98" y="0"/>
            <a:ext cx="8963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check that two objects are “the same”?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a notion of logical equality that differs from object identity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search an element inside a list/array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Iterate (loop)  over the array and check for equality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dealing with big-sized arrays?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using a java-built-in hash data structure?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5297" y="5097887"/>
            <a:ext cx="30362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hashCode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declare a collection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 raw collection:  “ private final Collection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avoid casting every object I read from the collection?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control what is inserted in my collection?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85658" y="5097887"/>
            <a:ext cx="4875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Generics (java 5) to the rescue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9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28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an easy way to declare arrays?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use:  “ private final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MyClass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[]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guarantee my code to be safe enough (e.g. Avoid </a:t>
            </a:r>
            <a:r>
              <a:rPr lang="en-US" sz="2000" dirty="0" err="1"/>
              <a:t>ArrayStoreException</a:t>
            </a:r>
            <a:r>
              <a:rPr lang="en-US" sz="2000" dirty="0"/>
              <a:t>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need to create more complex structures? </a:t>
            </a:r>
          </a:p>
          <a:p>
            <a:pPr algn="l"/>
            <a:r>
              <a:rPr lang="en-US" sz="2000" dirty="0"/>
              <a:t>      e.g. complex arrays: “ </a:t>
            </a:r>
            <a:r>
              <a:rPr lang="en-US" sz="2000" i="1" dirty="0"/>
              <a:t>List&lt;? extends Number&gt; [length]</a:t>
            </a:r>
            <a:r>
              <a:rPr lang="en-US" sz="2000" dirty="0"/>
              <a:t> 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6674" y="5097887"/>
            <a:ext cx="53935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Arrays and generics don’t mix well.</a:t>
            </a: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Lists over Arrays.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54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F90C8A-31E8-4366-86EB-7FC84BC6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Effective Coding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72E62E-BB73-47DC-9A66-CAC231FD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25E46C-4D41-4A5A-92BB-B4A44C1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66"/>
            <a:ext cx="12192000" cy="6564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Why / </a:t>
            </a:r>
            <a:r>
              <a:rPr lang="en-US" sz="2000" dirty="0"/>
              <a:t>How to write effective code: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29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use a meaningful name for constructors?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multiple overloaded constructors and you need to keep readability?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 having optional parameters?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JavaBeans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complicated telescoping when many optional parameters (having identical types)?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enforce state consistency?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ensure immutability?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simpler way to enforce singleton property?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avoid reflection attacks?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implement a dependency relationship between two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8411" y="5097887"/>
            <a:ext cx="835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over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avoid unnecessary object instantiations?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Factory methods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708</Words>
  <Application>Microsoft Office PowerPoint</Application>
  <PresentationFormat>Grand écran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Thème Office</vt:lpstr>
      <vt:lpstr>Présentation PowerPoint</vt:lpstr>
      <vt:lpstr>Effective Coding</vt:lpstr>
      <vt:lpstr>Présentation PowerPoint</vt:lpstr>
      <vt:lpstr>Motivation</vt:lpstr>
      <vt:lpstr>Item 1</vt:lpstr>
      <vt:lpstr>Item 2</vt:lpstr>
      <vt:lpstr>Item 3</vt:lpstr>
      <vt:lpstr>Item 5</vt:lpstr>
      <vt:lpstr>Item 6</vt:lpstr>
      <vt:lpstr>Item 9</vt:lpstr>
      <vt:lpstr>Présentation PowerPoint</vt:lpstr>
      <vt:lpstr>Présentation PowerPoint</vt:lpstr>
      <vt:lpstr>Présentation PowerPoint</vt:lpstr>
      <vt:lpstr>Item 10</vt:lpstr>
      <vt:lpstr>Item 11</vt:lpstr>
      <vt:lpstr>Item 26</vt:lpstr>
      <vt:lpstr>Item 28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Lahcen Lahcen</dc:creator>
  <cp:lastModifiedBy>Lahcen Lahcen</cp:lastModifiedBy>
  <cp:revision>3</cp:revision>
  <dcterms:created xsi:type="dcterms:W3CDTF">2019-11-20T13:11:38Z</dcterms:created>
  <dcterms:modified xsi:type="dcterms:W3CDTF">2019-11-20T14:49:52Z</dcterms:modified>
</cp:coreProperties>
</file>