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56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13/09/2019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42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13/09/2019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42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13/09/2019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67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13/09/2019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92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13/09/2019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02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13/09/2019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62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13/09/2019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01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13/09/2019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82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13/09/2019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71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13/09/2019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04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13/09/2019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98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BA608-1639-41EA-B572-74EA19863A33}" type="datetimeFigureOut">
              <a:rPr lang="fr-FR" smtClean="0"/>
              <a:t>13/09/2019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BBBE8-4F33-445F-BAB7-1C9BE9D493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62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05B5D-C926-49DF-A46D-DA5AD0C2A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30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Effective coding</a:t>
            </a:r>
          </a:p>
          <a:p>
            <a:pPr marL="0" indent="0" algn="ctr">
              <a:buNone/>
            </a:pPr>
            <a:r>
              <a:rPr lang="en-US" sz="6600" dirty="0"/>
              <a:t>(java hands-on)</a:t>
            </a:r>
          </a:p>
        </p:txBody>
      </p:sp>
    </p:spTree>
    <p:extLst>
      <p:ext uri="{BB962C8B-B14F-4D97-AF65-F5344CB8AC3E}">
        <p14:creationId xmlns:p14="http://schemas.microsoft.com/office/powerpoint/2010/main" val="392697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9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guarantee that a resource would be closed once the program is terminated?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try - finally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Many resources are involved on the same computation (readability)?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An exception occurs on the finally bloc itself?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194553" y="5097887"/>
            <a:ext cx="58577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Prefer try-with-resources to try-finally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792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10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check that two objects are “the same”?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</a:t>
            </a:r>
            <a:r>
              <a:rPr lang="en-US" sz="20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Object.equals</a:t>
            </a:r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(==)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have a notion of logical equality that differs from object identity 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How to know if overridden equals adhere to its general contract?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826799" y="5097887"/>
            <a:ext cx="25932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Override equals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883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11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search an element inside a list/array of objects?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Iterate (loop)  over the array and check for equality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are dealing with big-sized arrays?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are using a java-built-in hash data structure?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605297" y="5097887"/>
            <a:ext cx="30362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Override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hashCode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446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26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declare a collection of objects?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Simply use raw collection:  “ private final Collection </a:t>
            </a:r>
            <a:r>
              <a:rPr lang="en-US" sz="20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myList</a:t>
            </a:r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= …. “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I want to avoid casting very object I read from the collection?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I want to control what is inserted in my collection?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685658" y="5097887"/>
            <a:ext cx="48755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Generics (java 5) to the rescue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197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F90C8A-31E8-4366-86EB-7FC84BC6A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Effective Coding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772E62E-BB73-47DC-9A66-CAC231FDA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65" y="961812"/>
            <a:ext cx="704426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4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925E46C-4D41-4A5A-92BB-B4A44C1E9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866"/>
            <a:ext cx="12192000" cy="656426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792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Motivation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2129854"/>
            <a:ext cx="9144000" cy="3694874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 Why / </a:t>
            </a:r>
            <a:r>
              <a:rPr lang="en-US" sz="2000" dirty="0"/>
              <a:t>How to write effective code:</a:t>
            </a:r>
          </a:p>
          <a:p>
            <a:pPr algn="l"/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So that it works well?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So that other people can understand it?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So that future modifications and improvements are less likely to cause headaches?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So that your programs will be pleasant, elegant, and graceful?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5291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1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What is the natural way to create an instance of a class?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Object Constructor</a:t>
            </a:r>
            <a:endParaRPr lang="en-US" sz="2000" b="1" dirty="0">
              <a:solidFill>
                <a:srgbClr val="0070C0"/>
              </a:solidFill>
            </a:endParaRP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use a meaningful name for constructors?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have multiple overloaded constructors and you need to keep readability?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control number on instance to be created?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hide subtypes, and return only the parent type (reduce conceptual weight OR hide internals that can change cross releases OR Wishful thinking)?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688770" y="5619095"/>
            <a:ext cx="83938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Consider static factory methods instead of constructors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57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2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What is the natural way to create an instance of a class having optional parameters?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Telescoping Constructors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JavaBeans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avoid complicated telescoping when many optional parameters (having identical types)?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enforce state consistency?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ensure immutability?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911666" y="5591663"/>
            <a:ext cx="99480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Consider a builder when faced with many constructor parameters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7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What is the simpler way to enforce singleton property?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Private constructor + Public static INSTANCE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hide singleton property to API clients?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To avoid reflection attacks?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serialize singleton?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94794" y="5591663"/>
            <a:ext cx="112035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Enforce the singleton property with a private constructor or an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enum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type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849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5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implement a dependency relationship between two Objects?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One way: Hardwiring resource 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decouple Objects from each other?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deal with arbitrary number of subtypes?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start to write unit tests?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948411" y="5097887"/>
            <a:ext cx="83500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Prefer dependency injection over hardwiring resources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487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6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avoid unnecessary object instantiations?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Factory methods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Singleton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reuse functionally equivalent objects 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avoid recreation  of expensive objects &amp; cache them?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416729" y="5097887"/>
            <a:ext cx="54134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Avoid creating unnecessary objects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099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580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Thème Office</vt:lpstr>
      <vt:lpstr>PowerPoint Presentation</vt:lpstr>
      <vt:lpstr>Effective Coding</vt:lpstr>
      <vt:lpstr>PowerPoint Presentation</vt:lpstr>
      <vt:lpstr>Motivation</vt:lpstr>
      <vt:lpstr>Item 1</vt:lpstr>
      <vt:lpstr>Item 2</vt:lpstr>
      <vt:lpstr>Item 3</vt:lpstr>
      <vt:lpstr>Item 5</vt:lpstr>
      <vt:lpstr>Item 6</vt:lpstr>
      <vt:lpstr>Item 9</vt:lpstr>
      <vt:lpstr>Item 10</vt:lpstr>
      <vt:lpstr>Item 11</vt:lpstr>
      <vt:lpstr>Item 26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Coding</dc:title>
  <dc:creator>Zbair Lahcen</dc:creator>
  <cp:lastModifiedBy>Zbair Lahcen</cp:lastModifiedBy>
  <cp:revision>14</cp:revision>
  <dcterms:created xsi:type="dcterms:W3CDTF">2019-04-28T19:55:46Z</dcterms:created>
  <dcterms:modified xsi:type="dcterms:W3CDTF">2019-09-13T16:25:29Z</dcterms:modified>
</cp:coreProperties>
</file>