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42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67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92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022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62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0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82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71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4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84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BA608-1639-41EA-B572-74EA19863A33}" type="datetimeFigureOut">
              <a:rPr lang="fr-FR" smtClean="0"/>
              <a:t>08/02/2018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BBBE8-4F33-445F-BAB7-1C9BE9D493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62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2129854"/>
            <a:ext cx="9144000" cy="3694874"/>
          </a:xfrm>
        </p:spPr>
        <p:txBody>
          <a:bodyPr>
            <a:noAutofit/>
          </a:bodyPr>
          <a:lstStyle/>
          <a:p>
            <a:pPr algn="l"/>
            <a:r>
              <a:rPr lang="en-US" dirty="0" smtClean="0"/>
              <a:t> </a:t>
            </a:r>
            <a:r>
              <a:rPr lang="en-US" sz="2000" dirty="0" smtClean="0"/>
              <a:t>How to structure your code:</a:t>
            </a:r>
          </a:p>
          <a:p>
            <a:pPr algn="l"/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So that it works well?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So that other people can understand it?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So that future modifications and improvements are less likely to cause headaches?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So that your programs will be pleasant, elegant, and graceful?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879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1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What is the natural way to create an instance of a class?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Object Constructor</a:t>
            </a:r>
            <a:endParaRPr lang="en-US" sz="2000" b="1" dirty="0" smtClean="0">
              <a:solidFill>
                <a:srgbClr val="0070C0"/>
              </a:solidFill>
            </a:endParaRP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use a meaningful name for constructors?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have multiple overloaded constructors and you need to keep readability?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</a:t>
            </a:r>
            <a:r>
              <a:rPr lang="en-US" sz="2000" dirty="0" smtClean="0"/>
              <a:t>ou need to control number on instance to be created?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hide subtypes, and return only the parent type (reduce conceptual weight OR hide internals that can change cross releases OR Wishful thinking)?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688770" y="5619095"/>
            <a:ext cx="83938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Consider static factory methods instead of constructors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5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What is the natural way to create an instance of a class having optional parameters?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Telescoping Constructors</a:t>
            </a:r>
          </a:p>
          <a:p>
            <a:pPr algn="l"/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 JavaBeans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avoid complicated telescoping when many optional parameters (having identical types)?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enforce state consistency?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</a:t>
            </a:r>
            <a:r>
              <a:rPr lang="en-US" sz="2000" dirty="0" smtClean="0"/>
              <a:t>ou need to ensure immutability</a:t>
            </a:r>
            <a:r>
              <a:rPr lang="en-US" sz="2000" dirty="0"/>
              <a:t>?</a:t>
            </a:r>
            <a:endParaRPr lang="en-US" sz="2000" dirty="0" smtClean="0"/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911666" y="5591663"/>
            <a:ext cx="994804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Consider a builder when faced with many constructor parameters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</a:t>
            </a:r>
            <a:r>
              <a:rPr lang="fr-FR" dirty="0"/>
              <a:t>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What is the simpler way to enforce singleton property?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Private constructor + Public static INSTANCE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hide singleton property to API clients?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T</a:t>
            </a:r>
            <a:r>
              <a:rPr lang="en-US" sz="2000" dirty="0" smtClean="0"/>
              <a:t>o avoid reflection attacks?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create a generic singleton factory?</a:t>
            </a:r>
            <a:endParaRPr lang="en-US" sz="2000" dirty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/>
              <a:t>Y</a:t>
            </a:r>
            <a:r>
              <a:rPr lang="en-US" sz="2000" dirty="0" smtClean="0"/>
              <a:t>ou need to serialize singleton?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4794" y="5591663"/>
            <a:ext cx="1120358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Enforce the singleton property with a private constructor or an </a:t>
            </a:r>
            <a:r>
              <a:rPr lang="en-US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enum</a:t>
            </a:r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type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849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</a:t>
            </a:r>
            <a:r>
              <a:rPr lang="fr-FR" dirty="0"/>
              <a:t>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How to implement a dependency relationship between two Objects?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One way: Hardwiring resource 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decouple Objects from each other?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deal with arbitrary number of subtypes?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start to write unit tests?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125125" y="5097887"/>
            <a:ext cx="7996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dependency injection to hardwiring resources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74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</a:t>
            </a:r>
            <a:r>
              <a:rPr lang="fr-FR" dirty="0"/>
              <a:t>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How to avoid unnecessary object instantiations?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F</a:t>
            </a:r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actory methods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Singleton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reuse functionally equivalent objects 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need to avoid recreation  of expensive objects &amp; cache them?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416729" y="5097887"/>
            <a:ext cx="541340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Avoid creating unnecessary objects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9099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</a:t>
            </a:r>
            <a:r>
              <a:rPr lang="fr-FR" dirty="0"/>
              <a:t>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How to </a:t>
            </a:r>
            <a:r>
              <a:rPr lang="en-US" sz="2000" dirty="0"/>
              <a:t>guarantee that a resource would be </a:t>
            </a:r>
            <a:r>
              <a:rPr lang="en-US" sz="2000" dirty="0" smtClean="0"/>
              <a:t>closed once </a:t>
            </a:r>
            <a:r>
              <a:rPr lang="en-US" sz="2000" dirty="0"/>
              <a:t>the </a:t>
            </a:r>
            <a:r>
              <a:rPr lang="en-US" sz="2000" dirty="0" smtClean="0"/>
              <a:t>program is terminated?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try - finally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Many resources are involved on the same computation</a:t>
            </a:r>
            <a:r>
              <a:rPr lang="en-US" sz="2000" dirty="0"/>
              <a:t> </a:t>
            </a:r>
            <a:r>
              <a:rPr lang="en-US" sz="2000" dirty="0" smtClean="0"/>
              <a:t>(readability)?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An exception occurs on the finally bloc itself?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194553" y="5097887"/>
            <a:ext cx="585775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Prefer try-with-resources to try-finally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6792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30224" y="384048"/>
            <a:ext cx="9144000" cy="1287970"/>
          </a:xfrm>
        </p:spPr>
        <p:txBody>
          <a:bodyPr/>
          <a:lstStyle/>
          <a:p>
            <a:r>
              <a:rPr lang="fr-FR" dirty="0" smtClean="0"/>
              <a:t>Item 10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544" y="1928686"/>
            <a:ext cx="9144000" cy="4408106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How to check that two objects are “the same”?</a:t>
            </a:r>
            <a:endParaRPr lang="en-US" sz="2000" dirty="0"/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           </a:t>
            </a:r>
            <a:r>
              <a:rPr lang="en-US" sz="2000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Object.equals</a:t>
            </a:r>
            <a:r>
              <a:rPr lang="en-US" sz="2000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(==)</a:t>
            </a:r>
          </a:p>
          <a:p>
            <a:pPr algn="l"/>
            <a:endParaRPr lang="en-US" sz="2000" dirty="0" smtClean="0"/>
          </a:p>
          <a:p>
            <a:pPr algn="l"/>
            <a:r>
              <a:rPr lang="en-US" sz="2000" dirty="0" smtClean="0"/>
              <a:t>But what if: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You have </a:t>
            </a:r>
            <a:r>
              <a:rPr lang="en-US" sz="2000" dirty="0"/>
              <a:t>a notion of logical equality that differs from </a:t>
            </a:r>
            <a:r>
              <a:rPr lang="en-US" sz="2000" dirty="0" smtClean="0"/>
              <a:t>object </a:t>
            </a:r>
            <a:r>
              <a:rPr lang="en-US" sz="2000" dirty="0"/>
              <a:t>identity ?</a:t>
            </a:r>
            <a:endParaRPr lang="en-US" sz="2000" dirty="0" smtClean="0"/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dirty="0" smtClean="0"/>
              <a:t>How to know if overridden equals adhere to its general contract?</a:t>
            </a:r>
          </a:p>
          <a:p>
            <a:pPr algn="l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826799" y="5097887"/>
            <a:ext cx="259327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Override equals</a:t>
            </a:r>
            <a:endParaRPr lang="fr-FR" sz="2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883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5559</TotalTime>
  <Words>466</Words>
  <Application>Microsoft Office PowerPoint</Application>
  <PresentationFormat>Grand écran</PresentationFormat>
  <Paragraphs>74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Thème Office</vt:lpstr>
      <vt:lpstr>Motivation</vt:lpstr>
      <vt:lpstr>Item 1</vt:lpstr>
      <vt:lpstr>Item 2</vt:lpstr>
      <vt:lpstr>Item 3</vt:lpstr>
      <vt:lpstr>Item 5</vt:lpstr>
      <vt:lpstr>Item 6</vt:lpstr>
      <vt:lpstr>Item 9</vt:lpstr>
      <vt:lpstr>Item 10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lzbair</dc:creator>
  <cp:lastModifiedBy>lzbair</cp:lastModifiedBy>
  <cp:revision>41</cp:revision>
  <dcterms:created xsi:type="dcterms:W3CDTF">2018-02-01T16:13:00Z</dcterms:created>
  <dcterms:modified xsi:type="dcterms:W3CDTF">2018-02-09T09:23:32Z</dcterms:modified>
</cp:coreProperties>
</file>