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83" r:id="rId3"/>
    <p:sldId id="257" r:id="rId4"/>
    <p:sldId id="258" r:id="rId5"/>
    <p:sldId id="315" r:id="rId6"/>
    <p:sldId id="312" r:id="rId7"/>
    <p:sldId id="314" r:id="rId8"/>
    <p:sldId id="313" r:id="rId9"/>
    <p:sldId id="320" r:id="rId10"/>
    <p:sldId id="282" r:id="rId11"/>
    <p:sldId id="322" r:id="rId12"/>
    <p:sldId id="317" r:id="rId13"/>
    <p:sldId id="316" r:id="rId14"/>
    <p:sldId id="319" r:id="rId15"/>
    <p:sldId id="311" r:id="rId16"/>
  </p:sldIdLst>
  <p:sldSz cx="9144000" cy="5143500" type="screen16x9"/>
  <p:notesSz cx="6858000" cy="9144000"/>
  <p:embeddedFontLst>
    <p:embeddedFont>
      <p:font typeface="Kanit" panose="020B0604020202020204" charset="-34"/>
      <p:regular r:id="rId18"/>
      <p:bold r:id="rId19"/>
      <p:italic r:id="rId20"/>
      <p:boldItalic r:id="rId21"/>
    </p:embeddedFont>
    <p:embeddedFont>
      <p:font typeface="Kanit ExtraBold" panose="020B0604020202020204" charset="-34"/>
      <p:bold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Montserrat SemiBold" panose="000007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9387C8-7D9D-465F-8426-E34F1E89E91D}">
  <a:tblStyle styleId="{979387C8-7D9D-465F-8426-E34F1E89E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نمط فاتح 2 - تميي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7" autoAdjust="0"/>
    <p:restoredTop sz="95256" autoAdjust="0"/>
  </p:normalViewPr>
  <p:slideViewPr>
    <p:cSldViewPr snapToGrid="0">
      <p:cViewPr>
        <p:scale>
          <a:sx n="111" d="100"/>
          <a:sy n="111" d="100"/>
        </p:scale>
        <p:origin x="64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a alanzi" userId="35e6dce3cd6cbf21" providerId="LiveId" clId="{3D9D927C-2143-4EE9-A9D1-B0F3EB1CFA6B}"/>
    <pc:docChg chg="undo redo custSel modSld">
      <pc:chgData name="hala alanzi" userId="35e6dce3cd6cbf21" providerId="LiveId" clId="{3D9D927C-2143-4EE9-A9D1-B0F3EB1CFA6B}" dt="2021-12-19T18:50:54.356" v="50" actId="478"/>
      <pc:docMkLst>
        <pc:docMk/>
      </pc:docMkLst>
      <pc:sldChg chg="modSp mod">
        <pc:chgData name="hala alanzi" userId="35e6dce3cd6cbf21" providerId="LiveId" clId="{3D9D927C-2143-4EE9-A9D1-B0F3EB1CFA6B}" dt="2021-12-19T18:42:03.691" v="8" actId="1076"/>
        <pc:sldMkLst>
          <pc:docMk/>
          <pc:sldMk cId="0" sldId="256"/>
        </pc:sldMkLst>
        <pc:spChg chg="mod">
          <ac:chgData name="hala alanzi" userId="35e6dce3cd6cbf21" providerId="LiveId" clId="{3D9D927C-2143-4EE9-A9D1-B0F3EB1CFA6B}" dt="2021-12-19T18:42:03.691" v="8" actId="1076"/>
          <ac:spMkLst>
            <pc:docMk/>
            <pc:sldMk cId="0" sldId="256"/>
            <ac:spMk id="315" creationId="{00000000-0000-0000-0000-000000000000}"/>
          </ac:spMkLst>
        </pc:spChg>
        <pc:grpChg chg="mod">
          <ac:chgData name="hala alanzi" userId="35e6dce3cd6cbf21" providerId="LiveId" clId="{3D9D927C-2143-4EE9-A9D1-B0F3EB1CFA6B}" dt="2021-12-19T18:41:47.900" v="4" actId="14100"/>
          <ac:grpSpMkLst>
            <pc:docMk/>
            <pc:sldMk cId="0" sldId="256"/>
            <ac:grpSpMk id="317" creationId="{00000000-0000-0000-0000-000000000000}"/>
          </ac:grpSpMkLst>
        </pc:grpChg>
      </pc:sldChg>
      <pc:sldChg chg="addSp delSp modSp mod">
        <pc:chgData name="hala alanzi" userId="35e6dce3cd6cbf21" providerId="LiveId" clId="{3D9D927C-2143-4EE9-A9D1-B0F3EB1CFA6B}" dt="2021-12-19T18:50:54.356" v="50" actId="478"/>
        <pc:sldMkLst>
          <pc:docMk/>
          <pc:sldMk cId="0" sldId="257"/>
        </pc:sldMkLst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" creationId="{9AB6F292-F5E9-42FD-BD7A-A1119023069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" creationId="{683024DC-9D2B-4367-9D02-E217BDC61558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" creationId="{032BCF34-56B4-4F17-B115-33F899C0DB91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8" creationId="{0BA17105-70F2-4F97-A596-2AC27E60897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9" creationId="{31C04DF9-6A13-4168-AFD6-63537BC75A28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0" creationId="{B2D7C0E2-1721-456A-8FBB-FDAFFCC55421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1" creationId="{ED0D6708-DD94-426B-B97F-D7DC3A823C7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2" creationId="{78EED42E-BFCF-4AD0-8DD0-6232C0552936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3" creationId="{8E6FC619-3C0A-4AAB-A352-C957EB46D9A5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4" creationId="{5B41BAE2-951D-49CA-AC93-BE21F1DBE6A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5" creationId="{1692A804-C5B6-49AE-8E0A-E9ADE7047DC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6" creationId="{8C432061-0563-4794-9518-3BF84181839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7" creationId="{E0717E7F-1B89-45CD-8FA9-ED6C8A6E70C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8" creationId="{7CC21372-FCCC-4FAD-A2EC-48D04137A09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19" creationId="{79B61C6E-A293-43EF-AC96-A095CA44E24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0" creationId="{3F28C753-0A6B-42B6-AB91-35C4D643B080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1" creationId="{81429A7C-328A-4987-A384-7713AA5C626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2" creationId="{1A473E14-74B8-4755-ADF3-2ABADD09D0B5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3" creationId="{D4DD781A-3CAD-419E-BE53-34839EA8923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4" creationId="{27E53F56-2730-46A4-97A3-F701F1CB20EB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5" creationId="{58A4EFF9-1346-495C-B052-D335429DA82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6" creationId="{876C03D3-A5B0-4B39-9346-6903D368B428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7" creationId="{C78CF1F7-4E11-4083-924D-ED8CF10F336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8" creationId="{E7EA22D9-18C5-4680-B253-B4AB513D4EE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29" creationId="{A3E95B67-E07F-40D4-BA4A-63B979441837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0" creationId="{FE90EBF3-B95B-48B2-87B5-A11637C4FFDC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1" creationId="{7D51169B-DA41-467A-B57E-48D83AC2FD85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2" creationId="{0DE04623-D286-42F5-9901-AA5799CBB9E8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3" creationId="{620A73DA-5E6E-42F8-AEF7-D11E448DB4C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4" creationId="{7852B189-35FD-4CF1-A2C2-0EDA0AB77030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5" creationId="{F1DB0310-CBCD-47C3-984A-E4F7EC7E02B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6" creationId="{143D52DC-9B93-414F-93E5-8AB41B6CD56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7" creationId="{051D9A15-9396-4348-982E-0244D5971FD5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8" creationId="{2A96A29D-5FF5-4424-B2EB-479D9B0E7BB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39" creationId="{9D336C61-2C85-4F8C-935F-7C5A4429C473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0" creationId="{3DCACF70-33D5-4C97-BEAD-3062D239994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1" creationId="{6C5CC0E3-179E-47EA-B7E5-10DD1BA92883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2" creationId="{72C24D39-FAD9-4427-B4F7-C8BD9878A5BA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3" creationId="{407DDC2B-9555-485E-A301-527731421C7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4" creationId="{8FD438B4-F104-4CEC-BFB3-AA0E47640B2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5" creationId="{16A70F91-BEC9-458C-AD16-6874D495C951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6" creationId="{E4BA19C0-FD6F-42CA-84C4-7ECE10457416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7" creationId="{420F87C1-D28E-4A4A-91CE-950B8D305D5B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8" creationId="{D10A1820-1757-4945-B8A5-70F0D4A228C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49" creationId="{B025C0ED-EB9D-40B4-929C-E53A4FA7F2A8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0" creationId="{2CF3E9BA-9244-4918-B982-72AF2EE41170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1" creationId="{18A89C04-7C1C-4721-93E1-D24F596F0B0A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2" creationId="{1DCD3461-13C0-44BD-9EAE-770ECD54924C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3" creationId="{962C253A-ABD3-4F93-842F-0AFDA5EF4F3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4" creationId="{5D9D7A1D-AE77-4D2D-B948-77B7C525F62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5" creationId="{0D1AC489-EBD8-432A-B95D-0D0FC2D976FE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6" creationId="{80A1D738-1760-4A86-A9CF-228AE09439B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7" creationId="{53838410-6BB4-4E45-905B-4C54DA1D14CE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8" creationId="{AD474703-CB66-4EBE-B250-3703EC24AB0E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59" creationId="{A68152A6-BA92-48FB-874F-6CACCFDCDFD9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0" creationId="{B58CAD86-769B-4C0E-B869-B7F7D10B3987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1" creationId="{CE0A09BA-5DE0-4828-934A-7053DA45182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2" creationId="{389F74F7-4FAB-48D9-85BD-87A06616D87A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3" creationId="{E084BBDF-3E41-45AB-9570-7DFD3470A3FC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4" creationId="{80B91411-5C35-427C-8E98-C8EC3761C291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5" creationId="{D12C163C-B93A-40ED-8AB2-7C3E95D27F93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6" creationId="{F87C0B70-49EC-4B76-8E92-EF615C5C5683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7" creationId="{B72AD9A7-4D89-4394-953C-B1C0FE40E38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8" creationId="{7D180E4D-8C4B-4A67-9F70-4EEC5D2085E4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69" creationId="{3ADDB9CF-DF03-455C-A0F2-1D36283AE330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0" creationId="{5FE872FD-5953-46F1-9DBA-A05A651DC88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1" creationId="{C1A89F59-42A5-4E83-81F2-79C1D9C90D9A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2" creationId="{C055DFC7-89C2-4F76-998F-AFE94F416CFF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3" creationId="{E531C207-963B-42D8-BB9F-AF06E497172B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4" creationId="{0CFDBE3E-4261-468E-A843-CCBD6947A0E3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5" creationId="{84FF7B84-68CF-4084-9533-492517D64DD0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6" creationId="{D11971F1-B587-45C5-8426-186DA5D71553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7" creationId="{58B844A2-3485-4B8A-B7E8-F7C521D9030E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8" creationId="{82D398D3-DB2A-4557-8E4B-EF9376FB775B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79" creationId="{ECE839AC-A735-4B2C-9EB9-19839AC920E2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80" creationId="{7FF24222-F31A-4F46-BA36-5F05ED62595D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81" creationId="{E6C1FE26-75B8-4BAE-BA2B-5270E4DE6CE7}"/>
          </ac:spMkLst>
        </pc:spChg>
        <pc:spChg chg="mod">
          <ac:chgData name="hala alanzi" userId="35e6dce3cd6cbf21" providerId="LiveId" clId="{3D9D927C-2143-4EE9-A9D1-B0F3EB1CFA6B}" dt="2021-12-19T18:50:41.546" v="49" actId="208"/>
          <ac:spMkLst>
            <pc:docMk/>
            <pc:sldMk cId="0" sldId="257"/>
            <ac:spMk id="82" creationId="{D797E5F4-4CC3-4D17-A156-083A8BA03A2F}"/>
          </ac:spMkLst>
        </pc:spChg>
        <pc:grpChg chg="add del mod">
          <ac:chgData name="hala alanzi" userId="35e6dce3cd6cbf21" providerId="LiveId" clId="{3D9D927C-2143-4EE9-A9D1-B0F3EB1CFA6B}" dt="2021-12-19T18:50:54.356" v="50" actId="478"/>
          <ac:grpSpMkLst>
            <pc:docMk/>
            <pc:sldMk cId="0" sldId="257"/>
            <ac:grpSpMk id="4" creationId="{72931C98-B416-4077-8B55-F062C21B9906}"/>
          </ac:grpSpMkLst>
        </pc:grpChg>
      </pc:sldChg>
      <pc:sldChg chg="addSp modSp mod">
        <pc:chgData name="hala alanzi" userId="35e6dce3cd6cbf21" providerId="LiveId" clId="{3D9D927C-2143-4EE9-A9D1-B0F3EB1CFA6B}" dt="2021-12-19T18:43:33.237" v="45" actId="20577"/>
        <pc:sldMkLst>
          <pc:docMk/>
          <pc:sldMk cId="292824192" sldId="315"/>
        </pc:sldMkLst>
        <pc:spChg chg="mod">
          <ac:chgData name="hala alanzi" userId="35e6dce3cd6cbf21" providerId="LiveId" clId="{3D9D927C-2143-4EE9-A9D1-B0F3EB1CFA6B}" dt="2021-12-19T18:43:33.237" v="45" actId="20577"/>
          <ac:spMkLst>
            <pc:docMk/>
            <pc:sldMk cId="292824192" sldId="315"/>
            <ac:spMk id="4" creationId="{B35046F7-989C-4C3B-B792-7FDB1B7A6829}"/>
          </ac:spMkLst>
        </pc:spChg>
        <pc:spChg chg="add mod">
          <ac:chgData name="hala alanzi" userId="35e6dce3cd6cbf21" providerId="LiveId" clId="{3D9D927C-2143-4EE9-A9D1-B0F3EB1CFA6B}" dt="2021-12-19T18:42:43.033" v="10" actId="1076"/>
          <ac:spMkLst>
            <pc:docMk/>
            <pc:sldMk cId="292824192" sldId="315"/>
            <ac:spMk id="11" creationId="{85C6957F-E928-4D0C-BB1F-819F328C8059}"/>
          </ac:spMkLst>
        </pc:spChg>
      </pc:sldChg>
      <pc:sldChg chg="addSp modSp mod">
        <pc:chgData name="hala alanzi" userId="35e6dce3cd6cbf21" providerId="LiveId" clId="{3D9D927C-2143-4EE9-A9D1-B0F3EB1CFA6B}" dt="2021-12-19T18:49:00.975" v="47" actId="1076"/>
        <pc:sldMkLst>
          <pc:docMk/>
          <pc:sldMk cId="3374211818" sldId="320"/>
        </pc:sldMkLst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5" creationId="{0256680F-CB44-413B-BA4B-CD10A47F67C4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7" creationId="{18FAB9C4-E23E-40B8-AC21-0C8943C9CC93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9" creationId="{7EE04CB5-AA80-4990-BBCB-40AEC3411774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0" creationId="{FF63ADC1-3523-4A3F-8742-58F6B6F54FC1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1" creationId="{37E84DD4-3265-41B1-BF58-086C16DE6F80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2" creationId="{62004FD8-6EE6-4378-AA20-D91096EAFA91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3" creationId="{DE675307-06A5-41C4-9645-4681B86D1582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4" creationId="{B41F2CBC-264A-47D2-BA72-46BEE9F86BB6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5" creationId="{F5F08BF5-4AEE-406D-AF88-9F60AF8BE5F9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6" creationId="{4380BC76-D8A7-4920-8DDC-CE2FFC81A99F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7" creationId="{4ED9BED3-F997-44AD-A652-C83E723DA2F7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8" creationId="{E864F97A-26C3-45B8-950C-F3CAF52A4CFB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19" creationId="{BC722F92-CABF-4654-8B1C-C2D94571C4F2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0" creationId="{90E6D057-4CD8-4777-A6A4-CADA59F22A20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1" creationId="{1ABF99AF-1F71-4DC4-BF56-F49EF0EEDF03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2" creationId="{90D1E79C-D36A-42D7-9133-BB317943270E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3" creationId="{BBFCCD41-30C9-4E46-B028-D2EEC75DD744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4" creationId="{305EDDD6-D62F-4004-AED4-15791029873B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5" creationId="{307DA97B-5D13-41A1-92C7-315B8DD50FF4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6" creationId="{F2FE3B66-D241-48B2-AB17-E42FD12C243C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7" creationId="{575460D1-8CEB-43CE-B083-334F6C3FB5A0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8" creationId="{B2264F4A-09CF-4847-A754-7367A9346D25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29" creationId="{247DF775-1B79-4A39-8FF4-D8B4448BB4E7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0" creationId="{468FB83F-D1BE-444E-8CDA-2F53C9C66ABE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1" creationId="{A2DD3A3C-E169-412B-8821-463EBB11AA62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2" creationId="{812BC3A5-1A29-4844-A73C-E04AE6879739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3" creationId="{C0C7F7F6-2F2D-4EC7-8627-86C15D6B3E82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4" creationId="{B4856BB4-A2F6-4EDD-8FE7-9E6F34112075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5" creationId="{B3FE7690-C73C-4DAA-A811-C06CE08DC2F2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6" creationId="{51E62B6A-B6AD-4F19-BD51-8D138B8BFA89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7" creationId="{6DEF2C1B-9E7E-4C2A-B7DA-360BA75DCE64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8" creationId="{144BBE67-5686-464F-A692-A56CD13E49A9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39" creationId="{7B73E88D-F7B9-40D7-9B9D-E84C81D64A0F}"/>
          </ac:spMkLst>
        </pc:spChg>
        <pc:spChg chg="mod">
          <ac:chgData name="hala alanzi" userId="35e6dce3cd6cbf21" providerId="LiveId" clId="{3D9D927C-2143-4EE9-A9D1-B0F3EB1CFA6B}" dt="2021-12-19T18:48:55.065" v="46"/>
          <ac:spMkLst>
            <pc:docMk/>
            <pc:sldMk cId="3374211818" sldId="320"/>
            <ac:spMk id="40" creationId="{3BA552B9-78B0-4BDE-9AEC-8ABDE92B18A5}"/>
          </ac:spMkLst>
        </pc:spChg>
        <pc:grpChg chg="add mod">
          <ac:chgData name="hala alanzi" userId="35e6dce3cd6cbf21" providerId="LiveId" clId="{3D9D927C-2143-4EE9-A9D1-B0F3EB1CFA6B}" dt="2021-12-19T18:49:00.975" v="47" actId="1076"/>
          <ac:grpSpMkLst>
            <pc:docMk/>
            <pc:sldMk cId="3374211818" sldId="320"/>
            <ac:grpSpMk id="4" creationId="{5EC66D65-F168-45D8-9413-5FF3F8FB16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77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d8803e383e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d8803e383e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3ded9113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3ded9113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3ded9113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3ded9113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2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5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0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d8803e383e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d8803e383e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ded9116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ded9116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6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88925"/>
            <a:ext cx="4975200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45075"/>
            <a:ext cx="33825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258A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1961793" y="1844534"/>
            <a:ext cx="1256625" cy="5332111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4694575" y="-303200"/>
            <a:ext cx="4507269" cy="2043538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5429250" y="-163275"/>
            <a:ext cx="3898500" cy="888000"/>
          </a:xfrm>
          <a:prstGeom prst="curvedConnector3">
            <a:avLst>
              <a:gd name="adj1" fmla="val 68062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 rot="-5400000" flipH="1">
            <a:off x="-418475" y="3806650"/>
            <a:ext cx="1632900" cy="1245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8220425" y="-428525"/>
            <a:ext cx="1454400" cy="780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224525" y="4306650"/>
            <a:ext cx="2837100" cy="111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2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169625"/>
            <a:ext cx="77175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003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25"/>
              <a:buAutoNum type="arabicPeriod"/>
              <a:defRPr sz="1225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2pPr>
            <a:lvl3pPr marL="1371600" lvl="2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3pPr>
            <a:lvl4pPr marL="1828800" lvl="3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rabicPeriod"/>
              <a:defRPr/>
            </a:lvl4pPr>
            <a:lvl5pPr marL="2286000" lvl="4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5pPr>
            <a:lvl6pPr marL="2743200" lvl="5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6pPr>
            <a:lvl7pPr marL="3200400" lvl="6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rabicPeriod"/>
              <a:defRPr/>
            </a:lvl7pPr>
            <a:lvl8pPr marL="3657600" lvl="7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8pPr>
            <a:lvl9pPr marL="4114800" lvl="8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6447058" y="37"/>
            <a:ext cx="2746267" cy="1254138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5947000" y="-10200"/>
            <a:ext cx="3248100" cy="1112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 rot="-5400000">
            <a:off x="7620200" y="-465300"/>
            <a:ext cx="1107900" cy="1038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E3F1FE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47437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47569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518263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18395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5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5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3F1F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 flipH="1">
            <a:off x="-230401" y="4592228"/>
            <a:ext cx="2470531" cy="1241247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5054499" y="-174950"/>
            <a:ext cx="4165701" cy="1241247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939314">
            <a:off x="-560164" y="3799613"/>
            <a:ext cx="1825627" cy="2384652"/>
          </a:xfrm>
          <a:custGeom>
            <a:avLst/>
            <a:gdLst/>
            <a:ahLst/>
            <a:cxnLst/>
            <a:rect l="l" t="t" r="r" b="b"/>
            <a:pathLst>
              <a:path w="60217" h="53108" extrusionOk="0">
                <a:moveTo>
                  <a:pt x="0" y="0"/>
                </a:moveTo>
                <a:cubicBezTo>
                  <a:pt x="10224" y="0"/>
                  <a:pt x="21464" y="5203"/>
                  <a:pt x="27599" y="13382"/>
                </a:cubicBezTo>
                <a:cubicBezTo>
                  <a:pt x="32695" y="20176"/>
                  <a:pt x="32423" y="30095"/>
                  <a:pt x="37636" y="36799"/>
                </a:cubicBezTo>
                <a:cubicBezTo>
                  <a:pt x="43336" y="44129"/>
                  <a:pt x="51913" y="48954"/>
                  <a:pt x="60217" y="53108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6"/>
          <p:cNvSpPr/>
          <p:nvPr/>
        </p:nvSpPr>
        <p:spPr>
          <a:xfrm rot="-1070548">
            <a:off x="639684" y="4678706"/>
            <a:ext cx="1425146" cy="1068297"/>
          </a:xfrm>
          <a:custGeom>
            <a:avLst/>
            <a:gdLst/>
            <a:ahLst/>
            <a:cxnLst/>
            <a:rect l="l" t="t" r="r" b="b"/>
            <a:pathLst>
              <a:path w="57006" h="42732" extrusionOk="0">
                <a:moveTo>
                  <a:pt x="0" y="6352"/>
                </a:moveTo>
                <a:cubicBezTo>
                  <a:pt x="7894" y="3192"/>
                  <a:pt x="18016" y="-2965"/>
                  <a:pt x="25090" y="1752"/>
                </a:cubicBezTo>
                <a:cubicBezTo>
                  <a:pt x="30010" y="5033"/>
                  <a:pt x="22868" y="15767"/>
                  <a:pt x="27599" y="19315"/>
                </a:cubicBezTo>
                <a:cubicBezTo>
                  <a:pt x="33625" y="23834"/>
                  <a:pt x="43722" y="16275"/>
                  <a:pt x="50180" y="20151"/>
                </a:cubicBezTo>
                <a:cubicBezTo>
                  <a:pt x="56791" y="24119"/>
                  <a:pt x="58646" y="35835"/>
                  <a:pt x="55198" y="4273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6"/>
          <p:cNvSpPr/>
          <p:nvPr/>
        </p:nvSpPr>
        <p:spPr>
          <a:xfrm>
            <a:off x="6800850" y="-187025"/>
            <a:ext cx="2601300" cy="714100"/>
          </a:xfrm>
          <a:custGeom>
            <a:avLst/>
            <a:gdLst/>
            <a:ahLst/>
            <a:cxnLst/>
            <a:rect l="l" t="t" r="r" b="b"/>
            <a:pathLst>
              <a:path w="104052" h="28564" extrusionOk="0">
                <a:moveTo>
                  <a:pt x="0" y="0"/>
                </a:moveTo>
                <a:cubicBezTo>
                  <a:pt x="6809" y="6809"/>
                  <a:pt x="12482" y="15803"/>
                  <a:pt x="21422" y="19382"/>
                </a:cubicBezTo>
                <a:cubicBezTo>
                  <a:pt x="34603" y="24658"/>
                  <a:pt x="49817" y="23670"/>
                  <a:pt x="63928" y="22103"/>
                </a:cubicBezTo>
                <a:cubicBezTo>
                  <a:pt x="70049" y="21423"/>
                  <a:pt x="76194" y="19192"/>
                  <a:pt x="82290" y="20063"/>
                </a:cubicBezTo>
                <a:cubicBezTo>
                  <a:pt x="90000" y="21164"/>
                  <a:pt x="96664" y="26101"/>
                  <a:pt x="104052" y="2856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Google Shape;52;p6"/>
          <p:cNvSpPr/>
          <p:nvPr/>
        </p:nvSpPr>
        <p:spPr>
          <a:xfrm>
            <a:off x="7803421" y="-225275"/>
            <a:ext cx="375200" cy="620575"/>
          </a:xfrm>
          <a:custGeom>
            <a:avLst/>
            <a:gdLst/>
            <a:ahLst/>
            <a:cxnLst/>
            <a:rect l="l" t="t" r="r" b="b"/>
            <a:pathLst>
              <a:path w="15008" h="24823" extrusionOk="0">
                <a:moveTo>
                  <a:pt x="6482" y="24823"/>
                </a:moveTo>
                <a:cubicBezTo>
                  <a:pt x="10605" y="24136"/>
                  <a:pt x="16512" y="19041"/>
                  <a:pt x="14643" y="15302"/>
                </a:cubicBezTo>
                <a:cubicBezTo>
                  <a:pt x="12603" y="11222"/>
                  <a:pt x="5964" y="12031"/>
                  <a:pt x="2402" y="9181"/>
                </a:cubicBezTo>
                <a:cubicBezTo>
                  <a:pt x="-67" y="7206"/>
                  <a:pt x="22" y="3161"/>
                  <a:pt x="22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E3F1FE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9899973">
            <a:off x="6134302" y="-1126313"/>
            <a:ext cx="3753091" cy="2252624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5400000" flipH="1">
            <a:off x="7176775" y="-120300"/>
            <a:ext cx="1735500" cy="9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5906" y="1386225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715097" y="1698840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718301" y="2555497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713212" y="2870188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5688746" y="1388025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5681997" y="1697190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 hasCustomPrompt="1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5688283" y="2555497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681538" y="2870188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6"/>
          </p:nvPr>
        </p:nvSpPr>
        <p:spPr>
          <a:xfrm>
            <a:off x="718301" y="37211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7"/>
          </p:nvPr>
        </p:nvSpPr>
        <p:spPr>
          <a:xfrm>
            <a:off x="713212" y="40358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8" hasCustomPrompt="1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9"/>
          </p:nvPr>
        </p:nvSpPr>
        <p:spPr>
          <a:xfrm>
            <a:off x="5688283" y="37211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0"/>
          </p:nvPr>
        </p:nvSpPr>
        <p:spPr>
          <a:xfrm>
            <a:off x="5681538" y="40358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7" name="Google Shape;277;p28"/>
          <p:cNvSpPr/>
          <p:nvPr/>
        </p:nvSpPr>
        <p:spPr>
          <a:xfrm rot="-3187226">
            <a:off x="7347657" y="-1550153"/>
            <a:ext cx="3300288" cy="2479694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 rot="-8882208">
            <a:off x="-1038781" y="4664779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 rot="556266">
            <a:off x="7675917" y="-1367998"/>
            <a:ext cx="3366148" cy="2832994"/>
          </a:xfrm>
          <a:custGeom>
            <a:avLst/>
            <a:gdLst/>
            <a:ahLst/>
            <a:cxnLst/>
            <a:rect l="l" t="t" r="r" b="b"/>
            <a:pathLst>
              <a:path w="134651" h="113324" extrusionOk="0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Google Shape;280;p28"/>
          <p:cNvSpPr/>
          <p:nvPr/>
        </p:nvSpPr>
        <p:spPr>
          <a:xfrm rot="556266">
            <a:off x="8797816" y="158031"/>
            <a:ext cx="2090771" cy="985288"/>
          </a:xfrm>
          <a:custGeom>
            <a:avLst/>
            <a:gdLst/>
            <a:ahLst/>
            <a:cxnLst/>
            <a:rect l="l" t="t" r="r" b="b"/>
            <a:pathLst>
              <a:path w="83634" h="39413" extrusionOk="0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Google Shape;281;p28"/>
          <p:cNvSpPr/>
          <p:nvPr/>
        </p:nvSpPr>
        <p:spPr>
          <a:xfrm rot="10800000">
            <a:off x="-888283" y="4671138"/>
            <a:ext cx="3052650" cy="878175"/>
          </a:xfrm>
          <a:custGeom>
            <a:avLst/>
            <a:gdLst/>
            <a:ahLst/>
            <a:cxnLst/>
            <a:rect l="l" t="t" r="r" b="b"/>
            <a:pathLst>
              <a:path w="122106" h="35127" extrusionOk="0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 rot="6873227" flipH="1">
            <a:off x="7491938" y="-136608"/>
            <a:ext cx="1735542" cy="9096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32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Google Shape;304;p32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Google Shape;305;p32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3F1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0744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74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lianova/cardiovascular-disease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483987" y="2463694"/>
            <a:ext cx="5036219" cy="1903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Cardiovascular  Disease Prediction</a:t>
            </a:r>
            <a:endParaRPr sz="4000" dirty="0"/>
          </a:p>
        </p:txBody>
      </p:sp>
      <p:grpSp>
        <p:nvGrpSpPr>
          <p:cNvPr id="317" name="Google Shape;317;p35"/>
          <p:cNvGrpSpPr/>
          <p:nvPr/>
        </p:nvGrpSpPr>
        <p:grpSpPr>
          <a:xfrm>
            <a:off x="5498846" y="801937"/>
            <a:ext cx="3151339" cy="3877639"/>
            <a:chOff x="3429550" y="1348000"/>
            <a:chExt cx="1547275" cy="1849375"/>
          </a:xfrm>
        </p:grpSpPr>
        <p:sp>
          <p:nvSpPr>
            <p:cNvPr id="318" name="Google Shape;318;p35"/>
            <p:cNvSpPr/>
            <p:nvPr/>
          </p:nvSpPr>
          <p:spPr>
            <a:xfrm>
              <a:off x="4015350" y="179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1CCD0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48300" y="2119425"/>
              <a:ext cx="64225" cy="167200"/>
            </a:xfrm>
            <a:custGeom>
              <a:avLst/>
              <a:gdLst/>
              <a:ahLst/>
              <a:cxnLst/>
              <a:rect l="l" t="t" r="r" b="b"/>
              <a:pathLst>
                <a:path w="2569" h="6688" extrusionOk="0">
                  <a:moveTo>
                    <a:pt x="1" y="0"/>
                  </a:moveTo>
                  <a:lnTo>
                    <a:pt x="2201" y="6688"/>
                  </a:lnTo>
                  <a:cubicBezTo>
                    <a:pt x="2569" y="528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E79DB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429550" y="1789800"/>
              <a:ext cx="934800" cy="102375"/>
            </a:xfrm>
            <a:custGeom>
              <a:avLst/>
              <a:gdLst/>
              <a:ahLst/>
              <a:cxnLst/>
              <a:rect l="l" t="t" r="r" b="b"/>
              <a:pathLst>
                <a:path w="37392" h="4095" extrusionOk="0">
                  <a:moveTo>
                    <a:pt x="778" y="1"/>
                  </a:moveTo>
                  <a:cubicBezTo>
                    <a:pt x="344" y="1"/>
                    <a:pt x="0" y="327"/>
                    <a:pt x="0" y="738"/>
                  </a:cubicBezTo>
                  <a:lnTo>
                    <a:pt x="0" y="3357"/>
                  </a:lnTo>
                  <a:cubicBezTo>
                    <a:pt x="0" y="3764"/>
                    <a:pt x="356" y="4095"/>
                    <a:pt x="789" y="4095"/>
                  </a:cubicBezTo>
                  <a:lnTo>
                    <a:pt x="36590" y="4095"/>
                  </a:lnTo>
                  <a:cubicBezTo>
                    <a:pt x="37036" y="4095"/>
                    <a:pt x="37392" y="3752"/>
                    <a:pt x="37366" y="3332"/>
                  </a:cubicBezTo>
                  <a:lnTo>
                    <a:pt x="37264" y="1221"/>
                  </a:lnTo>
                  <a:cubicBezTo>
                    <a:pt x="37239" y="840"/>
                    <a:pt x="36908" y="523"/>
                    <a:pt x="36488" y="523"/>
                  </a:cubicBezTo>
                  <a:lnTo>
                    <a:pt x="802" y="1"/>
                  </a:lnTo>
                  <a:cubicBezTo>
                    <a:pt x="794" y="1"/>
                    <a:pt x="786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429550" y="1954450"/>
              <a:ext cx="935100" cy="102700"/>
            </a:xfrm>
            <a:custGeom>
              <a:avLst/>
              <a:gdLst/>
              <a:ahLst/>
              <a:cxnLst/>
              <a:rect l="l" t="t" r="r" b="b"/>
              <a:pathLst>
                <a:path w="37404" h="4108" extrusionOk="0">
                  <a:moveTo>
                    <a:pt x="39" y="1"/>
                  </a:moveTo>
                  <a:cubicBezTo>
                    <a:pt x="14" y="1"/>
                    <a:pt x="0" y="14"/>
                    <a:pt x="0" y="26"/>
                  </a:cubicBezTo>
                  <a:lnTo>
                    <a:pt x="0" y="4082"/>
                  </a:lnTo>
                  <a:cubicBezTo>
                    <a:pt x="0" y="4094"/>
                    <a:pt x="14" y="4108"/>
                    <a:pt x="39" y="4108"/>
                  </a:cubicBezTo>
                  <a:lnTo>
                    <a:pt x="37378" y="4108"/>
                  </a:lnTo>
                  <a:cubicBezTo>
                    <a:pt x="37392" y="4108"/>
                    <a:pt x="37404" y="4094"/>
                    <a:pt x="37404" y="4082"/>
                  </a:cubicBezTo>
                  <a:lnTo>
                    <a:pt x="37404" y="26"/>
                  </a:lnTo>
                  <a:cubicBezTo>
                    <a:pt x="37404" y="14"/>
                    <a:pt x="37392" y="1"/>
                    <a:pt x="37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4679925" y="1911850"/>
              <a:ext cx="228575" cy="149125"/>
            </a:xfrm>
            <a:custGeom>
              <a:avLst/>
              <a:gdLst/>
              <a:ahLst/>
              <a:cxnLst/>
              <a:rect l="l" t="t" r="r" b="b"/>
              <a:pathLst>
                <a:path w="9143" h="5965" extrusionOk="0">
                  <a:moveTo>
                    <a:pt x="8061" y="1"/>
                  </a:moveTo>
                  <a:lnTo>
                    <a:pt x="1" y="3472"/>
                  </a:lnTo>
                  <a:lnTo>
                    <a:pt x="1069" y="5964"/>
                  </a:lnTo>
                  <a:lnTo>
                    <a:pt x="9142" y="248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E94A4E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4750825" y="2046950"/>
              <a:ext cx="226000" cy="91875"/>
            </a:xfrm>
            <a:custGeom>
              <a:avLst/>
              <a:gdLst/>
              <a:ahLst/>
              <a:cxnLst/>
              <a:rect l="l" t="t" r="r" b="b"/>
              <a:pathLst>
                <a:path w="9040" h="3675" extrusionOk="0">
                  <a:moveTo>
                    <a:pt x="8734" y="1"/>
                  </a:moveTo>
                  <a:lnTo>
                    <a:pt x="0" y="979"/>
                  </a:lnTo>
                  <a:lnTo>
                    <a:pt x="305" y="3674"/>
                  </a:lnTo>
                  <a:lnTo>
                    <a:pt x="9039" y="2696"/>
                  </a:lnTo>
                  <a:lnTo>
                    <a:pt x="8734" y="1"/>
                  </a:lnTo>
                  <a:close/>
                </a:path>
              </a:pathLst>
            </a:custGeom>
            <a:solidFill>
              <a:srgbClr val="E94A4E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095750" y="2894000"/>
              <a:ext cx="174825" cy="303375"/>
            </a:xfrm>
            <a:custGeom>
              <a:avLst/>
              <a:gdLst/>
              <a:ahLst/>
              <a:cxnLst/>
              <a:rect l="l" t="t" r="r" b="b"/>
              <a:pathLst>
                <a:path w="6993" h="12135" extrusionOk="0">
                  <a:moveTo>
                    <a:pt x="0" y="0"/>
                  </a:moveTo>
                  <a:lnTo>
                    <a:pt x="0" y="11264"/>
                  </a:lnTo>
                  <a:cubicBezTo>
                    <a:pt x="0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403100" y="2894000"/>
              <a:ext cx="174850" cy="303375"/>
            </a:xfrm>
            <a:custGeom>
              <a:avLst/>
              <a:gdLst/>
              <a:ahLst/>
              <a:cxnLst/>
              <a:rect l="l" t="t" r="r" b="b"/>
              <a:pathLst>
                <a:path w="6994" h="12135" extrusionOk="0">
                  <a:moveTo>
                    <a:pt x="1" y="0"/>
                  </a:moveTo>
                  <a:lnTo>
                    <a:pt x="1" y="11264"/>
                  </a:lnTo>
                  <a:cubicBezTo>
                    <a:pt x="1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693675" y="1772350"/>
              <a:ext cx="347125" cy="366475"/>
            </a:xfrm>
            <a:custGeom>
              <a:avLst/>
              <a:gdLst/>
              <a:ahLst/>
              <a:cxnLst/>
              <a:rect l="l" t="t" r="r" b="b"/>
              <a:pathLst>
                <a:path w="13885" h="14659" extrusionOk="0">
                  <a:moveTo>
                    <a:pt x="13884" y="0"/>
                  </a:moveTo>
                  <a:lnTo>
                    <a:pt x="13884" y="0"/>
                  </a:lnTo>
                  <a:cubicBezTo>
                    <a:pt x="815" y="458"/>
                    <a:pt x="1" y="11976"/>
                    <a:pt x="191" y="14658"/>
                  </a:cubicBezTo>
                  <a:cubicBezTo>
                    <a:pt x="2632" y="11570"/>
                    <a:pt x="7641" y="9522"/>
                    <a:pt x="13884" y="7844"/>
                  </a:cubicBezTo>
                  <a:cubicBezTo>
                    <a:pt x="13757" y="5874"/>
                    <a:pt x="13591" y="2148"/>
                    <a:pt x="1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588475" y="1957000"/>
              <a:ext cx="1096575" cy="1113025"/>
            </a:xfrm>
            <a:custGeom>
              <a:avLst/>
              <a:gdLst/>
              <a:ahLst/>
              <a:cxnLst/>
              <a:rect l="l" t="t" r="r" b="b"/>
              <a:pathLst>
                <a:path w="43863" h="44521" extrusionOk="0">
                  <a:moveTo>
                    <a:pt x="22338" y="0"/>
                  </a:moveTo>
                  <a:cubicBezTo>
                    <a:pt x="20813" y="0"/>
                    <a:pt x="19389" y="64"/>
                    <a:pt x="18067" y="191"/>
                  </a:cubicBezTo>
                  <a:cubicBezTo>
                    <a:pt x="17355" y="242"/>
                    <a:pt x="16643" y="319"/>
                    <a:pt x="15982" y="407"/>
                  </a:cubicBezTo>
                  <a:cubicBezTo>
                    <a:pt x="10832" y="1183"/>
                    <a:pt x="7336" y="2861"/>
                    <a:pt x="5086" y="5111"/>
                  </a:cubicBezTo>
                  <a:lnTo>
                    <a:pt x="4972" y="5226"/>
                  </a:lnTo>
                  <a:cubicBezTo>
                    <a:pt x="4768" y="5430"/>
                    <a:pt x="4577" y="5645"/>
                    <a:pt x="4399" y="5862"/>
                  </a:cubicBezTo>
                  <a:cubicBezTo>
                    <a:pt x="0" y="11061"/>
                    <a:pt x="1590" y="18689"/>
                    <a:pt x="4984" y="24309"/>
                  </a:cubicBezTo>
                  <a:cubicBezTo>
                    <a:pt x="7514" y="28479"/>
                    <a:pt x="12905" y="33043"/>
                    <a:pt x="18677" y="36768"/>
                  </a:cubicBezTo>
                  <a:cubicBezTo>
                    <a:pt x="25548" y="41235"/>
                    <a:pt x="32952" y="44520"/>
                    <a:pt x="36639" y="44520"/>
                  </a:cubicBezTo>
                  <a:cubicBezTo>
                    <a:pt x="36814" y="44520"/>
                    <a:pt x="36980" y="44513"/>
                    <a:pt x="37137" y="44498"/>
                  </a:cubicBezTo>
                  <a:cubicBezTo>
                    <a:pt x="39641" y="44295"/>
                    <a:pt x="41955" y="42096"/>
                    <a:pt x="43862" y="38510"/>
                  </a:cubicBezTo>
                  <a:cubicBezTo>
                    <a:pt x="43862" y="38510"/>
                    <a:pt x="40633" y="35662"/>
                    <a:pt x="37188" y="31327"/>
                  </a:cubicBezTo>
                  <a:cubicBezTo>
                    <a:pt x="33844" y="27157"/>
                    <a:pt x="30284" y="21576"/>
                    <a:pt x="29165" y="15791"/>
                  </a:cubicBezTo>
                  <a:cubicBezTo>
                    <a:pt x="26890" y="4031"/>
                    <a:pt x="22338" y="0"/>
                    <a:pt x="2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146925" y="1789475"/>
              <a:ext cx="688125" cy="1130300"/>
            </a:xfrm>
            <a:custGeom>
              <a:avLst/>
              <a:gdLst/>
              <a:ahLst/>
              <a:cxnLst/>
              <a:rect l="l" t="t" r="r" b="b"/>
              <a:pathLst>
                <a:path w="27525" h="45212" extrusionOk="0">
                  <a:moveTo>
                    <a:pt x="12221" y="0"/>
                  </a:moveTo>
                  <a:cubicBezTo>
                    <a:pt x="11944" y="0"/>
                    <a:pt x="11668" y="5"/>
                    <a:pt x="11392" y="14"/>
                  </a:cubicBezTo>
                  <a:cubicBezTo>
                    <a:pt x="8022" y="129"/>
                    <a:pt x="5340" y="1553"/>
                    <a:pt x="3420" y="3065"/>
                  </a:cubicBezTo>
                  <a:lnTo>
                    <a:pt x="3420" y="3078"/>
                  </a:lnTo>
                  <a:cubicBezTo>
                    <a:pt x="3394" y="3104"/>
                    <a:pt x="3382" y="3116"/>
                    <a:pt x="3369" y="3116"/>
                  </a:cubicBezTo>
                  <a:lnTo>
                    <a:pt x="3369" y="3155"/>
                  </a:lnTo>
                  <a:cubicBezTo>
                    <a:pt x="1157" y="4871"/>
                    <a:pt x="0" y="6701"/>
                    <a:pt x="0" y="6701"/>
                  </a:cubicBezTo>
                  <a:cubicBezTo>
                    <a:pt x="0" y="6701"/>
                    <a:pt x="4552" y="10732"/>
                    <a:pt x="6827" y="22492"/>
                  </a:cubicBezTo>
                  <a:cubicBezTo>
                    <a:pt x="7946" y="28277"/>
                    <a:pt x="11506" y="33858"/>
                    <a:pt x="14850" y="38028"/>
                  </a:cubicBezTo>
                  <a:cubicBezTo>
                    <a:pt x="18295" y="42363"/>
                    <a:pt x="21524" y="45211"/>
                    <a:pt x="21524" y="45211"/>
                  </a:cubicBezTo>
                  <a:cubicBezTo>
                    <a:pt x="24461" y="39858"/>
                    <a:pt x="26546" y="31430"/>
                    <a:pt x="27321" y="21907"/>
                  </a:cubicBezTo>
                  <a:cubicBezTo>
                    <a:pt x="27525" y="19211"/>
                    <a:pt x="27525" y="16847"/>
                    <a:pt x="27321" y="14762"/>
                  </a:cubicBezTo>
                  <a:cubicBezTo>
                    <a:pt x="26220" y="3087"/>
                    <a:pt x="19312" y="0"/>
                    <a:pt x="12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988000" y="1348000"/>
              <a:ext cx="547650" cy="619525"/>
            </a:xfrm>
            <a:custGeom>
              <a:avLst/>
              <a:gdLst/>
              <a:ahLst/>
              <a:cxnLst/>
              <a:rect l="l" t="t" r="r" b="b"/>
              <a:pathLst>
                <a:path w="21906" h="24781" extrusionOk="0">
                  <a:moveTo>
                    <a:pt x="9688" y="1"/>
                  </a:moveTo>
                  <a:lnTo>
                    <a:pt x="6713" y="1286"/>
                  </a:lnTo>
                  <a:lnTo>
                    <a:pt x="7476" y="2506"/>
                  </a:lnTo>
                  <a:cubicBezTo>
                    <a:pt x="8200" y="3688"/>
                    <a:pt x="8824" y="7553"/>
                    <a:pt x="8862" y="7833"/>
                  </a:cubicBezTo>
                  <a:cubicBezTo>
                    <a:pt x="8150" y="8341"/>
                    <a:pt x="7463" y="8888"/>
                    <a:pt x="6802" y="9473"/>
                  </a:cubicBezTo>
                  <a:lnTo>
                    <a:pt x="6802" y="9460"/>
                  </a:lnTo>
                  <a:cubicBezTo>
                    <a:pt x="6853" y="7171"/>
                    <a:pt x="5124" y="4083"/>
                    <a:pt x="5124" y="4083"/>
                  </a:cubicBezTo>
                  <a:lnTo>
                    <a:pt x="2696" y="5493"/>
                  </a:lnTo>
                  <a:cubicBezTo>
                    <a:pt x="4094" y="7846"/>
                    <a:pt x="3700" y="13045"/>
                    <a:pt x="3700" y="13045"/>
                  </a:cubicBezTo>
                  <a:lnTo>
                    <a:pt x="3713" y="13045"/>
                  </a:lnTo>
                  <a:cubicBezTo>
                    <a:pt x="2416" y="15016"/>
                    <a:pt x="1411" y="17393"/>
                    <a:pt x="776" y="19797"/>
                  </a:cubicBezTo>
                  <a:cubicBezTo>
                    <a:pt x="343" y="21475"/>
                    <a:pt x="77" y="23191"/>
                    <a:pt x="1" y="24780"/>
                  </a:cubicBezTo>
                  <a:cubicBezTo>
                    <a:pt x="1894" y="24501"/>
                    <a:pt x="3993" y="24360"/>
                    <a:pt x="6357" y="24360"/>
                  </a:cubicBezTo>
                  <a:cubicBezTo>
                    <a:pt x="6357" y="24360"/>
                    <a:pt x="7514" y="22530"/>
                    <a:pt x="9714" y="20800"/>
                  </a:cubicBezTo>
                  <a:lnTo>
                    <a:pt x="9714" y="20775"/>
                  </a:lnTo>
                  <a:cubicBezTo>
                    <a:pt x="9943" y="19834"/>
                    <a:pt x="10324" y="18932"/>
                    <a:pt x="10807" y="18068"/>
                  </a:cubicBezTo>
                  <a:cubicBezTo>
                    <a:pt x="12082" y="18705"/>
                    <a:pt x="16292" y="20680"/>
                    <a:pt x="19083" y="20680"/>
                  </a:cubicBezTo>
                  <a:cubicBezTo>
                    <a:pt x="20746" y="20680"/>
                    <a:pt x="21905" y="19979"/>
                    <a:pt x="21639" y="17876"/>
                  </a:cubicBezTo>
                  <a:cubicBezTo>
                    <a:pt x="20990" y="12715"/>
                    <a:pt x="19617" y="10604"/>
                    <a:pt x="19147" y="10007"/>
                  </a:cubicBezTo>
                  <a:cubicBezTo>
                    <a:pt x="19147" y="9994"/>
                    <a:pt x="19160" y="9994"/>
                    <a:pt x="19160" y="9994"/>
                  </a:cubicBezTo>
                  <a:lnTo>
                    <a:pt x="16325" y="4578"/>
                  </a:lnTo>
                  <a:cubicBezTo>
                    <a:pt x="15588" y="3167"/>
                    <a:pt x="16732" y="1108"/>
                    <a:pt x="16732" y="1108"/>
                  </a:cubicBezTo>
                  <a:lnTo>
                    <a:pt x="14316" y="497"/>
                  </a:lnTo>
                  <a:cubicBezTo>
                    <a:pt x="12663" y="1908"/>
                    <a:pt x="13680" y="5341"/>
                    <a:pt x="13680" y="5341"/>
                  </a:cubicBezTo>
                  <a:lnTo>
                    <a:pt x="13693" y="5341"/>
                  </a:lnTo>
                  <a:cubicBezTo>
                    <a:pt x="13082" y="5557"/>
                    <a:pt x="12485" y="5812"/>
                    <a:pt x="11901" y="6091"/>
                  </a:cubicBezTo>
                  <a:cubicBezTo>
                    <a:pt x="12129" y="3243"/>
                    <a:pt x="9688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8025" y="1803175"/>
              <a:ext cx="82975" cy="97725"/>
            </a:xfrm>
            <a:custGeom>
              <a:avLst/>
              <a:gdLst/>
              <a:ahLst/>
              <a:cxnLst/>
              <a:rect l="l" t="t" r="r" b="b"/>
              <a:pathLst>
                <a:path w="3319" h="3909" extrusionOk="0">
                  <a:moveTo>
                    <a:pt x="2576" y="0"/>
                  </a:moveTo>
                  <a:cubicBezTo>
                    <a:pt x="2383" y="0"/>
                    <a:pt x="2183" y="70"/>
                    <a:pt x="2021" y="178"/>
                  </a:cubicBezTo>
                  <a:cubicBezTo>
                    <a:pt x="1793" y="330"/>
                    <a:pt x="1628" y="559"/>
                    <a:pt x="1450" y="776"/>
                  </a:cubicBezTo>
                  <a:cubicBezTo>
                    <a:pt x="1182" y="1132"/>
                    <a:pt x="916" y="1475"/>
                    <a:pt x="648" y="1831"/>
                  </a:cubicBezTo>
                  <a:cubicBezTo>
                    <a:pt x="356" y="2212"/>
                    <a:pt x="13" y="2644"/>
                    <a:pt x="0" y="3141"/>
                  </a:cubicBezTo>
                  <a:cubicBezTo>
                    <a:pt x="0" y="3458"/>
                    <a:pt x="140" y="3776"/>
                    <a:pt x="458" y="3878"/>
                  </a:cubicBezTo>
                  <a:cubicBezTo>
                    <a:pt x="524" y="3899"/>
                    <a:pt x="589" y="3908"/>
                    <a:pt x="652" y="3908"/>
                  </a:cubicBezTo>
                  <a:cubicBezTo>
                    <a:pt x="934" y="3908"/>
                    <a:pt x="1196" y="3726"/>
                    <a:pt x="1424" y="3560"/>
                  </a:cubicBezTo>
                  <a:cubicBezTo>
                    <a:pt x="2072" y="3102"/>
                    <a:pt x="2632" y="2492"/>
                    <a:pt x="3013" y="1805"/>
                  </a:cubicBezTo>
                  <a:cubicBezTo>
                    <a:pt x="3179" y="1500"/>
                    <a:pt x="3318" y="1183"/>
                    <a:pt x="3318" y="852"/>
                  </a:cubicBezTo>
                  <a:cubicBezTo>
                    <a:pt x="3318" y="508"/>
                    <a:pt x="3128" y="152"/>
                    <a:pt x="2810" y="39"/>
                  </a:cubicBezTo>
                  <a:cubicBezTo>
                    <a:pt x="2735" y="12"/>
                    <a:pt x="2656" y="0"/>
                    <a:pt x="2576" y="0"/>
                  </a:cubicBezTo>
                  <a:close/>
                </a:path>
              </a:pathLst>
            </a:custGeom>
            <a:solidFill>
              <a:srgbClr val="E3F1FE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6925" y="1686200"/>
              <a:ext cx="653500" cy="600425"/>
            </a:xfrm>
            <a:custGeom>
              <a:avLst/>
              <a:gdLst/>
              <a:ahLst/>
              <a:cxnLst/>
              <a:rect l="l" t="t" r="r" b="b"/>
              <a:pathLst>
                <a:path w="26140" h="24017" extrusionOk="0">
                  <a:moveTo>
                    <a:pt x="21524" y="0"/>
                  </a:moveTo>
                  <a:cubicBezTo>
                    <a:pt x="21524" y="0"/>
                    <a:pt x="14234" y="8263"/>
                    <a:pt x="9054" y="8263"/>
                  </a:cubicBezTo>
                  <a:cubicBezTo>
                    <a:pt x="8677" y="8263"/>
                    <a:pt x="8310" y="8219"/>
                    <a:pt x="7959" y="8125"/>
                  </a:cubicBezTo>
                  <a:cubicBezTo>
                    <a:pt x="2797" y="6738"/>
                    <a:pt x="2391" y="4908"/>
                    <a:pt x="2391" y="4908"/>
                  </a:cubicBezTo>
                  <a:lnTo>
                    <a:pt x="0" y="7743"/>
                  </a:lnTo>
                  <a:cubicBezTo>
                    <a:pt x="0" y="7743"/>
                    <a:pt x="3216" y="10769"/>
                    <a:pt x="4272" y="13324"/>
                  </a:cubicBezTo>
                  <a:cubicBezTo>
                    <a:pt x="5315" y="15867"/>
                    <a:pt x="4056" y="17329"/>
                    <a:pt x="4056" y="17329"/>
                  </a:cubicBezTo>
                  <a:lnTo>
                    <a:pt x="6256" y="24017"/>
                  </a:lnTo>
                  <a:cubicBezTo>
                    <a:pt x="6256" y="24017"/>
                    <a:pt x="12485" y="8582"/>
                    <a:pt x="25084" y="6396"/>
                  </a:cubicBezTo>
                  <a:cubicBezTo>
                    <a:pt x="25835" y="6269"/>
                    <a:pt x="26140" y="5353"/>
                    <a:pt x="25643" y="4781"/>
                  </a:cubicBezTo>
                  <a:lnTo>
                    <a:pt x="2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604350" y="1861000"/>
              <a:ext cx="331550" cy="106825"/>
            </a:xfrm>
            <a:custGeom>
              <a:avLst/>
              <a:gdLst/>
              <a:ahLst/>
              <a:cxnLst/>
              <a:rect l="l" t="t" r="r" b="b"/>
              <a:pathLst>
                <a:path w="13262" h="4273" extrusionOk="0">
                  <a:moveTo>
                    <a:pt x="26" y="1"/>
                  </a:moveTo>
                  <a:cubicBezTo>
                    <a:pt x="14" y="1"/>
                    <a:pt x="1" y="14"/>
                    <a:pt x="1" y="14"/>
                  </a:cubicBezTo>
                  <a:lnTo>
                    <a:pt x="1" y="4260"/>
                  </a:lnTo>
                  <a:cubicBezTo>
                    <a:pt x="1" y="4260"/>
                    <a:pt x="14" y="4273"/>
                    <a:pt x="26" y="4273"/>
                  </a:cubicBezTo>
                  <a:lnTo>
                    <a:pt x="13236" y="4273"/>
                  </a:lnTo>
                  <a:cubicBezTo>
                    <a:pt x="13248" y="4273"/>
                    <a:pt x="13262" y="4260"/>
                    <a:pt x="13262" y="4260"/>
                  </a:cubicBezTo>
                  <a:lnTo>
                    <a:pt x="13262" y="14"/>
                  </a:lnTo>
                  <a:cubicBezTo>
                    <a:pt x="13262" y="14"/>
                    <a:pt x="13248" y="1"/>
                    <a:pt x="13236" y="1"/>
                  </a:cubicBezTo>
                  <a:close/>
                </a:path>
              </a:pathLst>
            </a:custGeom>
            <a:solidFill>
              <a:srgbClr val="0258A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658725" y="1485325"/>
              <a:ext cx="301650" cy="712700"/>
            </a:xfrm>
            <a:custGeom>
              <a:avLst/>
              <a:gdLst/>
              <a:ahLst/>
              <a:cxnLst/>
              <a:rect l="l" t="t" r="r" b="b"/>
              <a:pathLst>
                <a:path w="12066" h="28508" extrusionOk="0">
                  <a:moveTo>
                    <a:pt x="10298" y="0"/>
                  </a:moveTo>
                  <a:lnTo>
                    <a:pt x="4132" y="1387"/>
                  </a:lnTo>
                  <a:lnTo>
                    <a:pt x="5073" y="7616"/>
                  </a:lnTo>
                  <a:cubicBezTo>
                    <a:pt x="6013" y="13858"/>
                    <a:pt x="0" y="27233"/>
                    <a:pt x="0" y="27233"/>
                  </a:cubicBezTo>
                  <a:lnTo>
                    <a:pt x="77" y="27131"/>
                  </a:lnTo>
                  <a:cubicBezTo>
                    <a:pt x="2354" y="28065"/>
                    <a:pt x="4020" y="28507"/>
                    <a:pt x="5279" y="28507"/>
                  </a:cubicBezTo>
                  <a:cubicBezTo>
                    <a:pt x="8428" y="28507"/>
                    <a:pt x="9036" y="25739"/>
                    <a:pt x="10298" y="20952"/>
                  </a:cubicBezTo>
                  <a:cubicBezTo>
                    <a:pt x="12065" y="14253"/>
                    <a:pt x="10298" y="0"/>
                    <a:pt x="10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631375" y="2268800"/>
              <a:ext cx="93775" cy="47375"/>
            </a:xfrm>
            <a:custGeom>
              <a:avLst/>
              <a:gdLst/>
              <a:ahLst/>
              <a:cxnLst/>
              <a:rect l="l" t="t" r="r" b="b"/>
              <a:pathLst>
                <a:path w="3751" h="1895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1018" y="1018"/>
                    <a:pt x="2340" y="1679"/>
                    <a:pt x="3739" y="1895"/>
                  </a:cubicBezTo>
                  <a:cubicBezTo>
                    <a:pt x="3751" y="1895"/>
                    <a:pt x="3751" y="1882"/>
                    <a:pt x="3751" y="1882"/>
                  </a:cubicBezTo>
                  <a:lnTo>
                    <a:pt x="3751" y="1869"/>
                  </a:lnTo>
                  <a:cubicBezTo>
                    <a:pt x="2352" y="1666"/>
                    <a:pt x="1018" y="99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1"/>
          <p:cNvSpPr txBox="1">
            <a:spLocks noGrp="1"/>
          </p:cNvSpPr>
          <p:nvPr>
            <p:ph type="title"/>
          </p:nvPr>
        </p:nvSpPr>
        <p:spPr>
          <a:xfrm>
            <a:off x="248011" y="307843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accent2"/>
                </a:solidFill>
              </a:rPr>
              <a:t>Models: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C6EFBB-168F-46C2-B108-DBFAFB886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69307"/>
              </p:ext>
            </p:extLst>
          </p:nvPr>
        </p:nvGraphicFramePr>
        <p:xfrm>
          <a:off x="1491790" y="928008"/>
          <a:ext cx="5645728" cy="35833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291110289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991449099"/>
                    </a:ext>
                  </a:extLst>
                </a:gridCol>
                <a:gridCol w="1720274">
                  <a:extLst>
                    <a:ext uri="{9D8B030D-6E8A-4147-A177-3AD203B41FA5}">
                      <a16:colId xmlns:a16="http://schemas.microsoft.com/office/drawing/2014/main" val="1125785070"/>
                    </a:ext>
                  </a:extLst>
                </a:gridCol>
              </a:tblGrid>
              <a:tr h="532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validation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2756"/>
                  </a:ext>
                </a:extLst>
              </a:tr>
              <a:tr h="74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sym typeface="Kani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0.730</a:t>
                      </a:r>
                      <a:endParaRPr lang="en-US" sz="1600" b="0" i="0" u="none" strike="noStrike" cap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0.708</a:t>
                      </a:r>
                      <a:endParaRPr lang="en-US" sz="1600" b="0" i="0" u="none" strike="noStrike" cap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336381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MLP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77023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08434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3452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 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0.744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0.721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04560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Stacking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693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99D9985-E1FF-4395-9AFE-82D91DAD3EAA}"/>
              </a:ext>
            </a:extLst>
          </p:cNvPr>
          <p:cNvSpPr/>
          <p:nvPr/>
        </p:nvSpPr>
        <p:spPr>
          <a:xfrm>
            <a:off x="1491790" y="2641923"/>
            <a:ext cx="5645728" cy="419582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D1E13-42CD-4B50-87E8-F81A45A29979}"/>
              </a:ext>
            </a:extLst>
          </p:cNvPr>
          <p:cNvSpPr txBox="1"/>
          <p:nvPr/>
        </p:nvSpPr>
        <p:spPr>
          <a:xfrm>
            <a:off x="1491790" y="4599930"/>
            <a:ext cx="457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the best 5 models fitting with this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8EB7-D220-4410-BF2E-922A9191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63" y="114094"/>
            <a:ext cx="4975200" cy="1557600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latin typeface="Kanit"/>
                <a:cs typeface="Kanit"/>
                <a:sym typeface="Kanit"/>
              </a:rPr>
              <a:t>Models: Feature </a:t>
            </a:r>
            <a:r>
              <a:rPr lang="en-US" sz="3600" b="0" dirty="0" err="1">
                <a:latin typeface="Kanit"/>
                <a:cs typeface="Kanit"/>
                <a:sym typeface="Kanit"/>
              </a:rPr>
              <a:t>Selaction</a:t>
            </a:r>
            <a:br>
              <a:rPr lang="en-US" b="0" dirty="0"/>
            </a:br>
            <a:endParaRPr lang="en-US" b="0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0781ECF-4ACB-4BE6-9B92-0D68C56A5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8737"/>
              </p:ext>
            </p:extLst>
          </p:nvPr>
        </p:nvGraphicFramePr>
        <p:xfrm>
          <a:off x="1682772" y="892894"/>
          <a:ext cx="5645728" cy="35833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291110289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991449099"/>
                    </a:ext>
                  </a:extLst>
                </a:gridCol>
                <a:gridCol w="1720274">
                  <a:extLst>
                    <a:ext uri="{9D8B030D-6E8A-4147-A177-3AD203B41FA5}">
                      <a16:colId xmlns:a16="http://schemas.microsoft.com/office/drawing/2014/main" val="1125785070"/>
                    </a:ext>
                  </a:extLst>
                </a:gridCol>
              </a:tblGrid>
              <a:tr h="532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validation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2756"/>
                  </a:ext>
                </a:extLst>
              </a:tr>
              <a:tr h="74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sym typeface="Kani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0.726</a:t>
                      </a:r>
                      <a:endParaRPr lang="en-US" sz="1600" b="0" i="0" u="none" strike="noStrike" cap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336381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MLP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77023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08434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3452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 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0.743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0.737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04560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Stacking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693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68CE5E-725E-4928-AA80-AA292DFA206E}"/>
              </a:ext>
            </a:extLst>
          </p:cNvPr>
          <p:cNvSpPr/>
          <p:nvPr/>
        </p:nvSpPr>
        <p:spPr>
          <a:xfrm>
            <a:off x="1682772" y="3038354"/>
            <a:ext cx="5645728" cy="57294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CDBB-A7D3-4753-9298-C7CC9EE2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Selected model 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061F06-5079-4701-97A9-3764AB755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19373"/>
              </p:ext>
            </p:extLst>
          </p:nvPr>
        </p:nvGraphicFramePr>
        <p:xfrm>
          <a:off x="1626477" y="1823604"/>
          <a:ext cx="6169890" cy="14962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6181">
                  <a:extLst>
                    <a:ext uri="{9D8B030D-6E8A-4147-A177-3AD203B41FA5}">
                      <a16:colId xmlns:a16="http://schemas.microsoft.com/office/drawing/2014/main" val="1540133345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16651204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453640233"/>
                    </a:ext>
                  </a:extLst>
                </a:gridCol>
              </a:tblGrid>
              <a:tr h="757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Testing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621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Extreme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94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DA8D-7335-4389-938E-49019D0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39" y="223814"/>
            <a:ext cx="7717500" cy="694200"/>
          </a:xfrm>
        </p:spPr>
        <p:txBody>
          <a:bodyPr>
            <a:normAutofit/>
          </a:bodyPr>
          <a:lstStyle/>
          <a:p>
            <a:r>
              <a:rPr lang="en-US" b="0" dirty="0"/>
              <a:t>Confusion Matrix AND ROC :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CC95FE-B115-456C-9797-CA2235B6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4174"/>
            <a:ext cx="4550749" cy="34788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1ACDE1A-83A8-465A-8439-9B19E741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348" y="3816626"/>
            <a:ext cx="167971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 AUC score = 0.8</a:t>
            </a:r>
            <a:r>
              <a:rPr kumimoji="0" lang="en-US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DD35CFEC-8F43-47F8-B1A5-335387AB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8" y="1161624"/>
            <a:ext cx="405222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354868" y="277900"/>
            <a:ext cx="1470078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chemeClr val="accent2"/>
                </a:solidFill>
                <a:sym typeface="Arial"/>
              </a:rPr>
              <a:t>TOOLS:</a:t>
            </a:r>
            <a:r>
              <a:rPr lang="en" sz="3200" b="0" dirty="0">
                <a:solidFill>
                  <a:schemeClr val="accent2"/>
                </a:solidFill>
              </a:rPr>
              <a:t> </a:t>
            </a:r>
            <a:endParaRPr sz="3200" b="0" dirty="0">
              <a:solidFill>
                <a:schemeClr val="accent2"/>
              </a:solidFill>
            </a:endParaRPr>
          </a:p>
        </p:txBody>
      </p:sp>
      <p:pic>
        <p:nvPicPr>
          <p:cNvPr id="27" name="صورة 26">
            <a:extLst>
              <a:ext uri="{FF2B5EF4-FFF2-40B4-BE49-F238E27FC236}">
                <a16:creationId xmlns:a16="http://schemas.microsoft.com/office/drawing/2014/main" id="{70F06B4A-90B5-499A-8D13-BD30CF44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15" y="1414740"/>
            <a:ext cx="1065009" cy="700501"/>
          </a:xfrm>
          <a:prstGeom prst="rect">
            <a:avLst/>
          </a:prstGeom>
        </p:spPr>
      </p:pic>
      <p:pic>
        <p:nvPicPr>
          <p:cNvPr id="28" name="Picture 4" descr="NumPy">
            <a:extLst>
              <a:ext uri="{FF2B5EF4-FFF2-40B4-BE49-F238E27FC236}">
                <a16:creationId xmlns:a16="http://schemas.microsoft.com/office/drawing/2014/main" id="{5323BCF6-8D28-4319-89DA-AC664404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10" y="1414739"/>
            <a:ext cx="1065009" cy="7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مشروع Jupyter">
            <a:extLst>
              <a:ext uri="{FF2B5EF4-FFF2-40B4-BE49-F238E27FC236}">
                <a16:creationId xmlns:a16="http://schemas.microsoft.com/office/drawing/2014/main" id="{5D7C4B84-8255-41F7-9993-CFF4FADB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52" y="2734039"/>
            <a:ext cx="647210" cy="5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D97F9441-D4AB-4C74-A9D6-29824375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921" y="1434363"/>
            <a:ext cx="927654" cy="521028"/>
          </a:xfrm>
          <a:prstGeom prst="rect">
            <a:avLst/>
          </a:prstGeom>
        </p:spPr>
      </p:pic>
      <p:pic>
        <p:nvPicPr>
          <p:cNvPr id="1034" name="Picture 10" descr="Usage Guide — Matplotlib 3.1.0 documentation">
            <a:extLst>
              <a:ext uri="{FF2B5EF4-FFF2-40B4-BE49-F238E27FC236}">
                <a16:creationId xmlns:a16="http://schemas.microsoft.com/office/drawing/2014/main" id="{21FC8701-2EEE-4146-8B44-03CF1FC5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8" y="2947343"/>
            <a:ext cx="1006898" cy="3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kit-learn - Wikipedia">
            <a:extLst>
              <a:ext uri="{FF2B5EF4-FFF2-40B4-BE49-F238E27FC236}">
                <a16:creationId xmlns:a16="http://schemas.microsoft.com/office/drawing/2014/main" id="{F133E4C0-238F-4815-B09C-FB1BBC47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4" y="2907491"/>
            <a:ext cx="819717" cy="4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58F5EAE7-1F58-42E4-ABE7-50C93806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65" y="1553842"/>
            <a:ext cx="5103470" cy="1603387"/>
          </a:xfrm>
          <a:prstGeom prst="rect">
            <a:avLst/>
          </a:prstGeom>
        </p:spPr>
      </p:pic>
      <p:sp>
        <p:nvSpPr>
          <p:cNvPr id="25" name="مربع نص 24">
            <a:extLst>
              <a:ext uri="{FF2B5EF4-FFF2-40B4-BE49-F238E27FC236}">
                <a16:creationId xmlns:a16="http://schemas.microsoft.com/office/drawing/2014/main" id="{C9095A4B-DE23-4320-9E35-7FC7329D38BC}"/>
              </a:ext>
            </a:extLst>
          </p:cNvPr>
          <p:cNvSpPr txBox="1"/>
          <p:nvPr/>
        </p:nvSpPr>
        <p:spPr>
          <a:xfrm>
            <a:off x="3088567" y="30275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Does anyone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1272CA8E-7105-486A-B401-2A601666449F}"/>
              </a:ext>
            </a:extLst>
          </p:cNvPr>
          <p:cNvSpPr txBox="1"/>
          <p:nvPr/>
        </p:nvSpPr>
        <p:spPr>
          <a:xfrm>
            <a:off x="4828219" y="3667416"/>
            <a:ext cx="16636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Mashael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Alfehaid</a:t>
            </a:r>
            <a:r>
              <a:rPr lang="en-US" sz="1200" dirty="0"/>
              <a:t> </a:t>
            </a:r>
            <a:endParaRPr lang="ar-SA" sz="1200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88A0AB15-662C-4D0E-B274-D1CD6B87E9D4}"/>
              </a:ext>
            </a:extLst>
          </p:cNvPr>
          <p:cNvSpPr txBox="1"/>
          <p:nvPr/>
        </p:nvSpPr>
        <p:spPr>
          <a:xfrm>
            <a:off x="4828219" y="4061013"/>
            <a:ext cx="205067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GitHub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accent1"/>
                </a:solidFill>
              </a:rPr>
              <a:t>@ Mashael999</a:t>
            </a:r>
            <a:endParaRPr lang="ar-SA" sz="1100" dirty="0">
              <a:solidFill>
                <a:schemeClr val="accent1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57AB92F-C02E-4477-BBA6-C8EB9FEA03D9}"/>
              </a:ext>
            </a:extLst>
          </p:cNvPr>
          <p:cNvSpPr txBox="1"/>
          <p:nvPr/>
        </p:nvSpPr>
        <p:spPr>
          <a:xfrm>
            <a:off x="2777543" y="4077331"/>
            <a:ext cx="2050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GitHub @ halaalanzi</a:t>
            </a:r>
            <a:endParaRPr lang="ar-SA" sz="1100" dirty="0">
              <a:solidFill>
                <a:schemeClr val="accent1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EB78A69D-29F1-4A13-8101-B3E464A56A3F}"/>
              </a:ext>
            </a:extLst>
          </p:cNvPr>
          <p:cNvSpPr txBox="1"/>
          <p:nvPr/>
        </p:nvSpPr>
        <p:spPr>
          <a:xfrm>
            <a:off x="2777543" y="3675575"/>
            <a:ext cx="16636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Hala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Alanzi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ar-SA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US" sz="3600" b="0" dirty="0">
                <a:solidFill>
                  <a:schemeClr val="accent2"/>
                </a:solidFill>
                <a:sym typeface="Lilita One"/>
              </a:rPr>
              <a:t>OUTLINE</a:t>
            </a:r>
            <a:endParaRPr sz="3600" b="0" dirty="0">
              <a:solidFill>
                <a:schemeClr val="accent2"/>
              </a:solidFill>
            </a:endParaRPr>
          </a:p>
        </p:txBody>
      </p:sp>
      <p:sp>
        <p:nvSpPr>
          <p:cNvPr id="1602" name="Google Shape;1602;p62"/>
          <p:cNvSpPr/>
          <p:nvPr/>
        </p:nvSpPr>
        <p:spPr>
          <a:xfrm rot="-5400000">
            <a:off x="575472" y="1775869"/>
            <a:ext cx="575272" cy="1521874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3" name="Google Shape;1603;p62"/>
          <p:cNvSpPr/>
          <p:nvPr/>
        </p:nvSpPr>
        <p:spPr>
          <a:xfrm>
            <a:off x="5076742" y="2280842"/>
            <a:ext cx="1123680" cy="58371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62"/>
          <p:cNvSpPr/>
          <p:nvPr/>
        </p:nvSpPr>
        <p:spPr>
          <a:xfrm>
            <a:off x="1981128" y="2238942"/>
            <a:ext cx="1348196" cy="682797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5" name="Google Shape;1605;p62"/>
          <p:cNvSpPr/>
          <p:nvPr/>
        </p:nvSpPr>
        <p:spPr>
          <a:xfrm rot="11506880">
            <a:off x="6658075" y="2210943"/>
            <a:ext cx="1161412" cy="80188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4" name="Google Shape;1614;p62"/>
          <p:cNvSpPr txBox="1"/>
          <p:nvPr/>
        </p:nvSpPr>
        <p:spPr>
          <a:xfrm>
            <a:off x="106506" y="2313759"/>
            <a:ext cx="1442408" cy="59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Introduction</a:t>
            </a:r>
          </a:p>
        </p:txBody>
      </p:sp>
      <p:sp>
        <p:nvSpPr>
          <p:cNvPr id="1615" name="Google Shape;1615;p62"/>
          <p:cNvSpPr txBox="1"/>
          <p:nvPr/>
        </p:nvSpPr>
        <p:spPr>
          <a:xfrm>
            <a:off x="1967343" y="2280842"/>
            <a:ext cx="1378857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Data Description</a:t>
            </a:r>
          </a:p>
        </p:txBody>
      </p:sp>
      <p:sp>
        <p:nvSpPr>
          <p:cNvPr id="1616" name="Google Shape;1616;p62"/>
          <p:cNvSpPr txBox="1"/>
          <p:nvPr/>
        </p:nvSpPr>
        <p:spPr>
          <a:xfrm>
            <a:off x="4724651" y="2320957"/>
            <a:ext cx="166477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EDA </a:t>
            </a:r>
          </a:p>
        </p:txBody>
      </p:sp>
      <p:sp>
        <p:nvSpPr>
          <p:cNvPr id="1617" name="Google Shape;1617;p62"/>
          <p:cNvSpPr txBox="1"/>
          <p:nvPr/>
        </p:nvSpPr>
        <p:spPr>
          <a:xfrm>
            <a:off x="6332139" y="2320957"/>
            <a:ext cx="1746645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Modeling</a:t>
            </a:r>
            <a:endParaRPr sz="1600" dirty="0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618" name="Google Shape;1618;p62"/>
          <p:cNvCxnSpPr>
            <a:cxnSpLocks/>
          </p:cNvCxnSpPr>
          <p:nvPr/>
        </p:nvCxnSpPr>
        <p:spPr>
          <a:xfrm flipV="1">
            <a:off x="1651399" y="2644740"/>
            <a:ext cx="414143" cy="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62"/>
          <p:cNvCxnSpPr>
            <a:cxnSpLocks/>
          </p:cNvCxnSpPr>
          <p:nvPr/>
        </p:nvCxnSpPr>
        <p:spPr>
          <a:xfrm>
            <a:off x="3384864" y="2583203"/>
            <a:ext cx="296551" cy="1"/>
          </a:xfrm>
          <a:prstGeom prst="curvedConnector3">
            <a:avLst>
              <a:gd name="adj1" fmla="val -27086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0" name="Google Shape;1620;p62"/>
          <p:cNvCxnSpPr>
            <a:cxnSpLocks/>
          </p:cNvCxnSpPr>
          <p:nvPr/>
        </p:nvCxnSpPr>
        <p:spPr>
          <a:xfrm flipV="1">
            <a:off x="6163803" y="2611884"/>
            <a:ext cx="469949" cy="15069"/>
          </a:xfrm>
          <a:prstGeom prst="curvedConnector3">
            <a:avLst>
              <a:gd name="adj1" fmla="val 105993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1602;p62">
            <a:extLst>
              <a:ext uri="{FF2B5EF4-FFF2-40B4-BE49-F238E27FC236}">
                <a16:creationId xmlns:a16="http://schemas.microsoft.com/office/drawing/2014/main" id="{9CB83CB1-6B1B-4D82-B5DD-0930C254D275}"/>
              </a:ext>
            </a:extLst>
          </p:cNvPr>
          <p:cNvSpPr/>
          <p:nvPr/>
        </p:nvSpPr>
        <p:spPr>
          <a:xfrm rot="-5400000">
            <a:off x="8341032" y="2060807"/>
            <a:ext cx="575272" cy="90846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cxnSp>
        <p:nvCxnSpPr>
          <p:cNvPr id="85" name="Google Shape;1618;p62">
            <a:extLst>
              <a:ext uri="{FF2B5EF4-FFF2-40B4-BE49-F238E27FC236}">
                <a16:creationId xmlns:a16="http://schemas.microsoft.com/office/drawing/2014/main" id="{9AEDDFF1-C77B-4981-A83B-D88D91DB77A4}"/>
              </a:ext>
            </a:extLst>
          </p:cNvPr>
          <p:cNvCxnSpPr>
            <a:cxnSpLocks/>
          </p:cNvCxnSpPr>
          <p:nvPr/>
        </p:nvCxnSpPr>
        <p:spPr>
          <a:xfrm>
            <a:off x="7766160" y="2611885"/>
            <a:ext cx="387090" cy="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C4BC2CA2-D0B4-435E-BCCD-31292ECC3495}"/>
              </a:ext>
            </a:extLst>
          </p:cNvPr>
          <p:cNvSpPr txBox="1"/>
          <p:nvPr/>
        </p:nvSpPr>
        <p:spPr>
          <a:xfrm>
            <a:off x="8254019" y="2367741"/>
            <a:ext cx="82888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Kanit"/>
                <a:cs typeface="Kanit"/>
              </a:rPr>
              <a:t>Tools</a:t>
            </a:r>
          </a:p>
          <a:p>
            <a:endParaRPr lang="ar-SA" dirty="0"/>
          </a:p>
        </p:txBody>
      </p:sp>
      <p:sp>
        <p:nvSpPr>
          <p:cNvPr id="27" name="Google Shape;1602;p62">
            <a:extLst>
              <a:ext uri="{FF2B5EF4-FFF2-40B4-BE49-F238E27FC236}">
                <a16:creationId xmlns:a16="http://schemas.microsoft.com/office/drawing/2014/main" id="{120C7228-AAE8-44E9-87FD-077A7F0AF08C}"/>
              </a:ext>
            </a:extLst>
          </p:cNvPr>
          <p:cNvSpPr/>
          <p:nvPr/>
        </p:nvSpPr>
        <p:spPr>
          <a:xfrm rot="-5400000">
            <a:off x="3869036" y="2036890"/>
            <a:ext cx="575272" cy="90846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8C984-CF48-4865-8304-4BE64201F53A}"/>
              </a:ext>
            </a:extLst>
          </p:cNvPr>
          <p:cNvSpPr txBox="1"/>
          <p:nvPr/>
        </p:nvSpPr>
        <p:spPr>
          <a:xfrm>
            <a:off x="3725944" y="23526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Cleaning</a:t>
            </a:r>
          </a:p>
        </p:txBody>
      </p:sp>
      <p:cxnSp>
        <p:nvCxnSpPr>
          <p:cNvPr id="29" name="Google Shape;1619;p62">
            <a:extLst>
              <a:ext uri="{FF2B5EF4-FFF2-40B4-BE49-F238E27FC236}">
                <a16:creationId xmlns:a16="http://schemas.microsoft.com/office/drawing/2014/main" id="{31031F4D-441C-4450-8647-E57ABB717747}"/>
              </a:ext>
            </a:extLst>
          </p:cNvPr>
          <p:cNvCxnSpPr>
            <a:cxnSpLocks/>
          </p:cNvCxnSpPr>
          <p:nvPr/>
        </p:nvCxnSpPr>
        <p:spPr>
          <a:xfrm flipV="1">
            <a:off x="4716293" y="2600105"/>
            <a:ext cx="418050" cy="54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>
            <a:spLocks noGrp="1"/>
          </p:cNvSpPr>
          <p:nvPr>
            <p:ph type="title" idx="4294967295"/>
          </p:nvPr>
        </p:nvSpPr>
        <p:spPr>
          <a:xfrm>
            <a:off x="333351" y="482492"/>
            <a:ext cx="7716837" cy="5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b="0" dirty="0"/>
              <a:t>INTRODUCTION :</a:t>
            </a:r>
          </a:p>
        </p:txBody>
      </p:sp>
      <p:sp>
        <p:nvSpPr>
          <p:cNvPr id="472" name="Google Shape;472;p36"/>
          <p:cNvSpPr txBox="1">
            <a:spLocks noGrp="1"/>
          </p:cNvSpPr>
          <p:nvPr>
            <p:ph type="body" idx="4294967295"/>
          </p:nvPr>
        </p:nvSpPr>
        <p:spPr>
          <a:xfrm>
            <a:off x="92098" y="1439704"/>
            <a:ext cx="8512472" cy="343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Clr>
                <a:srgbClr val="0258A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SemiBold"/>
                <a:sym typeface="Arial"/>
              </a:rPr>
              <a:t>Cardiovascular disease is a class of diseases that involve the heart or blood vessels, And are the leading cause of death worldwide by representing.</a:t>
            </a:r>
          </a:p>
          <a:p>
            <a:pPr marL="0" lvl="0" indent="0" algn="just">
              <a:lnSpc>
                <a:spcPct val="150000"/>
              </a:lnSpc>
              <a:buClr>
                <a:srgbClr val="0258A1"/>
              </a:buClr>
              <a:buSzPts val="1400"/>
              <a:buNone/>
            </a:pPr>
            <a:endParaRPr lang="en-US" sz="1400" dirty="0">
              <a:latin typeface="Montserrat SemiBold"/>
              <a:sym typeface="Arial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258A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SemiBold"/>
                <a:sym typeface="Arial"/>
              </a:rPr>
              <a:t>The goal of this project is to build machine learning models to classify or identify patient's condition on Cardiovascular Disease based medical examination for the patient.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/>
          <p:nvPr/>
        </p:nvSpPr>
        <p:spPr>
          <a:xfrm>
            <a:off x="492437" y="1677368"/>
            <a:ext cx="1935000" cy="6111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473646" y="593258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914400" eaLnBrk="0" fontAlgn="base" latinLnBrk="0" hangingPunct="0">
              <a:tabLst/>
            </a:pPr>
            <a:r>
              <a:rPr lang="en-US" altLang="en-US" sz="2700" b="0" dirty="0"/>
              <a:t>Data Description : </a:t>
            </a:r>
          </a:p>
        </p:txBody>
      </p:sp>
      <p:sp>
        <p:nvSpPr>
          <p:cNvPr id="485" name="Google Shape;485;p37"/>
          <p:cNvSpPr txBox="1">
            <a:spLocks noGrp="1"/>
          </p:cNvSpPr>
          <p:nvPr>
            <p:ph type="subTitle" idx="2"/>
          </p:nvPr>
        </p:nvSpPr>
        <p:spPr>
          <a:xfrm>
            <a:off x="203930" y="2413042"/>
            <a:ext cx="3105014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It contained </a:t>
            </a:r>
            <a:r>
              <a:rPr lang="en-US" sz="1300" b="1" dirty="0"/>
              <a:t>70,000</a:t>
            </a:r>
            <a:r>
              <a:rPr lang="en-US" sz="1300" dirty="0"/>
              <a:t> </a:t>
            </a:r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observations </a:t>
            </a:r>
            <a:r>
              <a:rPr lang="en-US" sz="1300" dirty="0"/>
              <a:t> </a:t>
            </a:r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and</a:t>
            </a:r>
            <a:r>
              <a:rPr lang="en-US" sz="1300" dirty="0"/>
              <a:t> </a:t>
            </a:r>
            <a:r>
              <a:rPr lang="en-US" sz="1300" b="1" dirty="0"/>
              <a:t>13</a:t>
            </a:r>
            <a:r>
              <a:rPr lang="en-US" sz="1300" dirty="0"/>
              <a:t> </a:t>
            </a:r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features</a:t>
            </a:r>
            <a:r>
              <a:rPr lang="en-US" sz="1300" dirty="0"/>
              <a:t>.</a:t>
            </a:r>
            <a:endParaRPr lang="ar-SA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486" name="Google Shape;486;p37"/>
          <p:cNvSpPr txBox="1">
            <a:spLocks noGrp="1"/>
          </p:cNvSpPr>
          <p:nvPr>
            <p:ph type="title" idx="3"/>
          </p:nvPr>
        </p:nvSpPr>
        <p:spPr>
          <a:xfrm>
            <a:off x="541774" y="1903871"/>
            <a:ext cx="1770539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DATA COUNT</a:t>
            </a:r>
            <a:br>
              <a:rPr lang="en-US" sz="1800" b="0" dirty="0"/>
            </a:br>
            <a:endParaRPr lang="ar-SA" sz="1800" b="0"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14"/>
          </p:nvPr>
        </p:nvSpPr>
        <p:spPr>
          <a:xfrm>
            <a:off x="203930" y="3718116"/>
            <a:ext cx="31871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became </a:t>
            </a:r>
            <a:r>
              <a:rPr lang="en-US" b="1" dirty="0"/>
              <a:t>61,296</a:t>
            </a:r>
            <a:r>
              <a:rPr lang="en-US" dirty="0"/>
              <a:t> </a:t>
            </a:r>
            <a:r>
              <a:rPr lang="en-US" sz="1400" spc="30" dirty="0">
                <a:solidFill>
                  <a:srgbClr val="053D57"/>
                </a:solidFill>
                <a:latin typeface="Montserrat Light"/>
              </a:rPr>
              <a:t>observations</a:t>
            </a:r>
            <a:r>
              <a:rPr lang="en-US" dirty="0"/>
              <a:t> and </a:t>
            </a:r>
            <a:r>
              <a:rPr lang="en-US" b="1" dirty="0"/>
              <a:t>24</a:t>
            </a:r>
            <a:r>
              <a:rPr lang="en-US" dirty="0"/>
              <a:t> </a:t>
            </a:r>
            <a:r>
              <a:rPr lang="en-US" sz="1400" spc="30" dirty="0">
                <a:solidFill>
                  <a:srgbClr val="053D57"/>
                </a:solidFill>
                <a:latin typeface="Montserrat Light"/>
              </a:rPr>
              <a:t>features.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" name="Google Shape;482;p37">
            <a:extLst>
              <a:ext uri="{FF2B5EF4-FFF2-40B4-BE49-F238E27FC236}">
                <a16:creationId xmlns:a16="http://schemas.microsoft.com/office/drawing/2014/main" id="{2332221D-1C60-4D17-8D57-DF5F280F882F}"/>
              </a:ext>
            </a:extLst>
          </p:cNvPr>
          <p:cNvSpPr/>
          <p:nvPr/>
        </p:nvSpPr>
        <p:spPr>
          <a:xfrm>
            <a:off x="473646" y="3156538"/>
            <a:ext cx="1920898" cy="5727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4EBFC"/>
                </a:solidFill>
                <a:latin typeface="Kanit"/>
                <a:cs typeface="Kanit"/>
                <a:sym typeface="Kanit"/>
              </a:rPr>
              <a:t>After cleaning</a:t>
            </a:r>
            <a:endParaRPr sz="1600" dirty="0">
              <a:solidFill>
                <a:srgbClr val="D4EBFC"/>
              </a:solidFill>
              <a:latin typeface="Kanit"/>
              <a:cs typeface="Kanit"/>
              <a:sym typeface="Kanit"/>
            </a:endParaRPr>
          </a:p>
        </p:txBody>
      </p:sp>
      <p:sp>
        <p:nvSpPr>
          <p:cNvPr id="57" name="Google Shape;482;p37">
            <a:extLst>
              <a:ext uri="{FF2B5EF4-FFF2-40B4-BE49-F238E27FC236}">
                <a16:creationId xmlns:a16="http://schemas.microsoft.com/office/drawing/2014/main" id="{DDF5DE7B-FB2F-4830-9B88-E6854989A0B3}"/>
              </a:ext>
            </a:extLst>
          </p:cNvPr>
          <p:cNvSpPr/>
          <p:nvPr/>
        </p:nvSpPr>
        <p:spPr>
          <a:xfrm>
            <a:off x="3906635" y="1677368"/>
            <a:ext cx="1935000" cy="6111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D4EBFC"/>
                </a:solidFill>
                <a:latin typeface="Kanit"/>
                <a:cs typeface="Kanit"/>
                <a:sym typeface="Kanit"/>
              </a:rPr>
              <a:t>THE Target VARIABLE</a:t>
            </a:r>
          </a:p>
        </p:txBody>
      </p:sp>
      <p:sp>
        <p:nvSpPr>
          <p:cNvPr id="59" name="Google Shape;482;p37">
            <a:extLst>
              <a:ext uri="{FF2B5EF4-FFF2-40B4-BE49-F238E27FC236}">
                <a16:creationId xmlns:a16="http://schemas.microsoft.com/office/drawing/2014/main" id="{8B22E7BE-7149-4D4B-B04B-A6DD37CC4311}"/>
              </a:ext>
            </a:extLst>
          </p:cNvPr>
          <p:cNvSpPr/>
          <p:nvPr/>
        </p:nvSpPr>
        <p:spPr>
          <a:xfrm>
            <a:off x="3856379" y="3093730"/>
            <a:ext cx="2035512" cy="6111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4EBFC"/>
                </a:solidFill>
                <a:latin typeface="Kanit"/>
                <a:cs typeface="Kanit"/>
                <a:sym typeface="Kanit"/>
              </a:rPr>
              <a:t>Source</a:t>
            </a:r>
          </a:p>
        </p:txBody>
      </p:sp>
      <p:sp>
        <p:nvSpPr>
          <p:cNvPr id="60" name="Google Shape;485;p37">
            <a:extLst>
              <a:ext uri="{FF2B5EF4-FFF2-40B4-BE49-F238E27FC236}">
                <a16:creationId xmlns:a16="http://schemas.microsoft.com/office/drawing/2014/main" id="{B445C872-901A-45B0-B7BD-C52BC95BE476}"/>
              </a:ext>
            </a:extLst>
          </p:cNvPr>
          <p:cNvSpPr txBox="1">
            <a:spLocks/>
          </p:cNvSpPr>
          <p:nvPr/>
        </p:nvSpPr>
        <p:spPr>
          <a:xfrm>
            <a:off x="3308944" y="2441477"/>
            <a:ext cx="3105014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Disease</a:t>
            </a:r>
            <a:endParaRPr lang="en-US" sz="1300" dirty="0"/>
          </a:p>
          <a:p>
            <a:pPr marL="0" indent="0"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00061C71-5DB2-4ADC-B2BB-B9D9AD2F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C07C80A5-5744-4C26-AE0E-D314AC449096}"/>
              </a:ext>
            </a:extLst>
          </p:cNvPr>
          <p:cNvSpPr txBox="1"/>
          <p:nvPr/>
        </p:nvSpPr>
        <p:spPr>
          <a:xfrm>
            <a:off x="4121379" y="3723970"/>
            <a:ext cx="54929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300" spc="30" dirty="0">
                <a:solidFill>
                  <a:srgbClr val="053D57"/>
                </a:solidFill>
                <a:latin typeface="Montserrat Light"/>
                <a:sym typeface="Montserrat"/>
              </a:rPr>
              <a:t>from </a:t>
            </a:r>
            <a:r>
              <a:rPr lang="en-US" sz="1300" b="1" dirty="0">
                <a:solidFill>
                  <a:srgbClr val="0258A1"/>
                </a:solidFill>
                <a:latin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b="1" dirty="0">
                <a:hlinkClick r:id="rId3"/>
              </a:rPr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E6DC-857D-41B9-B1E8-9705DF4F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91" y="541992"/>
            <a:ext cx="2736900" cy="6111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Data Cleaning :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5046F7-989C-4C3B-B792-7FDB1B7A682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5097" y="1698839"/>
            <a:ext cx="7865138" cy="215814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Check null.                                                        </a:t>
            </a:r>
            <a:r>
              <a:rPr lang="en-US" dirty="0">
                <a:solidFill>
                  <a:schemeClr val="accent1"/>
                </a:solidFill>
                <a:latin typeface="Helvetica Neue"/>
              </a:rPr>
              <a:t>Remove outlier.</a:t>
            </a:r>
            <a:endParaRPr lang="en-US" b="0" i="0" dirty="0">
              <a:solidFill>
                <a:schemeClr val="accent1"/>
              </a:solidFill>
              <a:effectLst/>
              <a:latin typeface="Helvetica Neue"/>
            </a:endParaRPr>
          </a:p>
          <a:p>
            <a:pPr marL="139700" indent="0"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9700" indent="0" algn="l"/>
            <a:r>
              <a:rPr lang="en-US" dirty="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Drop column.                                                     </a:t>
            </a:r>
            <a:r>
              <a:rPr lang="en-US" dirty="0">
                <a:solidFill>
                  <a:schemeClr val="accent1"/>
                </a:solidFill>
                <a:latin typeface="Helvetica Neue"/>
              </a:rPr>
              <a:t>F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eature Engineering.</a:t>
            </a:r>
          </a:p>
          <a:p>
            <a:pPr marL="139700" indent="0"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Rename columns.                                             Get Dummies.</a:t>
            </a:r>
          </a:p>
          <a:p>
            <a:pPr marL="139700" indent="0"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convert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[age]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from days to years.                     Check data balanced.</a:t>
            </a:r>
          </a:p>
          <a:p>
            <a:pPr marL="139700" indent="0" algn="l"/>
            <a:endParaRPr lang="en-US" dirty="0">
              <a:solidFill>
                <a:schemeClr val="accent1"/>
              </a:solidFill>
              <a:latin typeface="Helvetica Neue"/>
            </a:endParaRPr>
          </a:p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endParaRPr lang="en-US" b="0" i="0" dirty="0">
              <a:solidFill>
                <a:schemeClr val="accent1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21" name="سهم: لليمين 20">
            <a:extLst>
              <a:ext uri="{FF2B5EF4-FFF2-40B4-BE49-F238E27FC236}">
                <a16:creationId xmlns:a16="http://schemas.microsoft.com/office/drawing/2014/main" id="{379836CA-BF18-4217-8CAA-65D090250CFE}"/>
              </a:ext>
            </a:extLst>
          </p:cNvPr>
          <p:cNvSpPr/>
          <p:nvPr/>
        </p:nvSpPr>
        <p:spPr>
          <a:xfrm>
            <a:off x="969402" y="1883802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سهم: لليمين 21">
            <a:extLst>
              <a:ext uri="{FF2B5EF4-FFF2-40B4-BE49-F238E27FC236}">
                <a16:creationId xmlns:a16="http://schemas.microsoft.com/office/drawing/2014/main" id="{949635C9-BCE7-4C96-9C80-C58B88490AC3}"/>
              </a:ext>
            </a:extLst>
          </p:cNvPr>
          <p:cNvSpPr/>
          <p:nvPr/>
        </p:nvSpPr>
        <p:spPr>
          <a:xfrm flipV="1">
            <a:off x="969401" y="2282216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سهم: لليمين 22">
            <a:extLst>
              <a:ext uri="{FF2B5EF4-FFF2-40B4-BE49-F238E27FC236}">
                <a16:creationId xmlns:a16="http://schemas.microsoft.com/office/drawing/2014/main" id="{F3B7585B-B1F4-4E14-A6EF-EB761695441D}"/>
              </a:ext>
            </a:extLst>
          </p:cNvPr>
          <p:cNvSpPr/>
          <p:nvPr/>
        </p:nvSpPr>
        <p:spPr>
          <a:xfrm flipV="1">
            <a:off x="969400" y="2742154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سهم: لليمين 23">
            <a:extLst>
              <a:ext uri="{FF2B5EF4-FFF2-40B4-BE49-F238E27FC236}">
                <a16:creationId xmlns:a16="http://schemas.microsoft.com/office/drawing/2014/main" id="{AB199F1A-4127-420F-BDA2-AA22033C568C}"/>
              </a:ext>
            </a:extLst>
          </p:cNvPr>
          <p:cNvSpPr/>
          <p:nvPr/>
        </p:nvSpPr>
        <p:spPr>
          <a:xfrm flipV="1">
            <a:off x="969400" y="3179232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سهم: لليمين 24">
            <a:extLst>
              <a:ext uri="{FF2B5EF4-FFF2-40B4-BE49-F238E27FC236}">
                <a16:creationId xmlns:a16="http://schemas.microsoft.com/office/drawing/2014/main" id="{7772AE2F-CA3A-4FD4-90C5-FDB9586CE173}"/>
              </a:ext>
            </a:extLst>
          </p:cNvPr>
          <p:cNvSpPr/>
          <p:nvPr/>
        </p:nvSpPr>
        <p:spPr>
          <a:xfrm flipV="1">
            <a:off x="4651065" y="1879295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سهم: لليمين 26">
            <a:extLst>
              <a:ext uri="{FF2B5EF4-FFF2-40B4-BE49-F238E27FC236}">
                <a16:creationId xmlns:a16="http://schemas.microsoft.com/office/drawing/2014/main" id="{B6A14445-9003-4184-A388-20C9CFA8A840}"/>
              </a:ext>
            </a:extLst>
          </p:cNvPr>
          <p:cNvSpPr/>
          <p:nvPr/>
        </p:nvSpPr>
        <p:spPr>
          <a:xfrm flipV="1">
            <a:off x="4647666" y="2282216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سهم: لليمين 27">
            <a:extLst>
              <a:ext uri="{FF2B5EF4-FFF2-40B4-BE49-F238E27FC236}">
                <a16:creationId xmlns:a16="http://schemas.microsoft.com/office/drawing/2014/main" id="{9582B70E-0629-4CF1-B17C-80FF260B782A}"/>
              </a:ext>
            </a:extLst>
          </p:cNvPr>
          <p:cNvSpPr/>
          <p:nvPr/>
        </p:nvSpPr>
        <p:spPr>
          <a:xfrm flipV="1">
            <a:off x="4647666" y="2742154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سهم: لليمين 10">
            <a:extLst>
              <a:ext uri="{FF2B5EF4-FFF2-40B4-BE49-F238E27FC236}">
                <a16:creationId xmlns:a16="http://schemas.microsoft.com/office/drawing/2014/main" id="{85C6957F-E928-4D0C-BB1F-819F328C8059}"/>
              </a:ext>
            </a:extLst>
          </p:cNvPr>
          <p:cNvSpPr/>
          <p:nvPr/>
        </p:nvSpPr>
        <p:spPr>
          <a:xfrm flipV="1">
            <a:off x="4647666" y="3156372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8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-1815872" y="418115"/>
            <a:ext cx="5480050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b="0" dirty="0"/>
              <a:t>EDA </a:t>
            </a:r>
            <a:r>
              <a:rPr lang="ar-SA" sz="3600" dirty="0"/>
              <a:t>:</a:t>
            </a:r>
            <a:endParaRPr lang="en-US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CD0F3-F49F-406D-807F-35C78F18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66" y="1205515"/>
            <a:ext cx="6314674" cy="35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-1855508" y="429260"/>
            <a:ext cx="5480050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b="0" dirty="0"/>
              <a:t>EDA 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A69D3F-E40D-44EE-BEED-9928125D4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" y="2009140"/>
            <a:ext cx="8644128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-1789661" y="198030"/>
            <a:ext cx="8539021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b="0" dirty="0"/>
              <a:t>Modeling : </a:t>
            </a:r>
            <a:r>
              <a:rPr lang="en-US" sz="2800" b="0" dirty="0">
                <a:solidFill>
                  <a:schemeClr val="accent2"/>
                </a:solidFill>
              </a:rPr>
              <a:t>Beasline model</a:t>
            </a:r>
            <a:endParaRPr lang="en-US" sz="2800" b="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46551B-5D3C-4C91-8E3C-F74AF640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3803"/>
              </p:ext>
            </p:extLst>
          </p:nvPr>
        </p:nvGraphicFramePr>
        <p:xfrm>
          <a:off x="1487055" y="1875690"/>
          <a:ext cx="6169890" cy="14962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6181">
                  <a:extLst>
                    <a:ext uri="{9D8B030D-6E8A-4147-A177-3AD203B41FA5}">
                      <a16:colId xmlns:a16="http://schemas.microsoft.com/office/drawing/2014/main" val="1540133345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16651204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453640233"/>
                    </a:ext>
                  </a:extLst>
                </a:gridCol>
              </a:tblGrid>
              <a:tr h="757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validation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621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sym typeface="Kani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27413C-BD55-462C-81C2-CABD8B9F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Improving models: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A1A075-DF52-442A-B024-90CF9909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69625"/>
            <a:ext cx="7717500" cy="3438900"/>
          </a:xfrm>
        </p:spPr>
        <p:txBody>
          <a:bodyPr/>
          <a:lstStyle/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Dealing with outliers 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 features engineering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Scaling dataset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GridSearch</a:t>
            </a:r>
            <a:r>
              <a:rPr lang="en-US" sz="1400" dirty="0"/>
              <a:t> 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Kanit"/>
              </a:rPr>
              <a:t>Feature</a:t>
            </a:r>
            <a:r>
              <a:rPr lang="en-US" sz="1400" b="0" dirty="0">
                <a:latin typeface="Kanit"/>
                <a:cs typeface="Kanit"/>
                <a:sym typeface="Kanit"/>
              </a:rPr>
              <a:t> </a:t>
            </a:r>
            <a:r>
              <a:rPr lang="en-US" sz="1400" dirty="0">
                <a:sym typeface="Kanit"/>
              </a:rPr>
              <a:t>Selection</a:t>
            </a:r>
            <a:endParaRPr lang="en-US" sz="14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oogle Shape;1905;p46">
            <a:extLst>
              <a:ext uri="{FF2B5EF4-FFF2-40B4-BE49-F238E27FC236}">
                <a16:creationId xmlns:a16="http://schemas.microsoft.com/office/drawing/2014/main" id="{5EC66D65-F168-45D8-9413-5FF3F8FB1600}"/>
              </a:ext>
            </a:extLst>
          </p:cNvPr>
          <p:cNvGrpSpPr/>
          <p:nvPr/>
        </p:nvGrpSpPr>
        <p:grpSpPr>
          <a:xfrm>
            <a:off x="4205428" y="1067979"/>
            <a:ext cx="3995050" cy="3642192"/>
            <a:chOff x="3955738" y="5706402"/>
            <a:chExt cx="3995050" cy="3642192"/>
          </a:xfrm>
        </p:grpSpPr>
        <p:sp>
          <p:nvSpPr>
            <p:cNvPr id="5" name="Google Shape;1906;p46">
              <a:extLst>
                <a:ext uri="{FF2B5EF4-FFF2-40B4-BE49-F238E27FC236}">
                  <a16:creationId xmlns:a16="http://schemas.microsoft.com/office/drawing/2014/main" id="{0256680F-CB44-413B-BA4B-CD10A47F67C4}"/>
                </a:ext>
              </a:extLst>
            </p:cNvPr>
            <p:cNvSpPr/>
            <p:nvPr/>
          </p:nvSpPr>
          <p:spPr>
            <a:xfrm>
              <a:off x="7890653" y="8273062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7;p46">
              <a:extLst>
                <a:ext uri="{FF2B5EF4-FFF2-40B4-BE49-F238E27FC236}">
                  <a16:creationId xmlns:a16="http://schemas.microsoft.com/office/drawing/2014/main" id="{18FAB9C4-E23E-40B8-AC21-0C8943C9CC93}"/>
                </a:ext>
              </a:extLst>
            </p:cNvPr>
            <p:cNvSpPr/>
            <p:nvPr/>
          </p:nvSpPr>
          <p:spPr>
            <a:xfrm>
              <a:off x="7400700" y="5706402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8;p46">
              <a:extLst>
                <a:ext uri="{FF2B5EF4-FFF2-40B4-BE49-F238E27FC236}">
                  <a16:creationId xmlns:a16="http://schemas.microsoft.com/office/drawing/2014/main" id="{7EE04CB5-AA80-4990-BBCB-40AEC3411774}"/>
                </a:ext>
              </a:extLst>
            </p:cNvPr>
            <p:cNvSpPr/>
            <p:nvPr/>
          </p:nvSpPr>
          <p:spPr>
            <a:xfrm>
              <a:off x="3955738" y="739871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9;p46">
              <a:extLst>
                <a:ext uri="{FF2B5EF4-FFF2-40B4-BE49-F238E27FC236}">
                  <a16:creationId xmlns:a16="http://schemas.microsoft.com/office/drawing/2014/main" id="{FF63ADC1-3523-4A3F-8742-58F6B6F54FC1}"/>
                </a:ext>
              </a:extLst>
            </p:cNvPr>
            <p:cNvSpPr/>
            <p:nvPr/>
          </p:nvSpPr>
          <p:spPr>
            <a:xfrm>
              <a:off x="4114563" y="8333127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10;p46">
              <a:extLst>
                <a:ext uri="{FF2B5EF4-FFF2-40B4-BE49-F238E27FC236}">
                  <a16:creationId xmlns:a16="http://schemas.microsoft.com/office/drawing/2014/main" id="{37E84DD4-3265-41B1-BF58-086C16DE6F80}"/>
                </a:ext>
              </a:extLst>
            </p:cNvPr>
            <p:cNvSpPr/>
            <p:nvPr/>
          </p:nvSpPr>
          <p:spPr>
            <a:xfrm>
              <a:off x="6282835" y="9288464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1;p46">
              <a:extLst>
                <a:ext uri="{FF2B5EF4-FFF2-40B4-BE49-F238E27FC236}">
                  <a16:creationId xmlns:a16="http://schemas.microsoft.com/office/drawing/2014/main" id="{62004FD8-6EE6-4378-AA20-D91096EAFA91}"/>
                </a:ext>
              </a:extLst>
            </p:cNvPr>
            <p:cNvSpPr/>
            <p:nvPr/>
          </p:nvSpPr>
          <p:spPr>
            <a:xfrm>
              <a:off x="6328843" y="6482063"/>
              <a:ext cx="1050732" cy="462053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12;p46">
              <a:extLst>
                <a:ext uri="{FF2B5EF4-FFF2-40B4-BE49-F238E27FC236}">
                  <a16:creationId xmlns:a16="http://schemas.microsoft.com/office/drawing/2014/main" id="{DE675307-06A5-41C4-9645-4681B86D1582}"/>
                </a:ext>
              </a:extLst>
            </p:cNvPr>
            <p:cNvSpPr/>
            <p:nvPr/>
          </p:nvSpPr>
          <p:spPr>
            <a:xfrm>
              <a:off x="6011518" y="6064719"/>
              <a:ext cx="655841" cy="1034517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13;p46">
              <a:extLst>
                <a:ext uri="{FF2B5EF4-FFF2-40B4-BE49-F238E27FC236}">
                  <a16:creationId xmlns:a16="http://schemas.microsoft.com/office/drawing/2014/main" id="{B41F2CBC-264A-47D2-BA72-46BEE9F86BB6}"/>
                </a:ext>
              </a:extLst>
            </p:cNvPr>
            <p:cNvSpPr/>
            <p:nvPr/>
          </p:nvSpPr>
          <p:spPr>
            <a:xfrm>
              <a:off x="6036012" y="6062645"/>
              <a:ext cx="617220" cy="103659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14;p46">
              <a:extLst>
                <a:ext uri="{FF2B5EF4-FFF2-40B4-BE49-F238E27FC236}">
                  <a16:creationId xmlns:a16="http://schemas.microsoft.com/office/drawing/2014/main" id="{F5F08BF5-4AEE-406D-AF88-9F60AF8BE5F9}"/>
                </a:ext>
              </a:extLst>
            </p:cNvPr>
            <p:cNvSpPr/>
            <p:nvPr/>
          </p:nvSpPr>
          <p:spPr>
            <a:xfrm>
              <a:off x="6170019" y="6031608"/>
              <a:ext cx="91757" cy="74255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15;p46">
              <a:extLst>
                <a:ext uri="{FF2B5EF4-FFF2-40B4-BE49-F238E27FC236}">
                  <a16:creationId xmlns:a16="http://schemas.microsoft.com/office/drawing/2014/main" id="{4380BC76-D8A7-4920-8DDC-CE2FFC81A99F}"/>
                </a:ext>
              </a:extLst>
            </p:cNvPr>
            <p:cNvSpPr/>
            <p:nvPr/>
          </p:nvSpPr>
          <p:spPr>
            <a:xfrm>
              <a:off x="6170019" y="6044891"/>
              <a:ext cx="91757" cy="60972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16;p46">
              <a:extLst>
                <a:ext uri="{FF2B5EF4-FFF2-40B4-BE49-F238E27FC236}">
                  <a16:creationId xmlns:a16="http://schemas.microsoft.com/office/drawing/2014/main" id="{4ED9BED3-F997-44AD-A652-C83E723DA2F7}"/>
                </a:ext>
              </a:extLst>
            </p:cNvPr>
            <p:cNvSpPr/>
            <p:nvPr/>
          </p:nvSpPr>
          <p:spPr>
            <a:xfrm>
              <a:off x="6212333" y="5984891"/>
              <a:ext cx="171914" cy="125314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17;p46">
              <a:extLst>
                <a:ext uri="{FF2B5EF4-FFF2-40B4-BE49-F238E27FC236}">
                  <a16:creationId xmlns:a16="http://schemas.microsoft.com/office/drawing/2014/main" id="{E864F97A-26C3-45B8-950C-F3CAF52A4CFB}"/>
                </a:ext>
              </a:extLst>
            </p:cNvPr>
            <p:cNvSpPr/>
            <p:nvPr/>
          </p:nvSpPr>
          <p:spPr>
            <a:xfrm>
              <a:off x="6212333" y="5985086"/>
              <a:ext cx="158825" cy="125119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18;p46">
              <a:extLst>
                <a:ext uri="{FF2B5EF4-FFF2-40B4-BE49-F238E27FC236}">
                  <a16:creationId xmlns:a16="http://schemas.microsoft.com/office/drawing/2014/main" id="{BC722F92-CABF-4654-8B1C-C2D94571C4F2}"/>
                </a:ext>
              </a:extLst>
            </p:cNvPr>
            <p:cNvSpPr/>
            <p:nvPr/>
          </p:nvSpPr>
          <p:spPr>
            <a:xfrm>
              <a:off x="7055122" y="5794653"/>
              <a:ext cx="370138" cy="1124647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19;p46">
              <a:extLst>
                <a:ext uri="{FF2B5EF4-FFF2-40B4-BE49-F238E27FC236}">
                  <a16:creationId xmlns:a16="http://schemas.microsoft.com/office/drawing/2014/main" id="{90E6D057-4CD8-4777-A6A4-CADA59F22A20}"/>
                </a:ext>
              </a:extLst>
            </p:cNvPr>
            <p:cNvSpPr/>
            <p:nvPr/>
          </p:nvSpPr>
          <p:spPr>
            <a:xfrm>
              <a:off x="7055122" y="5793292"/>
              <a:ext cx="331517" cy="1129701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20;p46">
              <a:extLst>
                <a:ext uri="{FF2B5EF4-FFF2-40B4-BE49-F238E27FC236}">
                  <a16:creationId xmlns:a16="http://schemas.microsoft.com/office/drawing/2014/main" id="{1ABF99AF-1F71-4DC4-BF56-F49EF0EEDF03}"/>
                </a:ext>
              </a:extLst>
            </p:cNvPr>
            <p:cNvSpPr/>
            <p:nvPr/>
          </p:nvSpPr>
          <p:spPr>
            <a:xfrm>
              <a:off x="6998746" y="5790182"/>
              <a:ext cx="88063" cy="68877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21;p46">
              <a:extLst>
                <a:ext uri="{FF2B5EF4-FFF2-40B4-BE49-F238E27FC236}">
                  <a16:creationId xmlns:a16="http://schemas.microsoft.com/office/drawing/2014/main" id="{90D1E79C-D36A-42D7-9133-BB317943270E}"/>
                </a:ext>
              </a:extLst>
            </p:cNvPr>
            <p:cNvSpPr/>
            <p:nvPr/>
          </p:nvSpPr>
          <p:spPr>
            <a:xfrm>
              <a:off x="7005809" y="5790182"/>
              <a:ext cx="81000" cy="69331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22;p46">
              <a:extLst>
                <a:ext uri="{FF2B5EF4-FFF2-40B4-BE49-F238E27FC236}">
                  <a16:creationId xmlns:a16="http://schemas.microsoft.com/office/drawing/2014/main" id="{BBFCCD41-30C9-4E46-B028-D2EEC75DD744}"/>
                </a:ext>
              </a:extLst>
            </p:cNvPr>
            <p:cNvSpPr/>
            <p:nvPr/>
          </p:nvSpPr>
          <p:spPr>
            <a:xfrm>
              <a:off x="6871803" y="5776316"/>
              <a:ext cx="169322" cy="127581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23;p46">
              <a:extLst>
                <a:ext uri="{FF2B5EF4-FFF2-40B4-BE49-F238E27FC236}">
                  <a16:creationId xmlns:a16="http://schemas.microsoft.com/office/drawing/2014/main" id="{305EDDD6-D62F-4004-AED4-15791029873B}"/>
                </a:ext>
              </a:extLst>
            </p:cNvPr>
            <p:cNvSpPr/>
            <p:nvPr/>
          </p:nvSpPr>
          <p:spPr>
            <a:xfrm>
              <a:off x="6889299" y="5776316"/>
              <a:ext cx="151826" cy="127581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24;p46">
              <a:extLst>
                <a:ext uri="{FF2B5EF4-FFF2-40B4-BE49-F238E27FC236}">
                  <a16:creationId xmlns:a16="http://schemas.microsoft.com/office/drawing/2014/main" id="{307DA97B-5D13-41A1-92C7-315B8DD50FF4}"/>
                </a:ext>
              </a:extLst>
            </p:cNvPr>
            <p:cNvSpPr/>
            <p:nvPr/>
          </p:nvSpPr>
          <p:spPr>
            <a:xfrm>
              <a:off x="4742151" y="7814637"/>
              <a:ext cx="437270" cy="42363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25;p46">
              <a:extLst>
                <a:ext uri="{FF2B5EF4-FFF2-40B4-BE49-F238E27FC236}">
                  <a16:creationId xmlns:a16="http://schemas.microsoft.com/office/drawing/2014/main" id="{F2FE3B66-D241-48B2-AB17-E42FD12C243C}"/>
                </a:ext>
              </a:extLst>
            </p:cNvPr>
            <p:cNvSpPr/>
            <p:nvPr/>
          </p:nvSpPr>
          <p:spPr>
            <a:xfrm>
              <a:off x="4971219" y="8135696"/>
              <a:ext cx="63504" cy="102182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26;p46">
              <a:extLst>
                <a:ext uri="{FF2B5EF4-FFF2-40B4-BE49-F238E27FC236}">
                  <a16:creationId xmlns:a16="http://schemas.microsoft.com/office/drawing/2014/main" id="{575460D1-8CEB-43CE-B083-334F6C3FB5A0}"/>
                </a:ext>
              </a:extLst>
            </p:cNvPr>
            <p:cNvSpPr/>
            <p:nvPr/>
          </p:nvSpPr>
          <p:spPr>
            <a:xfrm>
              <a:off x="4826779" y="7895372"/>
              <a:ext cx="289202" cy="282830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27;p46">
              <a:extLst>
                <a:ext uri="{FF2B5EF4-FFF2-40B4-BE49-F238E27FC236}">
                  <a16:creationId xmlns:a16="http://schemas.microsoft.com/office/drawing/2014/main" id="{B2264F4A-09CF-4847-A754-7367A9346D25}"/>
                </a:ext>
              </a:extLst>
            </p:cNvPr>
            <p:cNvSpPr/>
            <p:nvPr/>
          </p:nvSpPr>
          <p:spPr>
            <a:xfrm>
              <a:off x="4925535" y="6819645"/>
              <a:ext cx="2415096" cy="2355169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28;p46">
              <a:extLst>
                <a:ext uri="{FF2B5EF4-FFF2-40B4-BE49-F238E27FC236}">
                  <a16:creationId xmlns:a16="http://schemas.microsoft.com/office/drawing/2014/main" id="{247DF775-1B79-4A39-8FF4-D8B4448BB4E7}"/>
                </a:ext>
              </a:extLst>
            </p:cNvPr>
            <p:cNvSpPr/>
            <p:nvPr/>
          </p:nvSpPr>
          <p:spPr>
            <a:xfrm>
              <a:off x="4925535" y="8135696"/>
              <a:ext cx="1833516" cy="1039117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29;p46">
              <a:extLst>
                <a:ext uri="{FF2B5EF4-FFF2-40B4-BE49-F238E27FC236}">
                  <a16:creationId xmlns:a16="http://schemas.microsoft.com/office/drawing/2014/main" id="{468FB83F-D1BE-444E-8CDA-2F53C9C66ABE}"/>
                </a:ext>
              </a:extLst>
            </p:cNvPr>
            <p:cNvSpPr/>
            <p:nvPr/>
          </p:nvSpPr>
          <p:spPr>
            <a:xfrm>
              <a:off x="6637356" y="8152284"/>
              <a:ext cx="287258" cy="177279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0;p46">
              <a:extLst>
                <a:ext uri="{FF2B5EF4-FFF2-40B4-BE49-F238E27FC236}">
                  <a16:creationId xmlns:a16="http://schemas.microsoft.com/office/drawing/2014/main" id="{A2DD3A3C-E169-412B-8821-463EBB11AA62}"/>
                </a:ext>
              </a:extLst>
            </p:cNvPr>
            <p:cNvSpPr/>
            <p:nvPr/>
          </p:nvSpPr>
          <p:spPr>
            <a:xfrm>
              <a:off x="6914117" y="8382501"/>
              <a:ext cx="70567" cy="59871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31;p46">
              <a:extLst>
                <a:ext uri="{FF2B5EF4-FFF2-40B4-BE49-F238E27FC236}">
                  <a16:creationId xmlns:a16="http://schemas.microsoft.com/office/drawing/2014/main" id="{812BC3A5-1A29-4844-A73C-E04AE6879739}"/>
                </a:ext>
              </a:extLst>
            </p:cNvPr>
            <p:cNvSpPr/>
            <p:nvPr/>
          </p:nvSpPr>
          <p:spPr>
            <a:xfrm>
              <a:off x="6575602" y="7035737"/>
              <a:ext cx="613591" cy="712227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32;p46">
              <a:extLst>
                <a:ext uri="{FF2B5EF4-FFF2-40B4-BE49-F238E27FC236}">
                  <a16:creationId xmlns:a16="http://schemas.microsoft.com/office/drawing/2014/main" id="{C0C7F7F6-2F2D-4EC7-8627-86C15D6B3E82}"/>
                </a:ext>
              </a:extLst>
            </p:cNvPr>
            <p:cNvSpPr/>
            <p:nvPr/>
          </p:nvSpPr>
          <p:spPr>
            <a:xfrm>
              <a:off x="4925535" y="8121636"/>
              <a:ext cx="70567" cy="73996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33;p46">
              <a:extLst>
                <a:ext uri="{FF2B5EF4-FFF2-40B4-BE49-F238E27FC236}">
                  <a16:creationId xmlns:a16="http://schemas.microsoft.com/office/drawing/2014/main" id="{B4856BB4-A2F6-4EDD-8FE7-9E6F34112075}"/>
                </a:ext>
              </a:extLst>
            </p:cNvPr>
            <p:cNvSpPr/>
            <p:nvPr/>
          </p:nvSpPr>
          <p:spPr>
            <a:xfrm>
              <a:off x="4823151" y="7892132"/>
              <a:ext cx="275076" cy="268316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34;p46">
              <a:extLst>
                <a:ext uri="{FF2B5EF4-FFF2-40B4-BE49-F238E27FC236}">
                  <a16:creationId xmlns:a16="http://schemas.microsoft.com/office/drawing/2014/main" id="{B3FE7690-C73C-4DAA-A811-C06CE08DC2F2}"/>
                </a:ext>
              </a:extLst>
            </p:cNvPr>
            <p:cNvSpPr/>
            <p:nvPr/>
          </p:nvSpPr>
          <p:spPr>
            <a:xfrm>
              <a:off x="4823151" y="7910080"/>
              <a:ext cx="246823" cy="250368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35;p46">
              <a:extLst>
                <a:ext uri="{FF2B5EF4-FFF2-40B4-BE49-F238E27FC236}">
                  <a16:creationId xmlns:a16="http://schemas.microsoft.com/office/drawing/2014/main" id="{51E62B6A-B6AD-4F19-BD51-8D138B8BFA89}"/>
                </a:ext>
              </a:extLst>
            </p:cNvPr>
            <p:cNvSpPr/>
            <p:nvPr/>
          </p:nvSpPr>
          <p:spPr>
            <a:xfrm>
              <a:off x="4925535" y="7917143"/>
              <a:ext cx="119945" cy="9168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36;p46">
              <a:extLst>
                <a:ext uri="{FF2B5EF4-FFF2-40B4-BE49-F238E27FC236}">
                  <a16:creationId xmlns:a16="http://schemas.microsoft.com/office/drawing/2014/main" id="{6DEF2C1B-9E7E-4C2A-B7DA-360BA75DCE64}"/>
                </a:ext>
              </a:extLst>
            </p:cNvPr>
            <p:cNvSpPr/>
            <p:nvPr/>
          </p:nvSpPr>
          <p:spPr>
            <a:xfrm>
              <a:off x="5027659" y="8019195"/>
              <a:ext cx="49378" cy="56501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7;p46">
              <a:extLst>
                <a:ext uri="{FF2B5EF4-FFF2-40B4-BE49-F238E27FC236}">
                  <a16:creationId xmlns:a16="http://schemas.microsoft.com/office/drawing/2014/main" id="{144BBE67-5686-464F-A692-A56CD13E49A9}"/>
                </a:ext>
              </a:extLst>
            </p:cNvPr>
            <p:cNvSpPr/>
            <p:nvPr/>
          </p:nvSpPr>
          <p:spPr>
            <a:xfrm>
              <a:off x="4914778" y="7828827"/>
              <a:ext cx="222329" cy="119936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38;p46">
              <a:extLst>
                <a:ext uri="{FF2B5EF4-FFF2-40B4-BE49-F238E27FC236}">
                  <a16:creationId xmlns:a16="http://schemas.microsoft.com/office/drawing/2014/main" id="{7B73E88D-F7B9-40D7-9B9D-E84C81D64A0F}"/>
                </a:ext>
              </a:extLst>
            </p:cNvPr>
            <p:cNvSpPr/>
            <p:nvPr/>
          </p:nvSpPr>
          <p:spPr>
            <a:xfrm>
              <a:off x="5133413" y="7955761"/>
              <a:ext cx="17820" cy="1781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39;p46">
              <a:extLst>
                <a:ext uri="{FF2B5EF4-FFF2-40B4-BE49-F238E27FC236}">
                  <a16:creationId xmlns:a16="http://schemas.microsoft.com/office/drawing/2014/main" id="{3BA552B9-78B0-4BDE-9AEC-8ABDE92B18A5}"/>
                </a:ext>
              </a:extLst>
            </p:cNvPr>
            <p:cNvSpPr/>
            <p:nvPr/>
          </p:nvSpPr>
          <p:spPr>
            <a:xfrm>
              <a:off x="6945675" y="582290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4211818"/>
      </p:ext>
    </p:extLst>
  </p:cSld>
  <p:clrMapOvr>
    <a:masterClrMapping/>
  </p:clrMapOvr>
</p:sld>
</file>

<file path=ppt/theme/theme1.xml><?xml version="1.0" encoding="utf-8"?>
<a:theme xmlns:a="http://schemas.openxmlformats.org/drawingml/2006/main" name="Cardiovascular System Disease by Slidesgo">
  <a:themeElements>
    <a:clrScheme name="Simple Light">
      <a:dk1>
        <a:srgbClr val="00BCBC"/>
      </a:dk1>
      <a:lt1>
        <a:srgbClr val="FFFFFF"/>
      </a:lt1>
      <a:dk2>
        <a:srgbClr val="E3F1FE"/>
      </a:dk2>
      <a:lt2>
        <a:srgbClr val="D4EBFC"/>
      </a:lt2>
      <a:accent1>
        <a:srgbClr val="0258A1"/>
      </a:accent1>
      <a:accent2>
        <a:srgbClr val="E94A4E"/>
      </a:accent2>
      <a:accent3>
        <a:srgbClr val="00958F"/>
      </a:accent3>
      <a:accent4>
        <a:srgbClr val="D4253B"/>
      </a:accent4>
      <a:accent5>
        <a:srgbClr val="414042"/>
      </a:accent5>
      <a:accent6>
        <a:srgbClr val="FFFFFF"/>
      </a:accent6>
      <a:hlink>
        <a:srgbClr val="0258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280</Words>
  <Application>Microsoft Office PowerPoint</Application>
  <PresentationFormat>عرض على الشاشة (16:9)</PresentationFormat>
  <Paragraphs>107</Paragraphs>
  <Slides>15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5" baseType="lpstr">
      <vt:lpstr>Kanit</vt:lpstr>
      <vt:lpstr>Arial</vt:lpstr>
      <vt:lpstr>Courier New</vt:lpstr>
      <vt:lpstr>Helvetica Neue</vt:lpstr>
      <vt:lpstr>Roboto Condensed Light</vt:lpstr>
      <vt:lpstr>Montserrat SemiBold</vt:lpstr>
      <vt:lpstr>Montserrat Light</vt:lpstr>
      <vt:lpstr>Montserrat</vt:lpstr>
      <vt:lpstr>Kanit ExtraBold</vt:lpstr>
      <vt:lpstr>Cardiovascular System Disease by Slidesgo</vt:lpstr>
      <vt:lpstr>Cardiovascular  Disease Prediction</vt:lpstr>
      <vt:lpstr> OUTLINE</vt:lpstr>
      <vt:lpstr>INTRODUCTION :</vt:lpstr>
      <vt:lpstr>Data Description : </vt:lpstr>
      <vt:lpstr>Data Cleaning : </vt:lpstr>
      <vt:lpstr>EDA :</vt:lpstr>
      <vt:lpstr>EDA :</vt:lpstr>
      <vt:lpstr>Modeling : Beasline model</vt:lpstr>
      <vt:lpstr>Improving models:</vt:lpstr>
      <vt:lpstr>Models:</vt:lpstr>
      <vt:lpstr>Models: Feature Selaction </vt:lpstr>
      <vt:lpstr>Selected model :</vt:lpstr>
      <vt:lpstr>Confusion Matrix AND ROC :</vt:lpstr>
      <vt:lpstr>TOOLS: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 Disease Prediction</dc:title>
  <dc:creator>hala alanzi</dc:creator>
  <cp:lastModifiedBy>hala alanzi</cp:lastModifiedBy>
  <cp:revision>32</cp:revision>
  <dcterms:modified xsi:type="dcterms:W3CDTF">2021-12-19T18:51:26Z</dcterms:modified>
</cp:coreProperties>
</file>