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84" r:id="rId3"/>
    <p:sldId id="259" r:id="rId4"/>
    <p:sldId id="264" r:id="rId5"/>
    <p:sldId id="260" r:id="rId6"/>
    <p:sldId id="258" r:id="rId7"/>
    <p:sldId id="257" r:id="rId8"/>
    <p:sldId id="269" r:id="rId9"/>
    <p:sldId id="307" r:id="rId10"/>
    <p:sldId id="309" r:id="rId11"/>
    <p:sldId id="308" r:id="rId12"/>
    <p:sldId id="310" r:id="rId13"/>
    <p:sldId id="311"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arlow Semi Condensed Medium" panose="00000606000000000000" pitchFamily="2" charset="0"/>
      <p:regular r:id="rId20"/>
      <p:italic r:id="rId21"/>
    </p:embeddedFont>
    <p:embeddedFont>
      <p:font typeface="Calibri" panose="020F0502020204030204" pitchFamily="34" charset="0"/>
      <p:regular r:id="rId22"/>
      <p:bold r:id="rId23"/>
    </p:embeddedFont>
    <p:embeddedFont>
      <p:font typeface="MV Boli" panose="02000500030200090000" pitchFamily="2" charset="0"/>
      <p:regular r:id="rId24"/>
    </p:embeddedFont>
    <p:embeddedFont>
      <p:font typeface="Open Sans" panose="020B0606030504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6793BB-C141-4178-9320-EF58DA3176FD}">
  <a:tblStyle styleId="{0C6793BB-C141-4178-9320-EF58DA3176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alanzi" userId="35e6dce3cd6cbf21" providerId="LiveId" clId="{CB983060-B868-4DFD-A4BE-6A464AD6C413}"/>
    <pc:docChg chg="undo redo custSel addSld delSld modSld sldOrd delMainMaster">
      <pc:chgData name="hala alanzi" userId="35e6dce3cd6cbf21" providerId="LiveId" clId="{CB983060-B868-4DFD-A4BE-6A464AD6C413}" dt="2021-11-18T06:27:25.438" v="1563" actId="1076"/>
      <pc:docMkLst>
        <pc:docMk/>
      </pc:docMkLst>
      <pc:sldChg chg="addSp modSp mod">
        <pc:chgData name="hala alanzi" userId="35e6dce3cd6cbf21" providerId="LiveId" clId="{CB983060-B868-4DFD-A4BE-6A464AD6C413}" dt="2021-11-18T04:35:58.507" v="1252" actId="1076"/>
        <pc:sldMkLst>
          <pc:docMk/>
          <pc:sldMk cId="0" sldId="256"/>
        </pc:sldMkLst>
        <pc:spChg chg="add mod">
          <ac:chgData name="hala alanzi" userId="35e6dce3cd6cbf21" providerId="LiveId" clId="{CB983060-B868-4DFD-A4BE-6A464AD6C413}" dt="2021-11-18T04:35:58.507" v="1252" actId="1076"/>
          <ac:spMkLst>
            <pc:docMk/>
            <pc:sldMk cId="0" sldId="256"/>
            <ac:spMk id="4" creationId="{0806103B-D751-44E9-8160-F76A7AE2C51A}"/>
          </ac:spMkLst>
        </pc:spChg>
        <pc:spChg chg="mod">
          <ac:chgData name="hala alanzi" userId="35e6dce3cd6cbf21" providerId="LiveId" clId="{CB983060-B868-4DFD-A4BE-6A464AD6C413}" dt="2021-11-17T19:09:37.431" v="136" actId="1076"/>
          <ac:spMkLst>
            <pc:docMk/>
            <pc:sldMk cId="0" sldId="256"/>
            <ac:spMk id="4686" creationId="{00000000-0000-0000-0000-000000000000}"/>
          </ac:spMkLst>
        </pc:spChg>
        <pc:spChg chg="mod">
          <ac:chgData name="hala alanzi" userId="35e6dce3cd6cbf21" providerId="LiveId" clId="{CB983060-B868-4DFD-A4BE-6A464AD6C413}" dt="2021-11-17T19:15:33" v="155" actId="122"/>
          <ac:spMkLst>
            <pc:docMk/>
            <pc:sldMk cId="0" sldId="256"/>
            <ac:spMk id="4687" creationId="{00000000-0000-0000-0000-000000000000}"/>
          </ac:spMkLst>
        </pc:spChg>
      </pc:sldChg>
      <pc:sldChg chg="addSp delSp modSp mod ord modNotes">
        <pc:chgData name="hala alanzi" userId="35e6dce3cd6cbf21" providerId="LiveId" clId="{CB983060-B868-4DFD-A4BE-6A464AD6C413}" dt="2021-11-18T04:28:42.635" v="1182" actId="1076"/>
        <pc:sldMkLst>
          <pc:docMk/>
          <pc:sldMk cId="0" sldId="257"/>
        </pc:sldMkLst>
        <pc:spChg chg="add mod">
          <ac:chgData name="hala alanzi" userId="35e6dce3cd6cbf21" providerId="LiveId" clId="{CB983060-B868-4DFD-A4BE-6A464AD6C413}" dt="2021-11-18T04:28:10.356" v="1176" actId="20577"/>
          <ac:spMkLst>
            <pc:docMk/>
            <pc:sldMk cId="0" sldId="257"/>
            <ac:spMk id="2" creationId="{DB465739-5022-487E-8E64-0740D8DF6900}"/>
          </ac:spMkLst>
        </pc:spChg>
        <pc:spChg chg="mod">
          <ac:chgData name="hala alanzi" userId="35e6dce3cd6cbf21" providerId="LiveId" clId="{CB983060-B868-4DFD-A4BE-6A464AD6C413}" dt="2021-11-18T04:07:44.730" v="691"/>
          <ac:spMkLst>
            <pc:docMk/>
            <pc:sldMk cId="0" sldId="257"/>
            <ac:spMk id="12" creationId="{57A2CA54-9BD8-4778-A2F8-2B90F0D409DC}"/>
          </ac:spMkLst>
        </pc:spChg>
        <pc:spChg chg="mod">
          <ac:chgData name="hala alanzi" userId="35e6dce3cd6cbf21" providerId="LiveId" clId="{CB983060-B868-4DFD-A4BE-6A464AD6C413}" dt="2021-11-18T04:07:44.730" v="691"/>
          <ac:spMkLst>
            <pc:docMk/>
            <pc:sldMk cId="0" sldId="257"/>
            <ac:spMk id="13" creationId="{A1F1BD29-8CBD-4D04-8A1A-234D840A8A7B}"/>
          </ac:spMkLst>
        </pc:spChg>
        <pc:spChg chg="mod">
          <ac:chgData name="hala alanzi" userId="35e6dce3cd6cbf21" providerId="LiveId" clId="{CB983060-B868-4DFD-A4BE-6A464AD6C413}" dt="2021-11-18T04:08:09.153" v="706"/>
          <ac:spMkLst>
            <pc:docMk/>
            <pc:sldMk cId="0" sldId="257"/>
            <ac:spMk id="15" creationId="{226BDA6F-1527-4B47-810B-D2D6D81FE235}"/>
          </ac:spMkLst>
        </pc:spChg>
        <pc:spChg chg="mod">
          <ac:chgData name="hala alanzi" userId="35e6dce3cd6cbf21" providerId="LiveId" clId="{CB983060-B868-4DFD-A4BE-6A464AD6C413}" dt="2021-11-18T04:08:09.153" v="706"/>
          <ac:spMkLst>
            <pc:docMk/>
            <pc:sldMk cId="0" sldId="257"/>
            <ac:spMk id="16" creationId="{C4C781B8-490C-4C7E-A83B-12B1C9A83AA2}"/>
          </ac:spMkLst>
        </pc:spChg>
        <pc:spChg chg="mod">
          <ac:chgData name="hala alanzi" userId="35e6dce3cd6cbf21" providerId="LiveId" clId="{CB983060-B868-4DFD-A4BE-6A464AD6C413}" dt="2021-11-18T04:08:09.706" v="707"/>
          <ac:spMkLst>
            <pc:docMk/>
            <pc:sldMk cId="0" sldId="257"/>
            <ac:spMk id="18" creationId="{46D7A6F0-A087-465B-9527-09877C20A6EA}"/>
          </ac:spMkLst>
        </pc:spChg>
        <pc:spChg chg="mod">
          <ac:chgData name="hala alanzi" userId="35e6dce3cd6cbf21" providerId="LiveId" clId="{CB983060-B868-4DFD-A4BE-6A464AD6C413}" dt="2021-11-18T04:08:09.706" v="707"/>
          <ac:spMkLst>
            <pc:docMk/>
            <pc:sldMk cId="0" sldId="257"/>
            <ac:spMk id="19" creationId="{1205186F-7E71-4A18-BD74-4F00AAD0B89D}"/>
          </ac:spMkLst>
        </pc:spChg>
        <pc:spChg chg="mod">
          <ac:chgData name="hala alanzi" userId="35e6dce3cd6cbf21" providerId="LiveId" clId="{CB983060-B868-4DFD-A4BE-6A464AD6C413}" dt="2021-11-18T04:12:32.237" v="899"/>
          <ac:spMkLst>
            <pc:docMk/>
            <pc:sldMk cId="0" sldId="257"/>
            <ac:spMk id="21" creationId="{342C4889-7D02-4CAE-9199-F6DAE358B729}"/>
          </ac:spMkLst>
        </pc:spChg>
        <pc:spChg chg="mod">
          <ac:chgData name="hala alanzi" userId="35e6dce3cd6cbf21" providerId="LiveId" clId="{CB983060-B868-4DFD-A4BE-6A464AD6C413}" dt="2021-11-18T04:12:32.237" v="899"/>
          <ac:spMkLst>
            <pc:docMk/>
            <pc:sldMk cId="0" sldId="257"/>
            <ac:spMk id="22" creationId="{4D28F82D-08D4-4579-92B7-4982AC4FF75F}"/>
          </ac:spMkLst>
        </pc:spChg>
        <pc:spChg chg="mod">
          <ac:chgData name="hala alanzi" userId="35e6dce3cd6cbf21" providerId="LiveId" clId="{CB983060-B868-4DFD-A4BE-6A464AD6C413}" dt="2021-11-18T04:16:42.718" v="1027"/>
          <ac:spMkLst>
            <pc:docMk/>
            <pc:sldMk cId="0" sldId="257"/>
            <ac:spMk id="25" creationId="{AD2118DE-6947-4B2B-9CC6-B0DEAE1EE112}"/>
          </ac:spMkLst>
        </pc:spChg>
        <pc:spChg chg="mod">
          <ac:chgData name="hala alanzi" userId="35e6dce3cd6cbf21" providerId="LiveId" clId="{CB983060-B868-4DFD-A4BE-6A464AD6C413}" dt="2021-11-18T04:16:42.718" v="1027"/>
          <ac:spMkLst>
            <pc:docMk/>
            <pc:sldMk cId="0" sldId="257"/>
            <ac:spMk id="26" creationId="{B0C39AB9-5B9D-4802-97E1-C31957CC6C41}"/>
          </ac:spMkLst>
        </pc:spChg>
        <pc:spChg chg="mod">
          <ac:chgData name="hala alanzi" userId="35e6dce3cd6cbf21" providerId="LiveId" clId="{CB983060-B868-4DFD-A4BE-6A464AD6C413}" dt="2021-11-18T04:16:43.602" v="1028"/>
          <ac:spMkLst>
            <pc:docMk/>
            <pc:sldMk cId="0" sldId="257"/>
            <ac:spMk id="28" creationId="{71474635-C91A-4F41-9857-5DE5DBE67AB5}"/>
          </ac:spMkLst>
        </pc:spChg>
        <pc:spChg chg="mod">
          <ac:chgData name="hala alanzi" userId="35e6dce3cd6cbf21" providerId="LiveId" clId="{CB983060-B868-4DFD-A4BE-6A464AD6C413}" dt="2021-11-18T04:16:43.602" v="1028"/>
          <ac:spMkLst>
            <pc:docMk/>
            <pc:sldMk cId="0" sldId="257"/>
            <ac:spMk id="29" creationId="{74C297F2-5787-4547-855F-EAEDDA371DF4}"/>
          </ac:spMkLst>
        </pc:spChg>
        <pc:spChg chg="mod">
          <ac:chgData name="hala alanzi" userId="35e6dce3cd6cbf21" providerId="LiveId" clId="{CB983060-B868-4DFD-A4BE-6A464AD6C413}" dt="2021-11-18T04:16:44.125" v="1029"/>
          <ac:spMkLst>
            <pc:docMk/>
            <pc:sldMk cId="0" sldId="257"/>
            <ac:spMk id="31" creationId="{1564446A-A09D-43BB-B4A8-E51601370BDB}"/>
          </ac:spMkLst>
        </pc:spChg>
        <pc:spChg chg="mod">
          <ac:chgData name="hala alanzi" userId="35e6dce3cd6cbf21" providerId="LiveId" clId="{CB983060-B868-4DFD-A4BE-6A464AD6C413}" dt="2021-11-18T04:16:44.125" v="1029"/>
          <ac:spMkLst>
            <pc:docMk/>
            <pc:sldMk cId="0" sldId="257"/>
            <ac:spMk id="32" creationId="{7E2CCC55-038B-4491-9477-72CCAACFA8A8}"/>
          </ac:spMkLst>
        </pc:spChg>
        <pc:spChg chg="mod">
          <ac:chgData name="hala alanzi" userId="35e6dce3cd6cbf21" providerId="LiveId" clId="{CB983060-B868-4DFD-A4BE-6A464AD6C413}" dt="2021-11-18T04:16:44.574" v="1030"/>
          <ac:spMkLst>
            <pc:docMk/>
            <pc:sldMk cId="0" sldId="257"/>
            <ac:spMk id="34" creationId="{C2D77969-833F-428E-8CD2-5CD2BB8B80ED}"/>
          </ac:spMkLst>
        </pc:spChg>
        <pc:spChg chg="mod">
          <ac:chgData name="hala alanzi" userId="35e6dce3cd6cbf21" providerId="LiveId" clId="{CB983060-B868-4DFD-A4BE-6A464AD6C413}" dt="2021-11-18T04:16:44.574" v="1030"/>
          <ac:spMkLst>
            <pc:docMk/>
            <pc:sldMk cId="0" sldId="257"/>
            <ac:spMk id="35" creationId="{1342181F-3C67-4154-9B09-E742DF64185F}"/>
          </ac:spMkLst>
        </pc:spChg>
        <pc:spChg chg="mod">
          <ac:chgData name="hala alanzi" userId="35e6dce3cd6cbf21" providerId="LiveId" clId="{CB983060-B868-4DFD-A4BE-6A464AD6C413}" dt="2021-11-18T04:16:45.106" v="1031"/>
          <ac:spMkLst>
            <pc:docMk/>
            <pc:sldMk cId="0" sldId="257"/>
            <ac:spMk id="37" creationId="{45C3638E-00C8-42C1-A85D-DDF8EA8622A2}"/>
          </ac:spMkLst>
        </pc:spChg>
        <pc:spChg chg="mod">
          <ac:chgData name="hala alanzi" userId="35e6dce3cd6cbf21" providerId="LiveId" clId="{CB983060-B868-4DFD-A4BE-6A464AD6C413}" dt="2021-11-18T04:16:45.106" v="1031"/>
          <ac:spMkLst>
            <pc:docMk/>
            <pc:sldMk cId="0" sldId="257"/>
            <ac:spMk id="38" creationId="{9D64E28E-F145-4FF9-BE69-7778B4424037}"/>
          </ac:spMkLst>
        </pc:spChg>
        <pc:spChg chg="mod">
          <ac:chgData name="hala alanzi" userId="35e6dce3cd6cbf21" providerId="LiveId" clId="{CB983060-B868-4DFD-A4BE-6A464AD6C413}" dt="2021-11-18T04:17:24.160" v="1037"/>
          <ac:spMkLst>
            <pc:docMk/>
            <pc:sldMk cId="0" sldId="257"/>
            <ac:spMk id="40" creationId="{CF53A938-D4A1-4385-9F7B-3A2D8850826B}"/>
          </ac:spMkLst>
        </pc:spChg>
        <pc:spChg chg="mod">
          <ac:chgData name="hala alanzi" userId="35e6dce3cd6cbf21" providerId="LiveId" clId="{CB983060-B868-4DFD-A4BE-6A464AD6C413}" dt="2021-11-18T04:17:24.160" v="1037"/>
          <ac:spMkLst>
            <pc:docMk/>
            <pc:sldMk cId="0" sldId="257"/>
            <ac:spMk id="41" creationId="{199F9F72-B89D-4B43-BACA-50ADA6D499C6}"/>
          </ac:spMkLst>
        </pc:spChg>
        <pc:spChg chg="mod">
          <ac:chgData name="hala alanzi" userId="35e6dce3cd6cbf21" providerId="LiveId" clId="{CB983060-B868-4DFD-A4BE-6A464AD6C413}" dt="2021-11-18T04:19:14.639" v="1039" actId="1076"/>
          <ac:spMkLst>
            <pc:docMk/>
            <pc:sldMk cId="0" sldId="257"/>
            <ac:spMk id="4692" creationId="{00000000-0000-0000-0000-000000000000}"/>
          </ac:spMkLst>
        </pc:spChg>
        <pc:spChg chg="mod">
          <ac:chgData name="hala alanzi" userId="35e6dce3cd6cbf21" providerId="LiveId" clId="{CB983060-B868-4DFD-A4BE-6A464AD6C413}" dt="2021-11-18T04:26:43.487" v="1101" actId="1076"/>
          <ac:spMkLst>
            <pc:docMk/>
            <pc:sldMk cId="0" sldId="257"/>
            <ac:spMk id="4693" creationId="{00000000-0000-0000-0000-000000000000}"/>
          </ac:spMkLst>
        </pc:spChg>
        <pc:grpChg chg="add del mod">
          <ac:chgData name="hala alanzi" userId="35e6dce3cd6cbf21" providerId="LiveId" clId="{CB983060-B868-4DFD-A4BE-6A464AD6C413}" dt="2021-11-18T04:06:14.730" v="682" actId="21"/>
          <ac:grpSpMkLst>
            <pc:docMk/>
            <pc:sldMk cId="0" sldId="257"/>
            <ac:grpSpMk id="5" creationId="{90D4BE1F-0019-48BA-BAEC-87717EC37772}"/>
          </ac:grpSpMkLst>
        </pc:grpChg>
        <pc:grpChg chg="add mod">
          <ac:chgData name="hala alanzi" userId="35e6dce3cd6cbf21" providerId="LiveId" clId="{CB983060-B868-4DFD-A4BE-6A464AD6C413}" dt="2021-11-18T04:26:46.880" v="1102" actId="1076"/>
          <ac:grpSpMkLst>
            <pc:docMk/>
            <pc:sldMk cId="0" sldId="257"/>
            <ac:grpSpMk id="11" creationId="{AB24C3F1-D1B9-4D0C-85F3-DF2C6A632472}"/>
          </ac:grpSpMkLst>
        </pc:grpChg>
        <pc:grpChg chg="add del mod">
          <ac:chgData name="hala alanzi" userId="35e6dce3cd6cbf21" providerId="LiveId" clId="{CB983060-B868-4DFD-A4BE-6A464AD6C413}" dt="2021-11-18T04:12:56.405" v="902" actId="21"/>
          <ac:grpSpMkLst>
            <pc:docMk/>
            <pc:sldMk cId="0" sldId="257"/>
            <ac:grpSpMk id="14" creationId="{80B0A11F-7D68-4A9D-A73A-63B93D2C8694}"/>
          </ac:grpSpMkLst>
        </pc:grpChg>
        <pc:grpChg chg="add mod">
          <ac:chgData name="hala alanzi" userId="35e6dce3cd6cbf21" providerId="LiveId" clId="{CB983060-B868-4DFD-A4BE-6A464AD6C413}" dt="2021-11-18T04:26:51.978" v="1103" actId="1076"/>
          <ac:grpSpMkLst>
            <pc:docMk/>
            <pc:sldMk cId="0" sldId="257"/>
            <ac:grpSpMk id="17" creationId="{F2C83B0C-67F4-4ECC-934E-2F0E46FD4F93}"/>
          </ac:grpSpMkLst>
        </pc:grpChg>
        <pc:grpChg chg="add mod">
          <ac:chgData name="hala alanzi" userId="35e6dce3cd6cbf21" providerId="LiveId" clId="{CB983060-B868-4DFD-A4BE-6A464AD6C413}" dt="2021-11-18T04:26:55.728" v="1104" actId="1076"/>
          <ac:grpSpMkLst>
            <pc:docMk/>
            <pc:sldMk cId="0" sldId="257"/>
            <ac:grpSpMk id="20" creationId="{EDC23C15-667D-4EFE-ACA5-FE90912767B9}"/>
          </ac:grpSpMkLst>
        </pc:grpChg>
        <pc:grpChg chg="add mod">
          <ac:chgData name="hala alanzi" userId="35e6dce3cd6cbf21" providerId="LiveId" clId="{CB983060-B868-4DFD-A4BE-6A464AD6C413}" dt="2021-11-18T04:28:42.635" v="1182" actId="1076"/>
          <ac:grpSpMkLst>
            <pc:docMk/>
            <pc:sldMk cId="0" sldId="257"/>
            <ac:grpSpMk id="24" creationId="{71A72417-8B7E-4346-B40F-4926C1919DC0}"/>
          </ac:grpSpMkLst>
        </pc:grpChg>
        <pc:grpChg chg="add mod">
          <ac:chgData name="hala alanzi" userId="35e6dce3cd6cbf21" providerId="LiveId" clId="{CB983060-B868-4DFD-A4BE-6A464AD6C413}" dt="2021-11-18T04:28:32.089" v="1180" actId="1076"/>
          <ac:grpSpMkLst>
            <pc:docMk/>
            <pc:sldMk cId="0" sldId="257"/>
            <ac:grpSpMk id="27" creationId="{A9B74559-2D5F-42DD-B234-761CD956C723}"/>
          </ac:grpSpMkLst>
        </pc:grpChg>
        <pc:grpChg chg="add mod">
          <ac:chgData name="hala alanzi" userId="35e6dce3cd6cbf21" providerId="LiveId" clId="{CB983060-B868-4DFD-A4BE-6A464AD6C413}" dt="2021-11-18T04:28:16.388" v="1177" actId="1076"/>
          <ac:grpSpMkLst>
            <pc:docMk/>
            <pc:sldMk cId="0" sldId="257"/>
            <ac:grpSpMk id="30" creationId="{FC7C06B1-284F-4049-A668-77099AB023FF}"/>
          </ac:grpSpMkLst>
        </pc:grpChg>
        <pc:grpChg chg="add mod">
          <ac:chgData name="hala alanzi" userId="35e6dce3cd6cbf21" providerId="LiveId" clId="{CB983060-B868-4DFD-A4BE-6A464AD6C413}" dt="2021-11-18T04:28:36.302" v="1181" actId="1076"/>
          <ac:grpSpMkLst>
            <pc:docMk/>
            <pc:sldMk cId="0" sldId="257"/>
            <ac:grpSpMk id="33" creationId="{2861D159-334F-4104-A46D-2A829E411D21}"/>
          </ac:grpSpMkLst>
        </pc:grpChg>
        <pc:grpChg chg="add mod">
          <ac:chgData name="hala alanzi" userId="35e6dce3cd6cbf21" providerId="LiveId" clId="{CB983060-B868-4DFD-A4BE-6A464AD6C413}" dt="2021-11-18T04:28:19.784" v="1178" actId="1076"/>
          <ac:grpSpMkLst>
            <pc:docMk/>
            <pc:sldMk cId="0" sldId="257"/>
            <ac:grpSpMk id="36" creationId="{53656B74-5CD2-4550-9E46-2F38CF99B03E}"/>
          </ac:grpSpMkLst>
        </pc:grpChg>
        <pc:grpChg chg="add mod">
          <ac:chgData name="hala alanzi" userId="35e6dce3cd6cbf21" providerId="LiveId" clId="{CB983060-B868-4DFD-A4BE-6A464AD6C413}" dt="2021-11-18T04:28:26.750" v="1179" actId="1076"/>
          <ac:grpSpMkLst>
            <pc:docMk/>
            <pc:sldMk cId="0" sldId="257"/>
            <ac:grpSpMk id="39" creationId="{A4B749CE-92CC-4FF6-BCEF-1F48C2D81C70}"/>
          </ac:grpSpMkLst>
        </pc:grpChg>
        <pc:cxnChg chg="add del mod">
          <ac:chgData name="hala alanzi" userId="35e6dce3cd6cbf21" providerId="LiveId" clId="{CB983060-B868-4DFD-A4BE-6A464AD6C413}" dt="2021-11-18T04:05:58.385" v="678" actId="21"/>
          <ac:cxnSpMkLst>
            <pc:docMk/>
            <pc:sldMk cId="0" sldId="257"/>
            <ac:cxnSpMk id="4" creationId="{F40FC6FE-DA60-4C98-903A-80F600F2856D}"/>
          </ac:cxnSpMkLst>
        </pc:cxnChg>
        <pc:cxnChg chg="mod">
          <ac:chgData name="hala alanzi" userId="35e6dce3cd6cbf21" providerId="LiveId" clId="{CB983060-B868-4DFD-A4BE-6A464AD6C413}" dt="2021-11-18T04:05:53.596" v="677"/>
          <ac:cxnSpMkLst>
            <pc:docMk/>
            <pc:sldMk cId="0" sldId="257"/>
            <ac:cxnSpMk id="6" creationId="{8EE04022-B759-4726-8EC3-06ED9B35E7E3}"/>
          </ac:cxnSpMkLst>
        </pc:cxnChg>
        <pc:cxnChg chg="mod">
          <ac:chgData name="hala alanzi" userId="35e6dce3cd6cbf21" providerId="LiveId" clId="{CB983060-B868-4DFD-A4BE-6A464AD6C413}" dt="2021-11-18T04:05:53.596" v="677"/>
          <ac:cxnSpMkLst>
            <pc:docMk/>
            <pc:sldMk cId="0" sldId="257"/>
            <ac:cxnSpMk id="7" creationId="{5AA6738C-71D1-4140-8696-AA8AD372BEA8}"/>
          </ac:cxnSpMkLst>
        </pc:cxnChg>
        <pc:cxnChg chg="mod">
          <ac:chgData name="hala alanzi" userId="35e6dce3cd6cbf21" providerId="LiveId" clId="{CB983060-B868-4DFD-A4BE-6A464AD6C413}" dt="2021-11-18T04:05:53.596" v="677"/>
          <ac:cxnSpMkLst>
            <pc:docMk/>
            <pc:sldMk cId="0" sldId="257"/>
            <ac:cxnSpMk id="8" creationId="{37B94F1C-E3A5-41D1-A324-8680E2976CFB}"/>
          </ac:cxnSpMkLst>
        </pc:cxnChg>
        <pc:cxnChg chg="mod">
          <ac:chgData name="hala alanzi" userId="35e6dce3cd6cbf21" providerId="LiveId" clId="{CB983060-B868-4DFD-A4BE-6A464AD6C413}" dt="2021-11-18T04:05:53.596" v="677"/>
          <ac:cxnSpMkLst>
            <pc:docMk/>
            <pc:sldMk cId="0" sldId="257"/>
            <ac:cxnSpMk id="9" creationId="{BF359B14-CBAE-4F26-9296-24CD9A06C505}"/>
          </ac:cxnSpMkLst>
        </pc:cxnChg>
        <pc:cxnChg chg="mod">
          <ac:chgData name="hala alanzi" userId="35e6dce3cd6cbf21" providerId="LiveId" clId="{CB983060-B868-4DFD-A4BE-6A464AD6C413}" dt="2021-11-18T04:05:53.596" v="677"/>
          <ac:cxnSpMkLst>
            <pc:docMk/>
            <pc:sldMk cId="0" sldId="257"/>
            <ac:cxnSpMk id="10" creationId="{149EBEC1-8B22-4005-B944-CFD2B29FE67F}"/>
          </ac:cxnSpMkLst>
        </pc:cxnChg>
      </pc:sldChg>
      <pc:sldChg chg="modSp mod">
        <pc:chgData name="hala alanzi" userId="35e6dce3cd6cbf21" providerId="LiveId" clId="{CB983060-B868-4DFD-A4BE-6A464AD6C413}" dt="2021-11-18T04:01:00.468" v="673" actId="14100"/>
        <pc:sldMkLst>
          <pc:docMk/>
          <pc:sldMk cId="0" sldId="258"/>
        </pc:sldMkLst>
        <pc:spChg chg="mod">
          <ac:chgData name="hala alanzi" userId="35e6dce3cd6cbf21" providerId="LiveId" clId="{CB983060-B868-4DFD-A4BE-6A464AD6C413}" dt="2021-11-18T03:56:50.334" v="628" actId="1076"/>
          <ac:spMkLst>
            <pc:docMk/>
            <pc:sldMk cId="0" sldId="258"/>
            <ac:spMk id="4716" creationId="{00000000-0000-0000-0000-000000000000}"/>
          </ac:spMkLst>
        </pc:spChg>
        <pc:spChg chg="mod">
          <ac:chgData name="hala alanzi" userId="35e6dce3cd6cbf21" providerId="LiveId" clId="{CB983060-B868-4DFD-A4BE-6A464AD6C413}" dt="2021-11-18T04:01:00.468" v="673" actId="14100"/>
          <ac:spMkLst>
            <pc:docMk/>
            <pc:sldMk cId="0" sldId="258"/>
            <ac:spMk id="4717" creationId="{00000000-0000-0000-0000-000000000000}"/>
          </ac:spMkLst>
        </pc:spChg>
      </pc:sldChg>
      <pc:sldChg chg="addSp delSp modSp mod ord">
        <pc:chgData name="hala alanzi" userId="35e6dce3cd6cbf21" providerId="LiveId" clId="{CB983060-B868-4DFD-A4BE-6A464AD6C413}" dt="2021-11-18T06:26:31.352" v="1557"/>
        <pc:sldMkLst>
          <pc:docMk/>
          <pc:sldMk cId="0" sldId="259"/>
        </pc:sldMkLst>
        <pc:spChg chg="add del mod">
          <ac:chgData name="hala alanzi" userId="35e6dce3cd6cbf21" providerId="LiveId" clId="{CB983060-B868-4DFD-A4BE-6A464AD6C413}" dt="2021-11-18T04:21:14.091" v="1041" actId="21"/>
          <ac:spMkLst>
            <pc:docMk/>
            <pc:sldMk cId="0" sldId="259"/>
            <ac:spMk id="3" creationId="{51A5BB1F-A4C8-402B-A2A9-5B8E0E4A4ABE}"/>
          </ac:spMkLst>
        </pc:spChg>
        <pc:spChg chg="add del mod">
          <ac:chgData name="hala alanzi" userId="35e6dce3cd6cbf21" providerId="LiveId" clId="{CB983060-B868-4DFD-A4BE-6A464AD6C413}" dt="2021-11-18T04:21:21.676" v="1043" actId="21"/>
          <ac:spMkLst>
            <pc:docMk/>
            <pc:sldMk cId="0" sldId="259"/>
            <ac:spMk id="5" creationId="{278FE72F-0262-4F82-A8F6-9B7F8BCCC551}"/>
          </ac:spMkLst>
        </pc:spChg>
        <pc:spChg chg="add mod">
          <ac:chgData name="hala alanzi" userId="35e6dce3cd6cbf21" providerId="LiveId" clId="{CB983060-B868-4DFD-A4BE-6A464AD6C413}" dt="2021-11-18T04:29:34.431" v="1191" actId="1076"/>
          <ac:spMkLst>
            <pc:docMk/>
            <pc:sldMk cId="0" sldId="259"/>
            <ac:spMk id="6" creationId="{81051EE0-1D90-4CBD-93C2-07A42C06C8A8}"/>
          </ac:spMkLst>
        </pc:spChg>
        <pc:spChg chg="add mod">
          <ac:chgData name="hala alanzi" userId="35e6dce3cd6cbf21" providerId="LiveId" clId="{CB983060-B868-4DFD-A4BE-6A464AD6C413}" dt="2021-11-18T04:30:10.396" v="1200" actId="20577"/>
          <ac:spMkLst>
            <pc:docMk/>
            <pc:sldMk cId="0" sldId="259"/>
            <ac:spMk id="7" creationId="{A6484A14-D157-42CF-B07D-3C8FC2B19428}"/>
          </ac:spMkLst>
        </pc:spChg>
        <pc:spChg chg="add mod">
          <ac:chgData name="hala alanzi" userId="35e6dce3cd6cbf21" providerId="LiveId" clId="{CB983060-B868-4DFD-A4BE-6A464AD6C413}" dt="2021-11-18T04:29:47.452" v="1194" actId="1076"/>
          <ac:spMkLst>
            <pc:docMk/>
            <pc:sldMk cId="0" sldId="259"/>
            <ac:spMk id="8" creationId="{8B99B362-072B-42B4-8B08-A51F7274CBC7}"/>
          </ac:spMkLst>
        </pc:spChg>
        <pc:spChg chg="add mod">
          <ac:chgData name="hala alanzi" userId="35e6dce3cd6cbf21" providerId="LiveId" clId="{CB983060-B868-4DFD-A4BE-6A464AD6C413}" dt="2021-11-18T04:30:15.211" v="1201" actId="1076"/>
          <ac:spMkLst>
            <pc:docMk/>
            <pc:sldMk cId="0" sldId="259"/>
            <ac:spMk id="9" creationId="{599029DC-6645-432D-9375-48BD98498306}"/>
          </ac:spMkLst>
        </pc:spChg>
        <pc:spChg chg="add mod">
          <ac:chgData name="hala alanzi" userId="35e6dce3cd6cbf21" providerId="LiveId" clId="{CB983060-B868-4DFD-A4BE-6A464AD6C413}" dt="2021-11-18T04:29:59.027" v="1197" actId="1076"/>
          <ac:spMkLst>
            <pc:docMk/>
            <pc:sldMk cId="0" sldId="259"/>
            <ac:spMk id="10" creationId="{56D9498E-0D33-4CF6-AE73-1B65170F86B4}"/>
          </ac:spMkLst>
        </pc:spChg>
        <pc:spChg chg="add mod">
          <ac:chgData name="hala alanzi" userId="35e6dce3cd6cbf21" providerId="LiveId" clId="{CB983060-B868-4DFD-A4BE-6A464AD6C413}" dt="2021-11-18T04:31:44.362" v="1219" actId="1076"/>
          <ac:spMkLst>
            <pc:docMk/>
            <pc:sldMk cId="0" sldId="259"/>
            <ac:spMk id="11" creationId="{50A5F898-4D02-41A0-B843-7A7A5299C2D6}"/>
          </ac:spMkLst>
        </pc:spChg>
        <pc:spChg chg="mod">
          <ac:chgData name="hala alanzi" userId="35e6dce3cd6cbf21" providerId="LiveId" clId="{CB983060-B868-4DFD-A4BE-6A464AD6C413}" dt="2021-11-18T04:22:05.964" v="1045"/>
          <ac:spMkLst>
            <pc:docMk/>
            <pc:sldMk cId="0" sldId="259"/>
            <ac:spMk id="14" creationId="{CF703133-A2DE-47B3-A68F-6E1C73584CF3}"/>
          </ac:spMkLst>
        </pc:spChg>
        <pc:spChg chg="mod">
          <ac:chgData name="hala alanzi" userId="35e6dce3cd6cbf21" providerId="LiveId" clId="{CB983060-B868-4DFD-A4BE-6A464AD6C413}" dt="2021-11-18T04:22:05.964" v="1045"/>
          <ac:spMkLst>
            <pc:docMk/>
            <pc:sldMk cId="0" sldId="259"/>
            <ac:spMk id="15" creationId="{0A706A77-1B76-4D38-B3B5-357AADF2CE1B}"/>
          </ac:spMkLst>
        </pc:spChg>
        <pc:spChg chg="mod">
          <ac:chgData name="hala alanzi" userId="35e6dce3cd6cbf21" providerId="LiveId" clId="{CB983060-B868-4DFD-A4BE-6A464AD6C413}" dt="2021-11-18T04:22:05.964" v="1045"/>
          <ac:spMkLst>
            <pc:docMk/>
            <pc:sldMk cId="0" sldId="259"/>
            <ac:spMk id="16" creationId="{9AA318C7-C400-42E2-B9C6-C20335B4ACE5}"/>
          </ac:spMkLst>
        </pc:spChg>
        <pc:spChg chg="mod">
          <ac:chgData name="hala alanzi" userId="35e6dce3cd6cbf21" providerId="LiveId" clId="{CB983060-B868-4DFD-A4BE-6A464AD6C413}" dt="2021-11-18T04:22:05.964" v="1045"/>
          <ac:spMkLst>
            <pc:docMk/>
            <pc:sldMk cId="0" sldId="259"/>
            <ac:spMk id="21" creationId="{822DB85E-F55F-4825-96EE-ACA4EB138A18}"/>
          </ac:spMkLst>
        </pc:spChg>
        <pc:spChg chg="mod">
          <ac:chgData name="hala alanzi" userId="35e6dce3cd6cbf21" providerId="LiveId" clId="{CB983060-B868-4DFD-A4BE-6A464AD6C413}" dt="2021-11-18T04:22:05.964" v="1045"/>
          <ac:spMkLst>
            <pc:docMk/>
            <pc:sldMk cId="0" sldId="259"/>
            <ac:spMk id="22" creationId="{6C1F527E-AD94-4E19-ADD9-5A07D353EFDA}"/>
          </ac:spMkLst>
        </pc:spChg>
        <pc:spChg chg="del mod">
          <ac:chgData name="hala alanzi" userId="35e6dce3cd6cbf21" providerId="LiveId" clId="{CB983060-B868-4DFD-A4BE-6A464AD6C413}" dt="2021-11-18T04:30:20.640" v="1202" actId="478"/>
          <ac:spMkLst>
            <pc:docMk/>
            <pc:sldMk cId="0" sldId="259"/>
            <ac:spMk id="23" creationId="{FB0206E7-2EC8-417C-9F1C-D6120A14DAFF}"/>
          </ac:spMkLst>
        </pc:spChg>
        <pc:spChg chg="del">
          <ac:chgData name="hala alanzi" userId="35e6dce3cd6cbf21" providerId="LiveId" clId="{CB983060-B868-4DFD-A4BE-6A464AD6C413}" dt="2021-11-18T04:21:10.610" v="1040" actId="21"/>
          <ac:spMkLst>
            <pc:docMk/>
            <pc:sldMk cId="0" sldId="259"/>
            <ac:spMk id="4722" creationId="{00000000-0000-0000-0000-000000000000}"/>
          </ac:spMkLst>
        </pc:spChg>
        <pc:spChg chg="del">
          <ac:chgData name="hala alanzi" userId="35e6dce3cd6cbf21" providerId="LiveId" clId="{CB983060-B868-4DFD-A4BE-6A464AD6C413}" dt="2021-11-18T04:21:19.223" v="1042" actId="21"/>
          <ac:spMkLst>
            <pc:docMk/>
            <pc:sldMk cId="0" sldId="259"/>
            <ac:spMk id="4723" creationId="{00000000-0000-0000-0000-000000000000}"/>
          </ac:spMkLst>
        </pc:spChg>
        <pc:grpChg chg="add mod">
          <ac:chgData name="hala alanzi" userId="35e6dce3cd6cbf21" providerId="LiveId" clId="{CB983060-B868-4DFD-A4BE-6A464AD6C413}" dt="2021-11-18T04:23:12.696" v="1059" actId="14100"/>
          <ac:grpSpMkLst>
            <pc:docMk/>
            <pc:sldMk cId="0" sldId="259"/>
            <ac:grpSpMk id="13" creationId="{2660225B-8235-4867-9CE6-E4C8B718ECCD}"/>
          </ac:grpSpMkLst>
        </pc:grpChg>
        <pc:cxnChg chg="mod">
          <ac:chgData name="hala alanzi" userId="35e6dce3cd6cbf21" providerId="LiveId" clId="{CB983060-B868-4DFD-A4BE-6A464AD6C413}" dt="2021-11-18T04:22:05.964" v="1045"/>
          <ac:cxnSpMkLst>
            <pc:docMk/>
            <pc:sldMk cId="0" sldId="259"/>
            <ac:cxnSpMk id="17" creationId="{8442BCF7-207C-4B93-948C-B6C9E303B52A}"/>
          </ac:cxnSpMkLst>
        </pc:cxnChg>
        <pc:cxnChg chg="mod">
          <ac:chgData name="hala alanzi" userId="35e6dce3cd6cbf21" providerId="LiveId" clId="{CB983060-B868-4DFD-A4BE-6A464AD6C413}" dt="2021-11-18T04:22:05.964" v="1045"/>
          <ac:cxnSpMkLst>
            <pc:docMk/>
            <pc:sldMk cId="0" sldId="259"/>
            <ac:cxnSpMk id="18" creationId="{094713E5-5849-4F90-9D3E-F297D4631670}"/>
          </ac:cxnSpMkLst>
        </pc:cxnChg>
        <pc:cxnChg chg="mod">
          <ac:chgData name="hala alanzi" userId="35e6dce3cd6cbf21" providerId="LiveId" clId="{CB983060-B868-4DFD-A4BE-6A464AD6C413}" dt="2021-11-18T04:22:05.964" v="1045"/>
          <ac:cxnSpMkLst>
            <pc:docMk/>
            <pc:sldMk cId="0" sldId="259"/>
            <ac:cxnSpMk id="19" creationId="{4AA40185-001C-4984-A059-AFE8D98EBD84}"/>
          </ac:cxnSpMkLst>
        </pc:cxnChg>
        <pc:cxnChg chg="mod">
          <ac:chgData name="hala alanzi" userId="35e6dce3cd6cbf21" providerId="LiveId" clId="{CB983060-B868-4DFD-A4BE-6A464AD6C413}" dt="2021-11-18T04:22:05.964" v="1045"/>
          <ac:cxnSpMkLst>
            <pc:docMk/>
            <pc:sldMk cId="0" sldId="259"/>
            <ac:cxnSpMk id="20" creationId="{6B501166-ED16-4018-8964-52C4258A61D2}"/>
          </ac:cxnSpMkLst>
        </pc:cxnChg>
        <pc:cxnChg chg="del mod">
          <ac:chgData name="hala alanzi" userId="35e6dce3cd6cbf21" providerId="LiveId" clId="{CB983060-B868-4DFD-A4BE-6A464AD6C413}" dt="2021-11-18T04:30:24.687" v="1203" actId="478"/>
          <ac:cxnSpMkLst>
            <pc:docMk/>
            <pc:sldMk cId="0" sldId="259"/>
            <ac:cxnSpMk id="24" creationId="{47E85D9A-22A1-4D87-B9B3-F93D5F031A0B}"/>
          </ac:cxnSpMkLst>
        </pc:cxnChg>
      </pc:sldChg>
      <pc:sldChg chg="addSp delSp modSp mod ord modNotes">
        <pc:chgData name="hala alanzi" userId="35e6dce3cd6cbf21" providerId="LiveId" clId="{CB983060-B868-4DFD-A4BE-6A464AD6C413}" dt="2021-11-18T05:49:00.376" v="1555" actId="20577"/>
        <pc:sldMkLst>
          <pc:docMk/>
          <pc:sldMk cId="0" sldId="260"/>
        </pc:sldMkLst>
        <pc:spChg chg="add del mod">
          <ac:chgData name="hala alanzi" userId="35e6dce3cd6cbf21" providerId="LiveId" clId="{CB983060-B868-4DFD-A4BE-6A464AD6C413}" dt="2021-11-18T03:42:16.340" v="562" actId="21"/>
          <ac:spMkLst>
            <pc:docMk/>
            <pc:sldMk cId="0" sldId="260"/>
            <ac:spMk id="3" creationId="{DACE4A44-C2F6-4431-B5C5-D7878C25A3E7}"/>
          </ac:spMkLst>
        </pc:spChg>
        <pc:spChg chg="add del mod">
          <ac:chgData name="hala alanzi" userId="35e6dce3cd6cbf21" providerId="LiveId" clId="{CB983060-B868-4DFD-A4BE-6A464AD6C413}" dt="2021-11-18T03:42:12.173" v="561" actId="21"/>
          <ac:spMkLst>
            <pc:docMk/>
            <pc:sldMk cId="0" sldId="260"/>
            <ac:spMk id="5" creationId="{C952E17A-95DD-442D-B0FE-89D9CA7342FD}"/>
          </ac:spMkLst>
        </pc:spChg>
        <pc:spChg chg="add del mod">
          <ac:chgData name="hala alanzi" userId="35e6dce3cd6cbf21" providerId="LiveId" clId="{CB983060-B868-4DFD-A4BE-6A464AD6C413}" dt="2021-11-18T03:42:41.796" v="567" actId="21"/>
          <ac:spMkLst>
            <pc:docMk/>
            <pc:sldMk cId="0" sldId="260"/>
            <ac:spMk id="7" creationId="{818F0532-95FA-4414-82F5-1493FC80E373}"/>
          </ac:spMkLst>
        </pc:spChg>
        <pc:spChg chg="add del mod">
          <ac:chgData name="hala alanzi" userId="35e6dce3cd6cbf21" providerId="LiveId" clId="{CB983060-B868-4DFD-A4BE-6A464AD6C413}" dt="2021-11-18T03:42:37.784" v="566" actId="21"/>
          <ac:spMkLst>
            <pc:docMk/>
            <pc:sldMk cId="0" sldId="260"/>
            <ac:spMk id="9" creationId="{356211DC-8859-4BE1-A0DA-D35E66950506}"/>
          </ac:spMkLst>
        </pc:spChg>
        <pc:spChg chg="add del mod">
          <ac:chgData name="hala alanzi" userId="35e6dce3cd6cbf21" providerId="LiveId" clId="{CB983060-B868-4DFD-A4BE-6A464AD6C413}" dt="2021-11-18T03:42:51.582" v="569" actId="21"/>
          <ac:spMkLst>
            <pc:docMk/>
            <pc:sldMk cId="0" sldId="260"/>
            <ac:spMk id="11" creationId="{D6C3DF70-2DBD-4569-84C4-1CB87973E669}"/>
          </ac:spMkLst>
        </pc:spChg>
        <pc:spChg chg="add del mod">
          <ac:chgData name="hala alanzi" userId="35e6dce3cd6cbf21" providerId="LiveId" clId="{CB983060-B868-4DFD-A4BE-6A464AD6C413}" dt="2021-11-18T03:43:02.727" v="571" actId="21"/>
          <ac:spMkLst>
            <pc:docMk/>
            <pc:sldMk cId="0" sldId="260"/>
            <ac:spMk id="13" creationId="{01F0CC51-3060-4693-8C17-F8E47D641D7B}"/>
          </ac:spMkLst>
        </pc:spChg>
        <pc:spChg chg="add del mod">
          <ac:chgData name="hala alanzi" userId="35e6dce3cd6cbf21" providerId="LiveId" clId="{CB983060-B868-4DFD-A4BE-6A464AD6C413}" dt="2021-11-18T03:43:10.547" v="573" actId="21"/>
          <ac:spMkLst>
            <pc:docMk/>
            <pc:sldMk cId="0" sldId="260"/>
            <ac:spMk id="15" creationId="{FF092A5A-4ACE-445C-9B3B-93B9D72EFAE4}"/>
          </ac:spMkLst>
        </pc:spChg>
        <pc:spChg chg="add del mod">
          <ac:chgData name="hala alanzi" userId="35e6dce3cd6cbf21" providerId="LiveId" clId="{CB983060-B868-4DFD-A4BE-6A464AD6C413}" dt="2021-11-18T03:43:18.116" v="575" actId="21"/>
          <ac:spMkLst>
            <pc:docMk/>
            <pc:sldMk cId="0" sldId="260"/>
            <ac:spMk id="17" creationId="{A3D7C493-4DD7-4089-95EF-FBBF67C7769E}"/>
          </ac:spMkLst>
        </pc:spChg>
        <pc:spChg chg="add del mod">
          <ac:chgData name="hala alanzi" userId="35e6dce3cd6cbf21" providerId="LiveId" clId="{CB983060-B868-4DFD-A4BE-6A464AD6C413}" dt="2021-11-18T03:43:31.876" v="577" actId="21"/>
          <ac:spMkLst>
            <pc:docMk/>
            <pc:sldMk cId="0" sldId="260"/>
            <ac:spMk id="19" creationId="{84AAA486-48FD-48FF-8084-A9F5D3D1ACDB}"/>
          </ac:spMkLst>
        </pc:spChg>
        <pc:spChg chg="add del mod">
          <ac:chgData name="hala alanzi" userId="35e6dce3cd6cbf21" providerId="LiveId" clId="{CB983060-B868-4DFD-A4BE-6A464AD6C413}" dt="2021-11-18T03:43:39.853" v="579" actId="21"/>
          <ac:spMkLst>
            <pc:docMk/>
            <pc:sldMk cId="0" sldId="260"/>
            <ac:spMk id="21" creationId="{D5B92508-FFF3-4B58-950A-8FD54004ACA5}"/>
          </ac:spMkLst>
        </pc:spChg>
        <pc:spChg chg="add del mod">
          <ac:chgData name="hala alanzi" userId="35e6dce3cd6cbf21" providerId="LiveId" clId="{CB983060-B868-4DFD-A4BE-6A464AD6C413}" dt="2021-11-18T03:43:50.226" v="581" actId="21"/>
          <ac:spMkLst>
            <pc:docMk/>
            <pc:sldMk cId="0" sldId="260"/>
            <ac:spMk id="23" creationId="{4EF72A5C-E8DE-421C-851E-43D7A911FD8E}"/>
          </ac:spMkLst>
        </pc:spChg>
        <pc:spChg chg="add del mod">
          <ac:chgData name="hala alanzi" userId="35e6dce3cd6cbf21" providerId="LiveId" clId="{CB983060-B868-4DFD-A4BE-6A464AD6C413}" dt="2021-11-18T03:44:00.470" v="583" actId="21"/>
          <ac:spMkLst>
            <pc:docMk/>
            <pc:sldMk cId="0" sldId="260"/>
            <ac:spMk id="25" creationId="{65EAED29-B3BC-4BAD-9C1D-B191495D6F80}"/>
          </ac:spMkLst>
        </pc:spChg>
        <pc:spChg chg="mod">
          <ac:chgData name="hala alanzi" userId="35e6dce3cd6cbf21" providerId="LiveId" clId="{CB983060-B868-4DFD-A4BE-6A464AD6C413}" dt="2021-11-18T03:45:28.007" v="584"/>
          <ac:spMkLst>
            <pc:docMk/>
            <pc:sldMk cId="0" sldId="260"/>
            <ac:spMk id="40" creationId="{D3871FFB-A861-487D-ACE1-FD3BD1865070}"/>
          </ac:spMkLst>
        </pc:spChg>
        <pc:spChg chg="mod">
          <ac:chgData name="hala alanzi" userId="35e6dce3cd6cbf21" providerId="LiveId" clId="{CB983060-B868-4DFD-A4BE-6A464AD6C413}" dt="2021-11-18T03:45:28.007" v="584"/>
          <ac:spMkLst>
            <pc:docMk/>
            <pc:sldMk cId="0" sldId="260"/>
            <ac:spMk id="41" creationId="{B576AE05-0646-49C2-AF5A-9057EA1055FF}"/>
          </ac:spMkLst>
        </pc:spChg>
        <pc:spChg chg="add mod">
          <ac:chgData name="hala alanzi" userId="35e6dce3cd6cbf21" providerId="LiveId" clId="{CB983060-B868-4DFD-A4BE-6A464AD6C413}" dt="2021-11-18T05:49:00.376" v="1555" actId="20577"/>
          <ac:spMkLst>
            <pc:docMk/>
            <pc:sldMk cId="0" sldId="260"/>
            <ac:spMk id="43" creationId="{40A5C563-D800-4777-86F8-4DEBBA580E86}"/>
          </ac:spMkLst>
        </pc:spChg>
        <pc:spChg chg="add del mod">
          <ac:chgData name="hala alanzi" userId="35e6dce3cd6cbf21" providerId="LiveId" clId="{CB983060-B868-4DFD-A4BE-6A464AD6C413}" dt="2021-11-18T04:35:10.338" v="1245" actId="21"/>
          <ac:spMkLst>
            <pc:docMk/>
            <pc:sldMk cId="0" sldId="260"/>
            <ac:spMk id="44" creationId="{1CA69302-E7F4-4475-8813-09C7E3AF9566}"/>
          </ac:spMkLst>
        </pc:spChg>
        <pc:spChg chg="mod">
          <ac:chgData name="hala alanzi" userId="35e6dce3cd6cbf21" providerId="LiveId" clId="{CB983060-B868-4DFD-A4BE-6A464AD6C413}" dt="2021-11-18T03:50:40.016" v="619" actId="20577"/>
          <ac:spMkLst>
            <pc:docMk/>
            <pc:sldMk cId="0" sldId="260"/>
            <ac:spMk id="4733" creationId="{00000000-0000-0000-0000-000000000000}"/>
          </ac:spMkLst>
        </pc:spChg>
        <pc:spChg chg="del">
          <ac:chgData name="hala alanzi" userId="35e6dce3cd6cbf21" providerId="LiveId" clId="{CB983060-B868-4DFD-A4BE-6A464AD6C413}" dt="2021-11-18T03:42:49.022" v="568" actId="21"/>
          <ac:spMkLst>
            <pc:docMk/>
            <pc:sldMk cId="0" sldId="260"/>
            <ac:spMk id="4734" creationId="{00000000-0000-0000-0000-000000000000}"/>
          </ac:spMkLst>
        </pc:spChg>
        <pc:spChg chg="del">
          <ac:chgData name="hala alanzi" userId="35e6dce3cd6cbf21" providerId="LiveId" clId="{CB983060-B868-4DFD-A4BE-6A464AD6C413}" dt="2021-11-18T03:43:22.237" v="576" actId="478"/>
          <ac:spMkLst>
            <pc:docMk/>
            <pc:sldMk cId="0" sldId="260"/>
            <ac:spMk id="4735" creationId="{00000000-0000-0000-0000-000000000000}"/>
          </ac:spMkLst>
        </pc:spChg>
        <pc:spChg chg="del mod">
          <ac:chgData name="hala alanzi" userId="35e6dce3cd6cbf21" providerId="LiveId" clId="{CB983060-B868-4DFD-A4BE-6A464AD6C413}" dt="2021-11-18T03:41:58.095" v="559" actId="21"/>
          <ac:spMkLst>
            <pc:docMk/>
            <pc:sldMk cId="0" sldId="260"/>
            <ac:spMk id="4736" creationId="{00000000-0000-0000-0000-000000000000}"/>
          </ac:spMkLst>
        </pc:spChg>
        <pc:spChg chg="del">
          <ac:chgData name="hala alanzi" userId="35e6dce3cd6cbf21" providerId="LiveId" clId="{CB983060-B868-4DFD-A4BE-6A464AD6C413}" dt="2021-11-18T03:43:07.671" v="572" actId="21"/>
          <ac:spMkLst>
            <pc:docMk/>
            <pc:sldMk cId="0" sldId="260"/>
            <ac:spMk id="4737" creationId="{00000000-0000-0000-0000-000000000000}"/>
          </ac:spMkLst>
        </pc:spChg>
        <pc:spChg chg="del">
          <ac:chgData name="hala alanzi" userId="35e6dce3cd6cbf21" providerId="LiveId" clId="{CB983060-B868-4DFD-A4BE-6A464AD6C413}" dt="2021-11-18T03:43:47.819" v="580" actId="21"/>
          <ac:spMkLst>
            <pc:docMk/>
            <pc:sldMk cId="0" sldId="260"/>
            <ac:spMk id="4738" creationId="{00000000-0000-0000-0000-000000000000}"/>
          </ac:spMkLst>
        </pc:spChg>
        <pc:spChg chg="del mod">
          <ac:chgData name="hala alanzi" userId="35e6dce3cd6cbf21" providerId="LiveId" clId="{CB983060-B868-4DFD-A4BE-6A464AD6C413}" dt="2021-11-18T03:42:24.640" v="564" actId="21"/>
          <ac:spMkLst>
            <pc:docMk/>
            <pc:sldMk cId="0" sldId="260"/>
            <ac:spMk id="4739" creationId="{00000000-0000-0000-0000-000000000000}"/>
          </ac:spMkLst>
        </pc:spChg>
        <pc:spChg chg="del">
          <ac:chgData name="hala alanzi" userId="35e6dce3cd6cbf21" providerId="LiveId" clId="{CB983060-B868-4DFD-A4BE-6A464AD6C413}" dt="2021-11-18T03:42:56.784" v="570" actId="21"/>
          <ac:spMkLst>
            <pc:docMk/>
            <pc:sldMk cId="0" sldId="260"/>
            <ac:spMk id="4740" creationId="{00000000-0000-0000-0000-000000000000}"/>
          </ac:spMkLst>
        </pc:spChg>
        <pc:spChg chg="del">
          <ac:chgData name="hala alanzi" userId="35e6dce3cd6cbf21" providerId="LiveId" clId="{CB983060-B868-4DFD-A4BE-6A464AD6C413}" dt="2021-11-18T03:43:36.142" v="578" actId="21"/>
          <ac:spMkLst>
            <pc:docMk/>
            <pc:sldMk cId="0" sldId="260"/>
            <ac:spMk id="4741" creationId="{00000000-0000-0000-0000-000000000000}"/>
          </ac:spMkLst>
        </pc:spChg>
        <pc:spChg chg="del">
          <ac:chgData name="hala alanzi" userId="35e6dce3cd6cbf21" providerId="LiveId" clId="{CB983060-B868-4DFD-A4BE-6A464AD6C413}" dt="2021-11-18T03:42:07.392" v="560" actId="21"/>
          <ac:spMkLst>
            <pc:docMk/>
            <pc:sldMk cId="0" sldId="260"/>
            <ac:spMk id="4742" creationId="{00000000-0000-0000-0000-000000000000}"/>
          </ac:spMkLst>
        </pc:spChg>
        <pc:spChg chg="del">
          <ac:chgData name="hala alanzi" userId="35e6dce3cd6cbf21" providerId="LiveId" clId="{CB983060-B868-4DFD-A4BE-6A464AD6C413}" dt="2021-11-18T03:43:14.558" v="574" actId="21"/>
          <ac:spMkLst>
            <pc:docMk/>
            <pc:sldMk cId="0" sldId="260"/>
            <ac:spMk id="4743" creationId="{00000000-0000-0000-0000-000000000000}"/>
          </ac:spMkLst>
        </pc:spChg>
        <pc:spChg chg="del">
          <ac:chgData name="hala alanzi" userId="35e6dce3cd6cbf21" providerId="LiveId" clId="{CB983060-B868-4DFD-A4BE-6A464AD6C413}" dt="2021-11-18T03:43:56.660" v="582" actId="21"/>
          <ac:spMkLst>
            <pc:docMk/>
            <pc:sldMk cId="0" sldId="260"/>
            <ac:spMk id="4744" creationId="{00000000-0000-0000-0000-000000000000}"/>
          </ac:spMkLst>
        </pc:spChg>
        <pc:spChg chg="del">
          <ac:chgData name="hala alanzi" userId="35e6dce3cd6cbf21" providerId="LiveId" clId="{CB983060-B868-4DFD-A4BE-6A464AD6C413}" dt="2021-11-18T03:42:33.372" v="565" actId="21"/>
          <ac:spMkLst>
            <pc:docMk/>
            <pc:sldMk cId="0" sldId="260"/>
            <ac:spMk id="4745" creationId="{00000000-0000-0000-0000-000000000000}"/>
          </ac:spMkLst>
        </pc:spChg>
        <pc:grpChg chg="add mod">
          <ac:chgData name="hala alanzi" userId="35e6dce3cd6cbf21" providerId="LiveId" clId="{CB983060-B868-4DFD-A4BE-6A464AD6C413}" dt="2021-11-18T03:46:01.759" v="591" actId="1076"/>
          <ac:grpSpMkLst>
            <pc:docMk/>
            <pc:sldMk cId="0" sldId="260"/>
            <ac:grpSpMk id="39" creationId="{76E2C4BD-A718-4F8C-B984-0B4067E37074}"/>
          </ac:grpSpMkLst>
        </pc:grpChg>
      </pc:sldChg>
      <pc:sldChg chg="del">
        <pc:chgData name="hala alanzi" userId="35e6dce3cd6cbf21" providerId="LiveId" clId="{CB983060-B868-4DFD-A4BE-6A464AD6C413}" dt="2021-11-18T04:33:05.277" v="1224" actId="2696"/>
        <pc:sldMkLst>
          <pc:docMk/>
          <pc:sldMk cId="0" sldId="261"/>
        </pc:sldMkLst>
      </pc:sldChg>
      <pc:sldChg chg="del">
        <pc:chgData name="hala alanzi" userId="35e6dce3cd6cbf21" providerId="LiveId" clId="{CB983060-B868-4DFD-A4BE-6A464AD6C413}" dt="2021-11-18T04:32:39.253" v="1220" actId="2696"/>
        <pc:sldMkLst>
          <pc:docMk/>
          <pc:sldMk cId="0" sldId="262"/>
        </pc:sldMkLst>
      </pc:sldChg>
      <pc:sldChg chg="del">
        <pc:chgData name="hala alanzi" userId="35e6dce3cd6cbf21" providerId="LiveId" clId="{CB983060-B868-4DFD-A4BE-6A464AD6C413}" dt="2021-11-18T04:32:44.505" v="1221" actId="2696"/>
        <pc:sldMkLst>
          <pc:docMk/>
          <pc:sldMk cId="0" sldId="263"/>
        </pc:sldMkLst>
      </pc:sldChg>
      <pc:sldChg chg="modSp mod ord modNotes">
        <pc:chgData name="hala alanzi" userId="35e6dce3cd6cbf21" providerId="LiveId" clId="{CB983060-B868-4DFD-A4BE-6A464AD6C413}" dt="2021-11-18T03:26:56.080" v="504" actId="313"/>
        <pc:sldMkLst>
          <pc:docMk/>
          <pc:sldMk cId="0" sldId="264"/>
        </pc:sldMkLst>
        <pc:spChg chg="mod">
          <ac:chgData name="hala alanzi" userId="35e6dce3cd6cbf21" providerId="LiveId" clId="{CB983060-B868-4DFD-A4BE-6A464AD6C413}" dt="2021-11-18T03:25:25" v="493"/>
          <ac:spMkLst>
            <pc:docMk/>
            <pc:sldMk cId="0" sldId="264"/>
            <ac:spMk id="4955" creationId="{00000000-0000-0000-0000-000000000000}"/>
          </ac:spMkLst>
        </pc:spChg>
        <pc:spChg chg="mod">
          <ac:chgData name="hala alanzi" userId="35e6dce3cd6cbf21" providerId="LiveId" clId="{CB983060-B868-4DFD-A4BE-6A464AD6C413}" dt="2021-11-18T03:26:56.080" v="504" actId="313"/>
          <ac:spMkLst>
            <pc:docMk/>
            <pc:sldMk cId="0" sldId="264"/>
            <ac:spMk id="4956" creationId="{00000000-0000-0000-0000-000000000000}"/>
          </ac:spMkLst>
        </pc:spChg>
      </pc:sldChg>
      <pc:sldChg chg="del">
        <pc:chgData name="hala alanzi" userId="35e6dce3cd6cbf21" providerId="LiveId" clId="{CB983060-B868-4DFD-A4BE-6A464AD6C413}" dt="2021-11-18T04:32:56.905" v="1222" actId="2696"/>
        <pc:sldMkLst>
          <pc:docMk/>
          <pc:sldMk cId="0" sldId="265"/>
        </pc:sldMkLst>
      </pc:sldChg>
      <pc:sldChg chg="del">
        <pc:chgData name="hala alanzi" userId="35e6dce3cd6cbf21" providerId="LiveId" clId="{CB983060-B868-4DFD-A4BE-6A464AD6C413}" dt="2021-11-18T04:33:00.637" v="1223" actId="2696"/>
        <pc:sldMkLst>
          <pc:docMk/>
          <pc:sldMk cId="0" sldId="266"/>
        </pc:sldMkLst>
      </pc:sldChg>
      <pc:sldChg chg="del">
        <pc:chgData name="hala alanzi" userId="35e6dce3cd6cbf21" providerId="LiveId" clId="{CB983060-B868-4DFD-A4BE-6A464AD6C413}" dt="2021-11-18T04:33:09.860" v="1225" actId="2696"/>
        <pc:sldMkLst>
          <pc:docMk/>
          <pc:sldMk cId="0" sldId="267"/>
        </pc:sldMkLst>
      </pc:sldChg>
      <pc:sldChg chg="del">
        <pc:chgData name="hala alanzi" userId="35e6dce3cd6cbf21" providerId="LiveId" clId="{CB983060-B868-4DFD-A4BE-6A464AD6C413}" dt="2021-11-18T04:33:14.925" v="1226" actId="2696"/>
        <pc:sldMkLst>
          <pc:docMk/>
          <pc:sldMk cId="0" sldId="268"/>
        </pc:sldMkLst>
      </pc:sldChg>
      <pc:sldChg chg="addSp delSp modSp mod">
        <pc:chgData name="hala alanzi" userId="35e6dce3cd6cbf21" providerId="LiveId" clId="{CB983060-B868-4DFD-A4BE-6A464AD6C413}" dt="2021-11-18T05:01:26.407" v="1453" actId="207"/>
        <pc:sldMkLst>
          <pc:docMk/>
          <pc:sldMk cId="0" sldId="269"/>
        </pc:sldMkLst>
        <pc:spChg chg="add del mod">
          <ac:chgData name="hala alanzi" userId="35e6dce3cd6cbf21" providerId="LiveId" clId="{CB983060-B868-4DFD-A4BE-6A464AD6C413}" dt="2021-11-18T04:54:10.629" v="1372" actId="21"/>
          <ac:spMkLst>
            <pc:docMk/>
            <pc:sldMk cId="0" sldId="269"/>
            <ac:spMk id="3" creationId="{C757EC3A-9976-424D-B64C-8811F3D1D93D}"/>
          </ac:spMkLst>
        </pc:spChg>
        <pc:spChg chg="add del mod">
          <ac:chgData name="hala alanzi" userId="35e6dce3cd6cbf21" providerId="LiveId" clId="{CB983060-B868-4DFD-A4BE-6A464AD6C413}" dt="2021-11-18T04:54:21.054" v="1377" actId="478"/>
          <ac:spMkLst>
            <pc:docMk/>
            <pc:sldMk cId="0" sldId="269"/>
            <ac:spMk id="5" creationId="{E94D4AD5-6C78-4E29-8902-BCD137B6EA41}"/>
          </ac:spMkLst>
        </pc:spChg>
        <pc:spChg chg="add del mod">
          <ac:chgData name="hala alanzi" userId="35e6dce3cd6cbf21" providerId="LiveId" clId="{CB983060-B868-4DFD-A4BE-6A464AD6C413}" dt="2021-11-18T04:54:34.286" v="1381" actId="478"/>
          <ac:spMkLst>
            <pc:docMk/>
            <pc:sldMk cId="0" sldId="269"/>
            <ac:spMk id="7" creationId="{D570D8BA-0F77-4C21-92F2-EB0CD0333EF4}"/>
          </ac:spMkLst>
        </pc:spChg>
        <pc:spChg chg="add del mod">
          <ac:chgData name="hala alanzi" userId="35e6dce3cd6cbf21" providerId="LiveId" clId="{CB983060-B868-4DFD-A4BE-6A464AD6C413}" dt="2021-11-18T04:54:39.883" v="1383" actId="478"/>
          <ac:spMkLst>
            <pc:docMk/>
            <pc:sldMk cId="0" sldId="269"/>
            <ac:spMk id="9" creationId="{7A5EF15B-47F8-4A2B-BE4D-4AE9B33C800C}"/>
          </ac:spMkLst>
        </pc:spChg>
        <pc:spChg chg="add del mod">
          <ac:chgData name="hala alanzi" userId="35e6dce3cd6cbf21" providerId="LiveId" clId="{CB983060-B868-4DFD-A4BE-6A464AD6C413}" dt="2021-11-18T04:54:58.760" v="1387" actId="478"/>
          <ac:spMkLst>
            <pc:docMk/>
            <pc:sldMk cId="0" sldId="269"/>
            <ac:spMk id="11" creationId="{ADD828B5-5C16-4A7D-811C-3ECD31A975B3}"/>
          </ac:spMkLst>
        </pc:spChg>
        <pc:spChg chg="add del mod">
          <ac:chgData name="hala alanzi" userId="35e6dce3cd6cbf21" providerId="LiveId" clId="{CB983060-B868-4DFD-A4BE-6A464AD6C413}" dt="2021-11-18T04:55:17.921" v="1392" actId="478"/>
          <ac:spMkLst>
            <pc:docMk/>
            <pc:sldMk cId="0" sldId="269"/>
            <ac:spMk id="13" creationId="{042F1810-0063-40E8-BC5B-03D20FBACD5F}"/>
          </ac:spMkLst>
        </pc:spChg>
        <pc:spChg chg="add mod">
          <ac:chgData name="hala alanzi" userId="35e6dce3cd6cbf21" providerId="LiveId" clId="{CB983060-B868-4DFD-A4BE-6A464AD6C413}" dt="2021-11-18T05:01:26.407" v="1453" actId="207"/>
          <ac:spMkLst>
            <pc:docMk/>
            <pc:sldMk cId="0" sldId="269"/>
            <ac:spMk id="14" creationId="{7B068871-CA45-443D-A17F-AA6484601419}"/>
          </ac:spMkLst>
        </pc:spChg>
        <pc:spChg chg="mod">
          <ac:chgData name="hala alanzi" userId="35e6dce3cd6cbf21" providerId="LiveId" clId="{CB983060-B868-4DFD-A4BE-6A464AD6C413}" dt="2021-11-18T04:55:32.699" v="1393" actId="1076"/>
          <ac:spMkLst>
            <pc:docMk/>
            <pc:sldMk cId="0" sldId="269"/>
            <ac:spMk id="5602" creationId="{00000000-0000-0000-0000-000000000000}"/>
          </ac:spMkLst>
        </pc:spChg>
        <pc:spChg chg="del mod">
          <ac:chgData name="hala alanzi" userId="35e6dce3cd6cbf21" providerId="LiveId" clId="{CB983060-B868-4DFD-A4BE-6A464AD6C413}" dt="2021-11-18T04:54:19.014" v="1376" actId="478"/>
          <ac:spMkLst>
            <pc:docMk/>
            <pc:sldMk cId="0" sldId="269"/>
            <ac:spMk id="5603" creationId="{00000000-0000-0000-0000-000000000000}"/>
          </ac:spMkLst>
        </pc:spChg>
        <pc:spChg chg="del">
          <ac:chgData name="hala alanzi" userId="35e6dce3cd6cbf21" providerId="LiveId" clId="{CB983060-B868-4DFD-A4BE-6A464AD6C413}" dt="2021-11-18T04:54:07.590" v="1371" actId="21"/>
          <ac:spMkLst>
            <pc:docMk/>
            <pc:sldMk cId="0" sldId="269"/>
            <ac:spMk id="5604" creationId="{00000000-0000-0000-0000-000000000000}"/>
          </ac:spMkLst>
        </pc:spChg>
        <pc:spChg chg="del">
          <ac:chgData name="hala alanzi" userId="35e6dce3cd6cbf21" providerId="LiveId" clId="{CB983060-B868-4DFD-A4BE-6A464AD6C413}" dt="2021-11-18T04:54:38.333" v="1382" actId="478"/>
          <ac:spMkLst>
            <pc:docMk/>
            <pc:sldMk cId="0" sldId="269"/>
            <ac:spMk id="5605" creationId="{00000000-0000-0000-0000-000000000000}"/>
          </ac:spMkLst>
        </pc:spChg>
        <pc:spChg chg="del">
          <ac:chgData name="hala alanzi" userId="35e6dce3cd6cbf21" providerId="LiveId" clId="{CB983060-B868-4DFD-A4BE-6A464AD6C413}" dt="2021-11-18T04:54:32.565" v="1380" actId="478"/>
          <ac:spMkLst>
            <pc:docMk/>
            <pc:sldMk cId="0" sldId="269"/>
            <ac:spMk id="5606" creationId="{00000000-0000-0000-0000-000000000000}"/>
          </ac:spMkLst>
        </pc:spChg>
        <pc:spChg chg="del">
          <ac:chgData name="hala alanzi" userId="35e6dce3cd6cbf21" providerId="LiveId" clId="{CB983060-B868-4DFD-A4BE-6A464AD6C413}" dt="2021-11-18T04:55:14.295" v="1391" actId="478"/>
          <ac:spMkLst>
            <pc:docMk/>
            <pc:sldMk cId="0" sldId="269"/>
            <ac:spMk id="5607" creationId="{00000000-0000-0000-0000-000000000000}"/>
          </ac:spMkLst>
        </pc:spChg>
        <pc:spChg chg="del mod">
          <ac:chgData name="hala alanzi" userId="35e6dce3cd6cbf21" providerId="LiveId" clId="{CB983060-B868-4DFD-A4BE-6A464AD6C413}" dt="2021-11-18T04:54:54.572" v="1386" actId="478"/>
          <ac:spMkLst>
            <pc:docMk/>
            <pc:sldMk cId="0" sldId="269"/>
            <ac:spMk id="5608" creationId="{00000000-0000-0000-0000-000000000000}"/>
          </ac:spMkLst>
        </pc:spChg>
        <pc:spChg chg="del">
          <ac:chgData name="hala alanzi" userId="35e6dce3cd6cbf21" providerId="LiveId" clId="{CB983060-B868-4DFD-A4BE-6A464AD6C413}" dt="2021-11-18T04:54:27.882" v="1379" actId="478"/>
          <ac:spMkLst>
            <pc:docMk/>
            <pc:sldMk cId="0" sldId="269"/>
            <ac:spMk id="5670" creationId="{00000000-0000-0000-0000-000000000000}"/>
          </ac:spMkLst>
        </pc:spChg>
        <pc:grpChg chg="del">
          <ac:chgData name="hala alanzi" userId="35e6dce3cd6cbf21" providerId="LiveId" clId="{CB983060-B868-4DFD-A4BE-6A464AD6C413}" dt="2021-11-18T04:54:12.854" v="1373" actId="478"/>
          <ac:grpSpMkLst>
            <pc:docMk/>
            <pc:sldMk cId="0" sldId="269"/>
            <ac:grpSpMk id="5609" creationId="{00000000-0000-0000-0000-000000000000}"/>
          </ac:grpSpMkLst>
        </pc:grpChg>
        <pc:grpChg chg="del">
          <ac:chgData name="hala alanzi" userId="35e6dce3cd6cbf21" providerId="LiveId" clId="{CB983060-B868-4DFD-A4BE-6A464AD6C413}" dt="2021-11-18T04:54:23.614" v="1378" actId="478"/>
          <ac:grpSpMkLst>
            <pc:docMk/>
            <pc:sldMk cId="0" sldId="269"/>
            <ac:grpSpMk id="5627" creationId="{00000000-0000-0000-0000-000000000000}"/>
          </ac:grpSpMkLst>
        </pc:grpChg>
        <pc:grpChg chg="mod">
          <ac:chgData name="hala alanzi" userId="35e6dce3cd6cbf21" providerId="LiveId" clId="{CB983060-B868-4DFD-A4BE-6A464AD6C413}" dt="2021-11-18T04:55:11.032" v="1390" actId="1076"/>
          <ac:grpSpMkLst>
            <pc:docMk/>
            <pc:sldMk cId="0" sldId="269"/>
            <ac:grpSpMk id="5645" creationId="{00000000-0000-0000-0000-000000000000}"/>
          </ac:grpSpMkLst>
        </pc:grpChg>
        <pc:grpChg chg="del">
          <ac:chgData name="hala alanzi" userId="35e6dce3cd6cbf21" providerId="LiveId" clId="{CB983060-B868-4DFD-A4BE-6A464AD6C413}" dt="2021-11-18T04:54:14.156" v="1374" actId="478"/>
          <ac:grpSpMkLst>
            <pc:docMk/>
            <pc:sldMk cId="0" sldId="269"/>
            <ac:grpSpMk id="5663" creationId="{00000000-0000-0000-0000-000000000000}"/>
          </ac:grpSpMkLst>
        </pc:grpChg>
        <pc:grpChg chg="del">
          <ac:chgData name="hala alanzi" userId="35e6dce3cd6cbf21" providerId="LiveId" clId="{CB983060-B868-4DFD-A4BE-6A464AD6C413}" dt="2021-11-18T04:55:05.228" v="1388" actId="478"/>
          <ac:grpSpMkLst>
            <pc:docMk/>
            <pc:sldMk cId="0" sldId="269"/>
            <ac:grpSpMk id="5671" creationId="{00000000-0000-0000-0000-000000000000}"/>
          </ac:grpSpMkLst>
        </pc:grpChg>
        <pc:picChg chg="add mod">
          <ac:chgData name="hala alanzi" userId="35e6dce3cd6cbf21" providerId="LiveId" clId="{CB983060-B868-4DFD-A4BE-6A464AD6C413}" dt="2021-11-18T04:56:17.549" v="1399" actId="1076"/>
          <ac:picMkLst>
            <pc:docMk/>
            <pc:sldMk cId="0" sldId="269"/>
            <ac:picMk id="87" creationId="{B6312758-3AD4-4790-9385-E63F0CD853AB}"/>
          </ac:picMkLst>
        </pc:picChg>
      </pc:sldChg>
      <pc:sldChg chg="del">
        <pc:chgData name="hala alanzi" userId="35e6dce3cd6cbf21" providerId="LiveId" clId="{CB983060-B868-4DFD-A4BE-6A464AD6C413}" dt="2021-11-18T04:33:19.287" v="1227" actId="2696"/>
        <pc:sldMkLst>
          <pc:docMk/>
          <pc:sldMk cId="0" sldId="270"/>
        </pc:sldMkLst>
      </pc:sldChg>
      <pc:sldChg chg="del">
        <pc:chgData name="hala alanzi" userId="35e6dce3cd6cbf21" providerId="LiveId" clId="{CB983060-B868-4DFD-A4BE-6A464AD6C413}" dt="2021-11-18T04:33:40.313" v="1231" actId="2696"/>
        <pc:sldMkLst>
          <pc:docMk/>
          <pc:sldMk cId="0" sldId="271"/>
        </pc:sldMkLst>
      </pc:sldChg>
      <pc:sldChg chg="del">
        <pc:chgData name="hala alanzi" userId="35e6dce3cd6cbf21" providerId="LiveId" clId="{CB983060-B868-4DFD-A4BE-6A464AD6C413}" dt="2021-11-18T04:33:23.409" v="1228" actId="2696"/>
        <pc:sldMkLst>
          <pc:docMk/>
          <pc:sldMk cId="0" sldId="272"/>
        </pc:sldMkLst>
      </pc:sldChg>
      <pc:sldChg chg="del">
        <pc:chgData name="hala alanzi" userId="35e6dce3cd6cbf21" providerId="LiveId" clId="{CB983060-B868-4DFD-A4BE-6A464AD6C413}" dt="2021-11-18T04:33:28.451" v="1229" actId="2696"/>
        <pc:sldMkLst>
          <pc:docMk/>
          <pc:sldMk cId="0" sldId="273"/>
        </pc:sldMkLst>
      </pc:sldChg>
      <pc:sldChg chg="del">
        <pc:chgData name="hala alanzi" userId="35e6dce3cd6cbf21" providerId="LiveId" clId="{CB983060-B868-4DFD-A4BE-6A464AD6C413}" dt="2021-11-18T04:33:33.374" v="1230" actId="2696"/>
        <pc:sldMkLst>
          <pc:docMk/>
          <pc:sldMk cId="0" sldId="274"/>
        </pc:sldMkLst>
      </pc:sldChg>
      <pc:sldChg chg="del">
        <pc:chgData name="hala alanzi" userId="35e6dce3cd6cbf21" providerId="LiveId" clId="{CB983060-B868-4DFD-A4BE-6A464AD6C413}" dt="2021-11-18T04:33:47.253" v="1232" actId="2696"/>
        <pc:sldMkLst>
          <pc:docMk/>
          <pc:sldMk cId="0" sldId="275"/>
        </pc:sldMkLst>
      </pc:sldChg>
      <pc:sldChg chg="del">
        <pc:chgData name="hala alanzi" userId="35e6dce3cd6cbf21" providerId="LiveId" clId="{CB983060-B868-4DFD-A4BE-6A464AD6C413}" dt="2021-11-18T04:33:51.163" v="1233" actId="2696"/>
        <pc:sldMkLst>
          <pc:docMk/>
          <pc:sldMk cId="0" sldId="276"/>
        </pc:sldMkLst>
      </pc:sldChg>
      <pc:sldChg chg="del">
        <pc:chgData name="hala alanzi" userId="35e6dce3cd6cbf21" providerId="LiveId" clId="{CB983060-B868-4DFD-A4BE-6A464AD6C413}" dt="2021-11-18T04:34:01.788" v="1234" actId="2696"/>
        <pc:sldMkLst>
          <pc:docMk/>
          <pc:sldMk cId="0" sldId="277"/>
        </pc:sldMkLst>
      </pc:sldChg>
      <pc:sldChg chg="del">
        <pc:chgData name="hala alanzi" userId="35e6dce3cd6cbf21" providerId="LiveId" clId="{CB983060-B868-4DFD-A4BE-6A464AD6C413}" dt="2021-11-18T04:34:05.829" v="1235" actId="2696"/>
        <pc:sldMkLst>
          <pc:docMk/>
          <pc:sldMk cId="0" sldId="278"/>
        </pc:sldMkLst>
      </pc:sldChg>
      <pc:sldChg chg="del">
        <pc:chgData name="hala alanzi" userId="35e6dce3cd6cbf21" providerId="LiveId" clId="{CB983060-B868-4DFD-A4BE-6A464AD6C413}" dt="2021-11-18T04:34:09.170" v="1236" actId="2696"/>
        <pc:sldMkLst>
          <pc:docMk/>
          <pc:sldMk cId="0" sldId="279"/>
        </pc:sldMkLst>
      </pc:sldChg>
      <pc:sldChg chg="del">
        <pc:chgData name="hala alanzi" userId="35e6dce3cd6cbf21" providerId="LiveId" clId="{CB983060-B868-4DFD-A4BE-6A464AD6C413}" dt="2021-11-18T04:34:12.801" v="1237" actId="2696"/>
        <pc:sldMkLst>
          <pc:docMk/>
          <pc:sldMk cId="0" sldId="280"/>
        </pc:sldMkLst>
      </pc:sldChg>
      <pc:sldChg chg="del">
        <pc:chgData name="hala alanzi" userId="35e6dce3cd6cbf21" providerId="LiveId" clId="{CB983060-B868-4DFD-A4BE-6A464AD6C413}" dt="2021-11-18T04:34:16.025" v="1238" actId="2696"/>
        <pc:sldMkLst>
          <pc:docMk/>
          <pc:sldMk cId="0" sldId="281"/>
        </pc:sldMkLst>
      </pc:sldChg>
      <pc:sldChg chg="del">
        <pc:chgData name="hala alanzi" userId="35e6dce3cd6cbf21" providerId="LiveId" clId="{CB983060-B868-4DFD-A4BE-6A464AD6C413}" dt="2021-11-18T04:34:19.044" v="1239" actId="2696"/>
        <pc:sldMkLst>
          <pc:docMk/>
          <pc:sldMk cId="0" sldId="282"/>
        </pc:sldMkLst>
      </pc:sldChg>
      <pc:sldChg chg="del">
        <pc:chgData name="hala alanzi" userId="35e6dce3cd6cbf21" providerId="LiveId" clId="{CB983060-B868-4DFD-A4BE-6A464AD6C413}" dt="2021-11-18T04:34:22.902" v="1240" actId="2696"/>
        <pc:sldMkLst>
          <pc:docMk/>
          <pc:sldMk cId="0" sldId="283"/>
        </pc:sldMkLst>
      </pc:sldChg>
      <pc:sldChg chg="addSp delSp modSp mod ord">
        <pc:chgData name="hala alanzi" userId="35e6dce3cd6cbf21" providerId="LiveId" clId="{CB983060-B868-4DFD-A4BE-6A464AD6C413}" dt="2021-11-18T06:27:25.438" v="1563" actId="1076"/>
        <pc:sldMkLst>
          <pc:docMk/>
          <pc:sldMk cId="0" sldId="284"/>
        </pc:sldMkLst>
        <pc:spChg chg="add mod">
          <ac:chgData name="hala alanzi" userId="35e6dce3cd6cbf21" providerId="LiveId" clId="{CB983060-B868-4DFD-A4BE-6A464AD6C413}" dt="2021-11-18T06:27:14.052" v="1561" actId="1076"/>
          <ac:spMkLst>
            <pc:docMk/>
            <pc:sldMk cId="0" sldId="284"/>
            <ac:spMk id="4" creationId="{3C0B5D91-DC62-427E-A5F1-FD469DC9EE7C}"/>
          </ac:spMkLst>
        </pc:spChg>
        <pc:spChg chg="add mod">
          <ac:chgData name="hala alanzi" userId="35e6dce3cd6cbf21" providerId="LiveId" clId="{CB983060-B868-4DFD-A4BE-6A464AD6C413}" dt="2021-11-18T06:27:07.621" v="1560" actId="1076"/>
          <ac:spMkLst>
            <pc:docMk/>
            <pc:sldMk cId="0" sldId="284"/>
            <ac:spMk id="5" creationId="{8F225DEB-0C11-43A3-87E2-7183CFFB0551}"/>
          </ac:spMkLst>
        </pc:spChg>
        <pc:spChg chg="add mod">
          <ac:chgData name="hala alanzi" userId="35e6dce3cd6cbf21" providerId="LiveId" clId="{CB983060-B868-4DFD-A4BE-6A464AD6C413}" dt="2021-11-18T06:27:02.265" v="1559" actId="1076"/>
          <ac:spMkLst>
            <pc:docMk/>
            <pc:sldMk cId="0" sldId="284"/>
            <ac:spMk id="6" creationId="{640D6A0C-049F-4375-AB4C-17E1A2774D51}"/>
          </ac:spMkLst>
        </pc:spChg>
        <pc:spChg chg="add mod">
          <ac:chgData name="hala alanzi" userId="35e6dce3cd6cbf21" providerId="LiveId" clId="{CB983060-B868-4DFD-A4BE-6A464AD6C413}" dt="2021-11-18T05:10:48.559" v="1541" actId="1076"/>
          <ac:spMkLst>
            <pc:docMk/>
            <pc:sldMk cId="0" sldId="284"/>
            <ac:spMk id="9" creationId="{C8A754B5-7505-4E2B-804D-FCC40D0E032F}"/>
          </ac:spMkLst>
        </pc:spChg>
        <pc:spChg chg="mod">
          <ac:chgData name="hala alanzi" userId="35e6dce3cd6cbf21" providerId="LiveId" clId="{CB983060-B868-4DFD-A4BE-6A464AD6C413}" dt="2021-11-18T04:39:56.177" v="1264"/>
          <ac:spMkLst>
            <pc:docMk/>
            <pc:sldMk cId="0" sldId="284"/>
            <ac:spMk id="124" creationId="{D4A61F3B-2D31-408E-B829-4F294E449F02}"/>
          </ac:spMkLst>
        </pc:spChg>
        <pc:spChg chg="mod">
          <ac:chgData name="hala alanzi" userId="35e6dce3cd6cbf21" providerId="LiveId" clId="{CB983060-B868-4DFD-A4BE-6A464AD6C413}" dt="2021-11-18T04:39:56.177" v="1264"/>
          <ac:spMkLst>
            <pc:docMk/>
            <pc:sldMk cId="0" sldId="284"/>
            <ac:spMk id="125" creationId="{9E893E22-5A62-4C29-B5E7-37DEC420C1DC}"/>
          </ac:spMkLst>
        </pc:spChg>
        <pc:spChg chg="mod">
          <ac:chgData name="hala alanzi" userId="35e6dce3cd6cbf21" providerId="LiveId" clId="{CB983060-B868-4DFD-A4BE-6A464AD6C413}" dt="2021-11-18T04:39:56.177" v="1264"/>
          <ac:spMkLst>
            <pc:docMk/>
            <pc:sldMk cId="0" sldId="284"/>
            <ac:spMk id="126" creationId="{DDEFDA45-255E-45B8-9AA9-35580DB3F1DC}"/>
          </ac:spMkLst>
        </pc:spChg>
        <pc:spChg chg="mod">
          <ac:chgData name="hala alanzi" userId="35e6dce3cd6cbf21" providerId="LiveId" clId="{CB983060-B868-4DFD-A4BE-6A464AD6C413}" dt="2021-11-18T04:39:56.177" v="1264"/>
          <ac:spMkLst>
            <pc:docMk/>
            <pc:sldMk cId="0" sldId="284"/>
            <ac:spMk id="127" creationId="{5705CA31-69F0-4176-994A-949E11975993}"/>
          </ac:spMkLst>
        </pc:spChg>
        <pc:spChg chg="mod">
          <ac:chgData name="hala alanzi" userId="35e6dce3cd6cbf21" providerId="LiveId" clId="{CB983060-B868-4DFD-A4BE-6A464AD6C413}" dt="2021-11-18T04:39:56.177" v="1264"/>
          <ac:spMkLst>
            <pc:docMk/>
            <pc:sldMk cId="0" sldId="284"/>
            <ac:spMk id="128" creationId="{071537AC-0464-43D6-BF82-4D5F5A9720D6}"/>
          </ac:spMkLst>
        </pc:spChg>
        <pc:spChg chg="mod">
          <ac:chgData name="hala alanzi" userId="35e6dce3cd6cbf21" providerId="LiveId" clId="{CB983060-B868-4DFD-A4BE-6A464AD6C413}" dt="2021-11-18T04:39:56.177" v="1264"/>
          <ac:spMkLst>
            <pc:docMk/>
            <pc:sldMk cId="0" sldId="284"/>
            <ac:spMk id="129" creationId="{98B665ED-D107-4197-87BA-6D0C37177CA4}"/>
          </ac:spMkLst>
        </pc:spChg>
        <pc:spChg chg="mod">
          <ac:chgData name="hala alanzi" userId="35e6dce3cd6cbf21" providerId="LiveId" clId="{CB983060-B868-4DFD-A4BE-6A464AD6C413}" dt="2021-11-18T04:39:56.177" v="1264"/>
          <ac:spMkLst>
            <pc:docMk/>
            <pc:sldMk cId="0" sldId="284"/>
            <ac:spMk id="130" creationId="{0C7EE1D7-5B8F-4980-A882-319D928AD9B3}"/>
          </ac:spMkLst>
        </pc:spChg>
        <pc:spChg chg="mod">
          <ac:chgData name="hala alanzi" userId="35e6dce3cd6cbf21" providerId="LiveId" clId="{CB983060-B868-4DFD-A4BE-6A464AD6C413}" dt="2021-11-18T04:39:56.177" v="1264"/>
          <ac:spMkLst>
            <pc:docMk/>
            <pc:sldMk cId="0" sldId="284"/>
            <ac:spMk id="131" creationId="{34197135-2232-4518-B8FA-1BA368073A61}"/>
          </ac:spMkLst>
        </pc:spChg>
        <pc:spChg chg="mod">
          <ac:chgData name="hala alanzi" userId="35e6dce3cd6cbf21" providerId="LiveId" clId="{CB983060-B868-4DFD-A4BE-6A464AD6C413}" dt="2021-11-18T04:39:56.177" v="1264"/>
          <ac:spMkLst>
            <pc:docMk/>
            <pc:sldMk cId="0" sldId="284"/>
            <ac:spMk id="132" creationId="{E154F436-834A-47E2-88E1-BC7DB174E41D}"/>
          </ac:spMkLst>
        </pc:spChg>
        <pc:spChg chg="mod">
          <ac:chgData name="hala alanzi" userId="35e6dce3cd6cbf21" providerId="LiveId" clId="{CB983060-B868-4DFD-A4BE-6A464AD6C413}" dt="2021-11-18T04:39:56.177" v="1264"/>
          <ac:spMkLst>
            <pc:docMk/>
            <pc:sldMk cId="0" sldId="284"/>
            <ac:spMk id="133" creationId="{C1BBC7A4-9F1F-4688-8D91-4DEF65CF94B6}"/>
          </ac:spMkLst>
        </pc:spChg>
        <pc:spChg chg="mod">
          <ac:chgData name="hala alanzi" userId="35e6dce3cd6cbf21" providerId="LiveId" clId="{CB983060-B868-4DFD-A4BE-6A464AD6C413}" dt="2021-11-18T04:40:14.529" v="1269" actId="14100"/>
          <ac:spMkLst>
            <pc:docMk/>
            <pc:sldMk cId="0" sldId="284"/>
            <ac:spMk id="134" creationId="{64EA2D21-C7B0-4582-A9B8-0B47ECE5F08B}"/>
          </ac:spMkLst>
        </pc:spChg>
        <pc:spChg chg="mod">
          <ac:chgData name="hala alanzi" userId="35e6dce3cd6cbf21" providerId="LiveId" clId="{CB983060-B868-4DFD-A4BE-6A464AD6C413}" dt="2021-11-18T04:39:56.177" v="1264"/>
          <ac:spMkLst>
            <pc:docMk/>
            <pc:sldMk cId="0" sldId="284"/>
            <ac:spMk id="135" creationId="{3BFC8F64-B538-4BE7-9BA0-4611351B72DB}"/>
          </ac:spMkLst>
        </pc:spChg>
        <pc:spChg chg="mod">
          <ac:chgData name="hala alanzi" userId="35e6dce3cd6cbf21" providerId="LiveId" clId="{CB983060-B868-4DFD-A4BE-6A464AD6C413}" dt="2021-11-18T04:41:25.573" v="1272"/>
          <ac:spMkLst>
            <pc:docMk/>
            <pc:sldMk cId="0" sldId="284"/>
            <ac:spMk id="139" creationId="{7E80894C-D9C0-450C-8669-B63B669BB2BE}"/>
          </ac:spMkLst>
        </pc:spChg>
        <pc:spChg chg="mod">
          <ac:chgData name="hala alanzi" userId="35e6dce3cd6cbf21" providerId="LiveId" clId="{CB983060-B868-4DFD-A4BE-6A464AD6C413}" dt="2021-11-18T04:41:25.573" v="1272"/>
          <ac:spMkLst>
            <pc:docMk/>
            <pc:sldMk cId="0" sldId="284"/>
            <ac:spMk id="140" creationId="{D21C6431-0AC5-4ADC-B0B0-D96FCC20962A}"/>
          </ac:spMkLst>
        </pc:spChg>
        <pc:spChg chg="mod">
          <ac:chgData name="hala alanzi" userId="35e6dce3cd6cbf21" providerId="LiveId" clId="{CB983060-B868-4DFD-A4BE-6A464AD6C413}" dt="2021-11-18T04:41:25.573" v="1272"/>
          <ac:spMkLst>
            <pc:docMk/>
            <pc:sldMk cId="0" sldId="284"/>
            <ac:spMk id="141" creationId="{CA4AFAAC-17B2-427D-A63A-F9DF0E372386}"/>
          </ac:spMkLst>
        </pc:spChg>
        <pc:spChg chg="mod">
          <ac:chgData name="hala alanzi" userId="35e6dce3cd6cbf21" providerId="LiveId" clId="{CB983060-B868-4DFD-A4BE-6A464AD6C413}" dt="2021-11-18T04:41:25.573" v="1272"/>
          <ac:spMkLst>
            <pc:docMk/>
            <pc:sldMk cId="0" sldId="284"/>
            <ac:spMk id="142" creationId="{5DFCAEDE-0D27-443E-854F-5CA264449BFC}"/>
          </ac:spMkLst>
        </pc:spChg>
        <pc:spChg chg="mod">
          <ac:chgData name="hala alanzi" userId="35e6dce3cd6cbf21" providerId="LiveId" clId="{CB983060-B868-4DFD-A4BE-6A464AD6C413}" dt="2021-11-18T04:41:25.573" v="1272"/>
          <ac:spMkLst>
            <pc:docMk/>
            <pc:sldMk cId="0" sldId="284"/>
            <ac:spMk id="143" creationId="{791CD4D8-E9C5-4FF1-841F-0F4C2491B027}"/>
          </ac:spMkLst>
        </pc:spChg>
        <pc:spChg chg="mod">
          <ac:chgData name="hala alanzi" userId="35e6dce3cd6cbf21" providerId="LiveId" clId="{CB983060-B868-4DFD-A4BE-6A464AD6C413}" dt="2021-11-18T04:41:25.573" v="1272"/>
          <ac:spMkLst>
            <pc:docMk/>
            <pc:sldMk cId="0" sldId="284"/>
            <ac:spMk id="144" creationId="{7B989FC6-9173-49FC-BC4D-9262E3D69CEC}"/>
          </ac:spMkLst>
        </pc:spChg>
        <pc:spChg chg="mod">
          <ac:chgData name="hala alanzi" userId="35e6dce3cd6cbf21" providerId="LiveId" clId="{CB983060-B868-4DFD-A4BE-6A464AD6C413}" dt="2021-11-18T04:41:25.573" v="1272"/>
          <ac:spMkLst>
            <pc:docMk/>
            <pc:sldMk cId="0" sldId="284"/>
            <ac:spMk id="145" creationId="{94F823D4-F280-4EBB-900B-1994C9F9EF4B}"/>
          </ac:spMkLst>
        </pc:spChg>
        <pc:spChg chg="mod">
          <ac:chgData name="hala alanzi" userId="35e6dce3cd6cbf21" providerId="LiveId" clId="{CB983060-B868-4DFD-A4BE-6A464AD6C413}" dt="2021-11-18T04:41:25.573" v="1272"/>
          <ac:spMkLst>
            <pc:docMk/>
            <pc:sldMk cId="0" sldId="284"/>
            <ac:spMk id="146" creationId="{4F348B39-D540-4972-A5A0-EDF748F4066E}"/>
          </ac:spMkLst>
        </pc:spChg>
        <pc:spChg chg="mod">
          <ac:chgData name="hala alanzi" userId="35e6dce3cd6cbf21" providerId="LiveId" clId="{CB983060-B868-4DFD-A4BE-6A464AD6C413}" dt="2021-11-18T04:41:25.573" v="1272"/>
          <ac:spMkLst>
            <pc:docMk/>
            <pc:sldMk cId="0" sldId="284"/>
            <ac:spMk id="147" creationId="{1390DBD3-587D-4430-A690-D52561A80336}"/>
          </ac:spMkLst>
        </pc:spChg>
        <pc:spChg chg="mod">
          <ac:chgData name="hala alanzi" userId="35e6dce3cd6cbf21" providerId="LiveId" clId="{CB983060-B868-4DFD-A4BE-6A464AD6C413}" dt="2021-11-18T04:41:25.573" v="1272"/>
          <ac:spMkLst>
            <pc:docMk/>
            <pc:sldMk cId="0" sldId="284"/>
            <ac:spMk id="148" creationId="{AD5E826B-4808-4865-9BD0-3B57C46B9D12}"/>
          </ac:spMkLst>
        </pc:spChg>
        <pc:spChg chg="mod">
          <ac:chgData name="hala alanzi" userId="35e6dce3cd6cbf21" providerId="LiveId" clId="{CB983060-B868-4DFD-A4BE-6A464AD6C413}" dt="2021-11-18T04:41:25.573" v="1272"/>
          <ac:spMkLst>
            <pc:docMk/>
            <pc:sldMk cId="0" sldId="284"/>
            <ac:spMk id="149" creationId="{A7100336-02DB-4967-86E4-E322951C689C}"/>
          </ac:spMkLst>
        </pc:spChg>
        <pc:spChg chg="mod">
          <ac:chgData name="hala alanzi" userId="35e6dce3cd6cbf21" providerId="LiveId" clId="{CB983060-B868-4DFD-A4BE-6A464AD6C413}" dt="2021-11-18T04:41:25.573" v="1272"/>
          <ac:spMkLst>
            <pc:docMk/>
            <pc:sldMk cId="0" sldId="284"/>
            <ac:spMk id="150" creationId="{F6A96A91-0F41-4C26-8A5F-351FB9803E0D}"/>
          </ac:spMkLst>
        </pc:spChg>
        <pc:spChg chg="add mod">
          <ac:chgData name="hala alanzi" userId="35e6dce3cd6cbf21" providerId="LiveId" clId="{CB983060-B868-4DFD-A4BE-6A464AD6C413}" dt="2021-11-18T06:27:25.438" v="1563" actId="1076"/>
          <ac:spMkLst>
            <pc:docMk/>
            <pc:sldMk cId="0" sldId="284"/>
            <ac:spMk id="165" creationId="{3A272F95-CC44-4C31-82E4-2EA6BF6A1655}"/>
          </ac:spMkLst>
        </pc:spChg>
        <pc:spChg chg="mod">
          <ac:chgData name="hala alanzi" userId="35e6dce3cd6cbf21" providerId="LiveId" clId="{CB983060-B868-4DFD-A4BE-6A464AD6C413}" dt="2021-11-18T04:50:36.343" v="1347"/>
          <ac:spMkLst>
            <pc:docMk/>
            <pc:sldMk cId="0" sldId="284"/>
            <ac:spMk id="170" creationId="{93472FFC-F752-4902-B156-2D031A90749E}"/>
          </ac:spMkLst>
        </pc:spChg>
        <pc:spChg chg="mod">
          <ac:chgData name="hala alanzi" userId="35e6dce3cd6cbf21" providerId="LiveId" clId="{CB983060-B868-4DFD-A4BE-6A464AD6C413}" dt="2021-11-18T04:50:36.343" v="1347"/>
          <ac:spMkLst>
            <pc:docMk/>
            <pc:sldMk cId="0" sldId="284"/>
            <ac:spMk id="171" creationId="{563D7B1B-2012-4924-B61D-9DC199614BE7}"/>
          </ac:spMkLst>
        </pc:spChg>
        <pc:spChg chg="mod">
          <ac:chgData name="hala alanzi" userId="35e6dce3cd6cbf21" providerId="LiveId" clId="{CB983060-B868-4DFD-A4BE-6A464AD6C413}" dt="2021-11-18T04:50:51.324" v="1349" actId="207"/>
          <ac:spMkLst>
            <pc:docMk/>
            <pc:sldMk cId="0" sldId="284"/>
            <ac:spMk id="172" creationId="{83C3C19E-BB53-43BA-B2B4-3D8B4B227ACD}"/>
          </ac:spMkLst>
        </pc:spChg>
        <pc:spChg chg="mod">
          <ac:chgData name="hala alanzi" userId="35e6dce3cd6cbf21" providerId="LiveId" clId="{CB983060-B868-4DFD-A4BE-6A464AD6C413}" dt="2021-11-18T04:50:36.343" v="1347"/>
          <ac:spMkLst>
            <pc:docMk/>
            <pc:sldMk cId="0" sldId="284"/>
            <ac:spMk id="173" creationId="{E3166FB2-59D3-4839-A3CC-5691E4C90F27}"/>
          </ac:spMkLst>
        </pc:spChg>
        <pc:spChg chg="mod">
          <ac:chgData name="hala alanzi" userId="35e6dce3cd6cbf21" providerId="LiveId" clId="{CB983060-B868-4DFD-A4BE-6A464AD6C413}" dt="2021-11-18T04:50:36.343" v="1347"/>
          <ac:spMkLst>
            <pc:docMk/>
            <pc:sldMk cId="0" sldId="284"/>
            <ac:spMk id="174" creationId="{F97E7113-0A5B-403E-A432-F98D1BF23BFA}"/>
          </ac:spMkLst>
        </pc:spChg>
        <pc:spChg chg="mod">
          <ac:chgData name="hala alanzi" userId="35e6dce3cd6cbf21" providerId="LiveId" clId="{CB983060-B868-4DFD-A4BE-6A464AD6C413}" dt="2021-11-18T04:50:36.343" v="1347"/>
          <ac:spMkLst>
            <pc:docMk/>
            <pc:sldMk cId="0" sldId="284"/>
            <ac:spMk id="175" creationId="{3C55DCFA-5EEE-4A37-8E89-B8BEFD16D4C4}"/>
          </ac:spMkLst>
        </pc:spChg>
        <pc:spChg chg="mod">
          <ac:chgData name="hala alanzi" userId="35e6dce3cd6cbf21" providerId="LiveId" clId="{CB983060-B868-4DFD-A4BE-6A464AD6C413}" dt="2021-11-18T04:50:36.343" v="1347"/>
          <ac:spMkLst>
            <pc:docMk/>
            <pc:sldMk cId="0" sldId="284"/>
            <ac:spMk id="176" creationId="{50E85A4A-CAD5-4399-B97C-BC79369D1717}"/>
          </ac:spMkLst>
        </pc:spChg>
        <pc:spChg chg="mod">
          <ac:chgData name="hala alanzi" userId="35e6dce3cd6cbf21" providerId="LiveId" clId="{CB983060-B868-4DFD-A4BE-6A464AD6C413}" dt="2021-11-18T04:50:36.343" v="1347"/>
          <ac:spMkLst>
            <pc:docMk/>
            <pc:sldMk cId="0" sldId="284"/>
            <ac:spMk id="177" creationId="{99749C91-85EF-408D-AD09-5509D87AFA27}"/>
          </ac:spMkLst>
        </pc:spChg>
        <pc:spChg chg="mod">
          <ac:chgData name="hala alanzi" userId="35e6dce3cd6cbf21" providerId="LiveId" clId="{CB983060-B868-4DFD-A4BE-6A464AD6C413}" dt="2021-11-18T04:50:36.343" v="1347"/>
          <ac:spMkLst>
            <pc:docMk/>
            <pc:sldMk cId="0" sldId="284"/>
            <ac:spMk id="178" creationId="{7F427236-6A1D-4C51-9525-432EDCA73D4B}"/>
          </ac:spMkLst>
        </pc:spChg>
        <pc:spChg chg="mod">
          <ac:chgData name="hala alanzi" userId="35e6dce3cd6cbf21" providerId="LiveId" clId="{CB983060-B868-4DFD-A4BE-6A464AD6C413}" dt="2021-11-18T04:50:36.343" v="1347"/>
          <ac:spMkLst>
            <pc:docMk/>
            <pc:sldMk cId="0" sldId="284"/>
            <ac:spMk id="179" creationId="{6C0D8924-E9F9-4BB3-A383-95EAFA356A73}"/>
          </ac:spMkLst>
        </pc:spChg>
        <pc:spChg chg="mod">
          <ac:chgData name="hala alanzi" userId="35e6dce3cd6cbf21" providerId="LiveId" clId="{CB983060-B868-4DFD-A4BE-6A464AD6C413}" dt="2021-11-18T04:50:36.343" v="1347"/>
          <ac:spMkLst>
            <pc:docMk/>
            <pc:sldMk cId="0" sldId="284"/>
            <ac:spMk id="180" creationId="{0136E262-C37F-4F1C-9210-A69B1ABEDD97}"/>
          </ac:spMkLst>
        </pc:spChg>
        <pc:spChg chg="add mod">
          <ac:chgData name="hala alanzi" userId="35e6dce3cd6cbf21" providerId="LiveId" clId="{CB983060-B868-4DFD-A4BE-6A464AD6C413}" dt="2021-11-18T05:11:08.065" v="1547" actId="1076"/>
          <ac:spMkLst>
            <pc:docMk/>
            <pc:sldMk cId="0" sldId="284"/>
            <ac:spMk id="181" creationId="{BE616C7F-051C-4DB4-A786-5841846C2316}"/>
          </ac:spMkLst>
        </pc:spChg>
        <pc:spChg chg="del">
          <ac:chgData name="hala alanzi" userId="35e6dce3cd6cbf21" providerId="LiveId" clId="{CB983060-B868-4DFD-A4BE-6A464AD6C413}" dt="2021-11-18T03:30:46.056" v="512" actId="21"/>
          <ac:spMkLst>
            <pc:docMk/>
            <pc:sldMk cId="0" sldId="284"/>
            <ac:spMk id="9627" creationId="{00000000-0000-0000-0000-000000000000}"/>
          </ac:spMkLst>
        </pc:spChg>
        <pc:spChg chg="del">
          <ac:chgData name="hala alanzi" userId="35e6dce3cd6cbf21" providerId="LiveId" clId="{CB983060-B868-4DFD-A4BE-6A464AD6C413}" dt="2021-11-18T03:31:16.054" v="523" actId="21"/>
          <ac:spMkLst>
            <pc:docMk/>
            <pc:sldMk cId="0" sldId="284"/>
            <ac:spMk id="9629" creationId="{00000000-0000-0000-0000-000000000000}"/>
          </ac:spMkLst>
        </pc:spChg>
        <pc:spChg chg="del">
          <ac:chgData name="hala alanzi" userId="35e6dce3cd6cbf21" providerId="LiveId" clId="{CB983060-B868-4DFD-A4BE-6A464AD6C413}" dt="2021-11-18T03:30:37.477" v="511" actId="478"/>
          <ac:spMkLst>
            <pc:docMk/>
            <pc:sldMk cId="0" sldId="284"/>
            <ac:spMk id="9631" creationId="{00000000-0000-0000-0000-000000000000}"/>
          </ac:spMkLst>
        </pc:spChg>
        <pc:spChg chg="mod">
          <ac:chgData name="hala alanzi" userId="35e6dce3cd6cbf21" providerId="LiveId" clId="{CB983060-B868-4DFD-A4BE-6A464AD6C413}" dt="2021-11-18T03:24:22.164" v="475"/>
          <ac:spMkLst>
            <pc:docMk/>
            <pc:sldMk cId="0" sldId="284"/>
            <ac:spMk id="9632" creationId="{00000000-0000-0000-0000-000000000000}"/>
          </ac:spMkLst>
        </pc:spChg>
        <pc:spChg chg="mod">
          <ac:chgData name="hala alanzi" userId="35e6dce3cd6cbf21" providerId="LiveId" clId="{CB983060-B868-4DFD-A4BE-6A464AD6C413}" dt="2021-11-18T06:27:19.548" v="1562" actId="1076"/>
          <ac:spMkLst>
            <pc:docMk/>
            <pc:sldMk cId="0" sldId="284"/>
            <ac:spMk id="9702" creationId="{00000000-0000-0000-0000-000000000000}"/>
          </ac:spMkLst>
        </pc:spChg>
        <pc:spChg chg="del mod">
          <ac:chgData name="hala alanzi" userId="35e6dce3cd6cbf21" providerId="LiveId" clId="{CB983060-B868-4DFD-A4BE-6A464AD6C413}" dt="2021-11-18T04:42:15.929" v="1280" actId="21"/>
          <ac:spMkLst>
            <pc:docMk/>
            <pc:sldMk cId="0" sldId="284"/>
            <ac:spMk id="9703" creationId="{00000000-0000-0000-0000-000000000000}"/>
          </ac:spMkLst>
        </pc:spChg>
        <pc:spChg chg="del">
          <ac:chgData name="hala alanzi" userId="35e6dce3cd6cbf21" providerId="LiveId" clId="{CB983060-B868-4DFD-A4BE-6A464AD6C413}" dt="2021-11-18T04:42:19.988" v="1281" actId="21"/>
          <ac:spMkLst>
            <pc:docMk/>
            <pc:sldMk cId="0" sldId="284"/>
            <ac:spMk id="9704" creationId="{00000000-0000-0000-0000-000000000000}"/>
          </ac:spMkLst>
        </pc:spChg>
        <pc:spChg chg="del mod">
          <ac:chgData name="hala alanzi" userId="35e6dce3cd6cbf21" providerId="LiveId" clId="{CB983060-B868-4DFD-A4BE-6A464AD6C413}" dt="2021-11-18T03:31:48.497" v="534" actId="21"/>
          <ac:spMkLst>
            <pc:docMk/>
            <pc:sldMk cId="0" sldId="284"/>
            <ac:spMk id="9705" creationId="{00000000-0000-0000-0000-000000000000}"/>
          </ac:spMkLst>
        </pc:spChg>
        <pc:spChg chg="del">
          <ac:chgData name="hala alanzi" userId="35e6dce3cd6cbf21" providerId="LiveId" clId="{CB983060-B868-4DFD-A4BE-6A464AD6C413}" dt="2021-11-18T03:31:52.259" v="535" actId="21"/>
          <ac:spMkLst>
            <pc:docMk/>
            <pc:sldMk cId="0" sldId="284"/>
            <ac:spMk id="9706" creationId="{00000000-0000-0000-0000-000000000000}"/>
          </ac:spMkLst>
        </pc:spChg>
        <pc:spChg chg="del">
          <ac:chgData name="hala alanzi" userId="35e6dce3cd6cbf21" providerId="LiveId" clId="{CB983060-B868-4DFD-A4BE-6A464AD6C413}" dt="2021-11-18T03:31:57.420" v="536" actId="21"/>
          <ac:spMkLst>
            <pc:docMk/>
            <pc:sldMk cId="0" sldId="284"/>
            <ac:spMk id="9707" creationId="{00000000-0000-0000-0000-000000000000}"/>
          </ac:spMkLst>
        </pc:spChg>
        <pc:spChg chg="del">
          <ac:chgData name="hala alanzi" userId="35e6dce3cd6cbf21" providerId="LiveId" clId="{CB983060-B868-4DFD-A4BE-6A464AD6C413}" dt="2021-11-18T03:30:51.612" v="514" actId="478"/>
          <ac:spMkLst>
            <pc:docMk/>
            <pc:sldMk cId="0" sldId="284"/>
            <ac:spMk id="9715" creationId="{00000000-0000-0000-0000-000000000000}"/>
          </ac:spMkLst>
        </pc:spChg>
        <pc:spChg chg="del">
          <ac:chgData name="hala alanzi" userId="35e6dce3cd6cbf21" providerId="LiveId" clId="{CB983060-B868-4DFD-A4BE-6A464AD6C413}" dt="2021-11-18T03:30:57.763" v="517" actId="478"/>
          <ac:spMkLst>
            <pc:docMk/>
            <pc:sldMk cId="0" sldId="284"/>
            <ac:spMk id="9716" creationId="{00000000-0000-0000-0000-000000000000}"/>
          </ac:spMkLst>
        </pc:spChg>
        <pc:spChg chg="del">
          <ac:chgData name="hala alanzi" userId="35e6dce3cd6cbf21" providerId="LiveId" clId="{CB983060-B868-4DFD-A4BE-6A464AD6C413}" dt="2021-11-18T03:30:54.342" v="515" actId="478"/>
          <ac:spMkLst>
            <pc:docMk/>
            <pc:sldMk cId="0" sldId="284"/>
            <ac:spMk id="9717" creationId="{00000000-0000-0000-0000-000000000000}"/>
          </ac:spMkLst>
        </pc:spChg>
        <pc:spChg chg="del">
          <ac:chgData name="hala alanzi" userId="35e6dce3cd6cbf21" providerId="LiveId" clId="{CB983060-B868-4DFD-A4BE-6A464AD6C413}" dt="2021-11-18T03:30:56.125" v="516" actId="478"/>
          <ac:spMkLst>
            <pc:docMk/>
            <pc:sldMk cId="0" sldId="284"/>
            <ac:spMk id="9718" creationId="{00000000-0000-0000-0000-000000000000}"/>
          </ac:spMkLst>
        </pc:spChg>
        <pc:spChg chg="del">
          <ac:chgData name="hala alanzi" userId="35e6dce3cd6cbf21" providerId="LiveId" clId="{CB983060-B868-4DFD-A4BE-6A464AD6C413}" dt="2021-11-18T03:30:49.105" v="513" actId="21"/>
          <ac:spMkLst>
            <pc:docMk/>
            <pc:sldMk cId="0" sldId="284"/>
            <ac:spMk id="9719" creationId="{00000000-0000-0000-0000-000000000000}"/>
          </ac:spMkLst>
        </pc:spChg>
        <pc:spChg chg="del">
          <ac:chgData name="hala alanzi" userId="35e6dce3cd6cbf21" providerId="LiveId" clId="{CB983060-B868-4DFD-A4BE-6A464AD6C413}" dt="2021-11-18T03:30:59.929" v="518" actId="478"/>
          <ac:spMkLst>
            <pc:docMk/>
            <pc:sldMk cId="0" sldId="284"/>
            <ac:spMk id="9720" creationId="{00000000-0000-0000-0000-000000000000}"/>
          </ac:spMkLst>
        </pc:spChg>
        <pc:spChg chg="del">
          <ac:chgData name="hala alanzi" userId="35e6dce3cd6cbf21" providerId="LiveId" clId="{CB983060-B868-4DFD-A4BE-6A464AD6C413}" dt="2021-11-18T03:31:11.387" v="522" actId="478"/>
          <ac:spMkLst>
            <pc:docMk/>
            <pc:sldMk cId="0" sldId="284"/>
            <ac:spMk id="9721" creationId="{00000000-0000-0000-0000-000000000000}"/>
          </ac:spMkLst>
        </pc:spChg>
        <pc:spChg chg="del">
          <ac:chgData name="hala alanzi" userId="35e6dce3cd6cbf21" providerId="LiveId" clId="{CB983060-B868-4DFD-A4BE-6A464AD6C413}" dt="2021-11-18T03:31:02.988" v="519" actId="478"/>
          <ac:spMkLst>
            <pc:docMk/>
            <pc:sldMk cId="0" sldId="284"/>
            <ac:spMk id="9722" creationId="{00000000-0000-0000-0000-000000000000}"/>
          </ac:spMkLst>
        </pc:spChg>
        <pc:spChg chg="del">
          <ac:chgData name="hala alanzi" userId="35e6dce3cd6cbf21" providerId="LiveId" clId="{CB983060-B868-4DFD-A4BE-6A464AD6C413}" dt="2021-11-18T03:31:07.772" v="521" actId="478"/>
          <ac:spMkLst>
            <pc:docMk/>
            <pc:sldMk cId="0" sldId="284"/>
            <ac:spMk id="9723" creationId="{00000000-0000-0000-0000-000000000000}"/>
          </ac:spMkLst>
        </pc:spChg>
        <pc:spChg chg="del">
          <ac:chgData name="hala alanzi" userId="35e6dce3cd6cbf21" providerId="LiveId" clId="{CB983060-B868-4DFD-A4BE-6A464AD6C413}" dt="2021-11-18T03:31:04.969" v="520" actId="478"/>
          <ac:spMkLst>
            <pc:docMk/>
            <pc:sldMk cId="0" sldId="284"/>
            <ac:spMk id="9724" creationId="{00000000-0000-0000-0000-000000000000}"/>
          </ac:spMkLst>
        </pc:spChg>
        <pc:spChg chg="del">
          <ac:chgData name="hala alanzi" userId="35e6dce3cd6cbf21" providerId="LiveId" clId="{CB983060-B868-4DFD-A4BE-6A464AD6C413}" dt="2021-11-18T03:31:36.965" v="530" actId="478"/>
          <ac:spMkLst>
            <pc:docMk/>
            <pc:sldMk cId="0" sldId="284"/>
            <ac:spMk id="9725" creationId="{00000000-0000-0000-0000-000000000000}"/>
          </ac:spMkLst>
        </pc:spChg>
        <pc:spChg chg="del">
          <ac:chgData name="hala alanzi" userId="35e6dce3cd6cbf21" providerId="LiveId" clId="{CB983060-B868-4DFD-A4BE-6A464AD6C413}" dt="2021-11-18T03:31:35.223" v="529" actId="478"/>
          <ac:spMkLst>
            <pc:docMk/>
            <pc:sldMk cId="0" sldId="284"/>
            <ac:spMk id="9726" creationId="{00000000-0000-0000-0000-000000000000}"/>
          </ac:spMkLst>
        </pc:spChg>
        <pc:spChg chg="del">
          <ac:chgData name="hala alanzi" userId="35e6dce3cd6cbf21" providerId="LiveId" clId="{CB983060-B868-4DFD-A4BE-6A464AD6C413}" dt="2021-11-18T03:31:38.632" v="531" actId="478"/>
          <ac:spMkLst>
            <pc:docMk/>
            <pc:sldMk cId="0" sldId="284"/>
            <ac:spMk id="9727" creationId="{00000000-0000-0000-0000-000000000000}"/>
          </ac:spMkLst>
        </pc:spChg>
        <pc:spChg chg="del">
          <ac:chgData name="hala alanzi" userId="35e6dce3cd6cbf21" providerId="LiveId" clId="{CB983060-B868-4DFD-A4BE-6A464AD6C413}" dt="2021-11-18T03:31:22.200" v="525" actId="478"/>
          <ac:spMkLst>
            <pc:docMk/>
            <pc:sldMk cId="0" sldId="284"/>
            <ac:spMk id="9728" creationId="{00000000-0000-0000-0000-000000000000}"/>
          </ac:spMkLst>
        </pc:spChg>
        <pc:spChg chg="del">
          <ac:chgData name="hala alanzi" userId="35e6dce3cd6cbf21" providerId="LiveId" clId="{CB983060-B868-4DFD-A4BE-6A464AD6C413}" dt="2021-11-18T03:31:22.200" v="525" actId="478"/>
          <ac:spMkLst>
            <pc:docMk/>
            <pc:sldMk cId="0" sldId="284"/>
            <ac:spMk id="9729" creationId="{00000000-0000-0000-0000-000000000000}"/>
          </ac:spMkLst>
        </pc:spChg>
        <pc:spChg chg="del">
          <ac:chgData name="hala alanzi" userId="35e6dce3cd6cbf21" providerId="LiveId" clId="{CB983060-B868-4DFD-A4BE-6A464AD6C413}" dt="2021-11-18T03:31:22.200" v="525" actId="478"/>
          <ac:spMkLst>
            <pc:docMk/>
            <pc:sldMk cId="0" sldId="284"/>
            <ac:spMk id="9730" creationId="{00000000-0000-0000-0000-000000000000}"/>
          </ac:spMkLst>
        </pc:spChg>
        <pc:spChg chg="del mod">
          <ac:chgData name="hala alanzi" userId="35e6dce3cd6cbf21" providerId="LiveId" clId="{CB983060-B868-4DFD-A4BE-6A464AD6C413}" dt="2021-11-18T03:31:27.249" v="527" actId="478"/>
          <ac:spMkLst>
            <pc:docMk/>
            <pc:sldMk cId="0" sldId="284"/>
            <ac:spMk id="9731" creationId="{00000000-0000-0000-0000-000000000000}"/>
          </ac:spMkLst>
        </pc:spChg>
        <pc:spChg chg="del">
          <ac:chgData name="hala alanzi" userId="35e6dce3cd6cbf21" providerId="LiveId" clId="{CB983060-B868-4DFD-A4BE-6A464AD6C413}" dt="2021-11-18T03:31:19.446" v="524" actId="21"/>
          <ac:spMkLst>
            <pc:docMk/>
            <pc:sldMk cId="0" sldId="284"/>
            <ac:spMk id="9732" creationId="{00000000-0000-0000-0000-000000000000}"/>
          </ac:spMkLst>
        </pc:spChg>
        <pc:spChg chg="del">
          <ac:chgData name="hala alanzi" userId="35e6dce3cd6cbf21" providerId="LiveId" clId="{CB983060-B868-4DFD-A4BE-6A464AD6C413}" dt="2021-11-18T03:31:27.249" v="527" actId="478"/>
          <ac:spMkLst>
            <pc:docMk/>
            <pc:sldMk cId="0" sldId="284"/>
            <ac:spMk id="9733" creationId="{00000000-0000-0000-0000-000000000000}"/>
          </ac:spMkLst>
        </pc:spChg>
        <pc:spChg chg="del">
          <ac:chgData name="hala alanzi" userId="35e6dce3cd6cbf21" providerId="LiveId" clId="{CB983060-B868-4DFD-A4BE-6A464AD6C413}" dt="2021-11-18T03:31:22.200" v="525" actId="478"/>
          <ac:spMkLst>
            <pc:docMk/>
            <pc:sldMk cId="0" sldId="284"/>
            <ac:spMk id="9734" creationId="{00000000-0000-0000-0000-000000000000}"/>
          </ac:spMkLst>
        </pc:spChg>
        <pc:spChg chg="del">
          <ac:chgData name="hala alanzi" userId="35e6dce3cd6cbf21" providerId="LiveId" clId="{CB983060-B868-4DFD-A4BE-6A464AD6C413}" dt="2021-11-18T03:31:27.249" v="527" actId="478"/>
          <ac:spMkLst>
            <pc:docMk/>
            <pc:sldMk cId="0" sldId="284"/>
            <ac:spMk id="9735" creationId="{00000000-0000-0000-0000-000000000000}"/>
          </ac:spMkLst>
        </pc:spChg>
        <pc:spChg chg="del">
          <ac:chgData name="hala alanzi" userId="35e6dce3cd6cbf21" providerId="LiveId" clId="{CB983060-B868-4DFD-A4BE-6A464AD6C413}" dt="2021-11-18T03:31:22.200" v="525" actId="478"/>
          <ac:spMkLst>
            <pc:docMk/>
            <pc:sldMk cId="0" sldId="284"/>
            <ac:spMk id="9736" creationId="{00000000-0000-0000-0000-000000000000}"/>
          </ac:spMkLst>
        </pc:spChg>
        <pc:spChg chg="del">
          <ac:chgData name="hala alanzi" userId="35e6dce3cd6cbf21" providerId="LiveId" clId="{CB983060-B868-4DFD-A4BE-6A464AD6C413}" dt="2021-11-18T03:31:22.200" v="525" actId="478"/>
          <ac:spMkLst>
            <pc:docMk/>
            <pc:sldMk cId="0" sldId="284"/>
            <ac:spMk id="9737" creationId="{00000000-0000-0000-0000-000000000000}"/>
          </ac:spMkLst>
        </pc:spChg>
        <pc:spChg chg="del">
          <ac:chgData name="hala alanzi" userId="35e6dce3cd6cbf21" providerId="LiveId" clId="{CB983060-B868-4DFD-A4BE-6A464AD6C413}" dt="2021-11-18T03:31:33.455" v="528" actId="478"/>
          <ac:spMkLst>
            <pc:docMk/>
            <pc:sldMk cId="0" sldId="284"/>
            <ac:spMk id="9738" creationId="{00000000-0000-0000-0000-000000000000}"/>
          </ac:spMkLst>
        </pc:spChg>
        <pc:spChg chg="del">
          <ac:chgData name="hala alanzi" userId="35e6dce3cd6cbf21" providerId="LiveId" clId="{CB983060-B868-4DFD-A4BE-6A464AD6C413}" dt="2021-11-18T03:31:22.200" v="525" actId="478"/>
          <ac:spMkLst>
            <pc:docMk/>
            <pc:sldMk cId="0" sldId="284"/>
            <ac:spMk id="9739" creationId="{00000000-0000-0000-0000-000000000000}"/>
          </ac:spMkLst>
        </pc:spChg>
        <pc:spChg chg="del">
          <ac:chgData name="hala alanzi" userId="35e6dce3cd6cbf21" providerId="LiveId" clId="{CB983060-B868-4DFD-A4BE-6A464AD6C413}" dt="2021-11-18T03:31:22.200" v="525" actId="478"/>
          <ac:spMkLst>
            <pc:docMk/>
            <pc:sldMk cId="0" sldId="284"/>
            <ac:spMk id="9740" creationId="{00000000-0000-0000-0000-000000000000}"/>
          </ac:spMkLst>
        </pc:spChg>
        <pc:spChg chg="del">
          <ac:chgData name="hala alanzi" userId="35e6dce3cd6cbf21" providerId="LiveId" clId="{CB983060-B868-4DFD-A4BE-6A464AD6C413}" dt="2021-11-18T03:31:40.514" v="532" actId="478"/>
          <ac:spMkLst>
            <pc:docMk/>
            <pc:sldMk cId="0" sldId="284"/>
            <ac:spMk id="9741" creationId="{00000000-0000-0000-0000-000000000000}"/>
          </ac:spMkLst>
        </pc:spChg>
        <pc:spChg chg="del">
          <ac:chgData name="hala alanzi" userId="35e6dce3cd6cbf21" providerId="LiveId" clId="{CB983060-B868-4DFD-A4BE-6A464AD6C413}" dt="2021-11-18T03:31:22.200" v="525" actId="478"/>
          <ac:spMkLst>
            <pc:docMk/>
            <pc:sldMk cId="0" sldId="284"/>
            <ac:spMk id="9742" creationId="{00000000-0000-0000-0000-000000000000}"/>
          </ac:spMkLst>
        </pc:spChg>
        <pc:spChg chg="del">
          <ac:chgData name="hala alanzi" userId="35e6dce3cd6cbf21" providerId="LiveId" clId="{CB983060-B868-4DFD-A4BE-6A464AD6C413}" dt="2021-11-18T03:31:27.249" v="527" actId="478"/>
          <ac:spMkLst>
            <pc:docMk/>
            <pc:sldMk cId="0" sldId="284"/>
            <ac:spMk id="9743" creationId="{00000000-0000-0000-0000-000000000000}"/>
          </ac:spMkLst>
        </pc:spChg>
        <pc:spChg chg="del">
          <ac:chgData name="hala alanzi" userId="35e6dce3cd6cbf21" providerId="LiveId" clId="{CB983060-B868-4DFD-A4BE-6A464AD6C413}" dt="2021-11-18T03:31:22.200" v="525" actId="478"/>
          <ac:spMkLst>
            <pc:docMk/>
            <pc:sldMk cId="0" sldId="284"/>
            <ac:spMk id="9744" creationId="{00000000-0000-0000-0000-000000000000}"/>
          </ac:spMkLst>
        </pc:spChg>
        <pc:grpChg chg="add del mod">
          <ac:chgData name="hala alanzi" userId="35e6dce3cd6cbf21" providerId="LiveId" clId="{CB983060-B868-4DFD-A4BE-6A464AD6C413}" dt="2021-11-18T04:41:24.556" v="1271" actId="21"/>
          <ac:grpSpMkLst>
            <pc:docMk/>
            <pc:sldMk cId="0" sldId="284"/>
            <ac:grpSpMk id="121" creationId="{55C63BD9-09F1-47A3-8C0B-CC8BE8178CDF}"/>
          </ac:grpSpMkLst>
        </pc:grpChg>
        <pc:grpChg chg="mod">
          <ac:chgData name="hala alanzi" userId="35e6dce3cd6cbf21" providerId="LiveId" clId="{CB983060-B868-4DFD-A4BE-6A464AD6C413}" dt="2021-11-18T04:39:56.177" v="1264"/>
          <ac:grpSpMkLst>
            <pc:docMk/>
            <pc:sldMk cId="0" sldId="284"/>
            <ac:grpSpMk id="122" creationId="{5A660A61-0121-4676-8F27-673FD17755F9}"/>
          </ac:grpSpMkLst>
        </pc:grpChg>
        <pc:grpChg chg="mod">
          <ac:chgData name="hala alanzi" userId="35e6dce3cd6cbf21" providerId="LiveId" clId="{CB983060-B868-4DFD-A4BE-6A464AD6C413}" dt="2021-11-18T04:39:56.177" v="1264"/>
          <ac:grpSpMkLst>
            <pc:docMk/>
            <pc:sldMk cId="0" sldId="284"/>
            <ac:grpSpMk id="123" creationId="{2ACBE553-112A-4FC1-9A3B-347DD49AC083}"/>
          </ac:grpSpMkLst>
        </pc:grpChg>
        <pc:grpChg chg="add del mod">
          <ac:chgData name="hala alanzi" userId="35e6dce3cd6cbf21" providerId="LiveId" clId="{CB983060-B868-4DFD-A4BE-6A464AD6C413}" dt="2021-11-18T04:41:28.978" v="1273" actId="21"/>
          <ac:grpSpMkLst>
            <pc:docMk/>
            <pc:sldMk cId="0" sldId="284"/>
            <ac:grpSpMk id="136" creationId="{F9A51DB7-1AFF-43F8-9792-9D3C316A50DD}"/>
          </ac:grpSpMkLst>
        </pc:grpChg>
        <pc:grpChg chg="mod">
          <ac:chgData name="hala alanzi" userId="35e6dce3cd6cbf21" providerId="LiveId" clId="{CB983060-B868-4DFD-A4BE-6A464AD6C413}" dt="2021-11-18T04:41:25.573" v="1272"/>
          <ac:grpSpMkLst>
            <pc:docMk/>
            <pc:sldMk cId="0" sldId="284"/>
            <ac:grpSpMk id="137" creationId="{34A07400-5AD0-4FC3-91B2-C7F34778BEAE}"/>
          </ac:grpSpMkLst>
        </pc:grpChg>
        <pc:grpChg chg="mod">
          <ac:chgData name="hala alanzi" userId="35e6dce3cd6cbf21" providerId="LiveId" clId="{CB983060-B868-4DFD-A4BE-6A464AD6C413}" dt="2021-11-18T04:41:25.573" v="1272"/>
          <ac:grpSpMkLst>
            <pc:docMk/>
            <pc:sldMk cId="0" sldId="284"/>
            <ac:grpSpMk id="138" creationId="{7B7DE6A0-BE42-4AFD-B84C-5383762A5BCB}"/>
          </ac:grpSpMkLst>
        </pc:grpChg>
        <pc:grpChg chg="add mod">
          <ac:chgData name="hala alanzi" userId="35e6dce3cd6cbf21" providerId="LiveId" clId="{CB983060-B868-4DFD-A4BE-6A464AD6C413}" dt="2021-11-18T04:46:17.462" v="1315" actId="1076"/>
          <ac:grpSpMkLst>
            <pc:docMk/>
            <pc:sldMk cId="0" sldId="284"/>
            <ac:grpSpMk id="151" creationId="{5353CBA8-0FFF-448E-B86A-68567CC1EB8B}"/>
          </ac:grpSpMkLst>
        </pc:grpChg>
        <pc:grpChg chg="add mod">
          <ac:chgData name="hala alanzi" userId="35e6dce3cd6cbf21" providerId="LiveId" clId="{CB983060-B868-4DFD-A4BE-6A464AD6C413}" dt="2021-11-18T04:50:40.893" v="1348" actId="1076"/>
          <ac:grpSpMkLst>
            <pc:docMk/>
            <pc:sldMk cId="0" sldId="284"/>
            <ac:grpSpMk id="169" creationId="{01BE1598-E27D-4EB0-B56F-01CD2A7FA140}"/>
          </ac:grpSpMkLst>
        </pc:grpChg>
        <pc:grpChg chg="del">
          <ac:chgData name="hala alanzi" userId="35e6dce3cd6cbf21" providerId="LiveId" clId="{CB983060-B868-4DFD-A4BE-6A464AD6C413}" dt="2021-11-18T03:24:01.183" v="472" actId="21"/>
          <ac:grpSpMkLst>
            <pc:docMk/>
            <pc:sldMk cId="0" sldId="284"/>
            <ac:grpSpMk id="9708" creationId="{00000000-0000-0000-0000-000000000000}"/>
          </ac:grpSpMkLst>
        </pc:grpChg>
        <pc:cxnChg chg="mod">
          <ac:chgData name="hala alanzi" userId="35e6dce3cd6cbf21" providerId="LiveId" clId="{CB983060-B868-4DFD-A4BE-6A464AD6C413}" dt="2021-11-18T04:43:41.399" v="1293" actId="208"/>
          <ac:cxnSpMkLst>
            <pc:docMk/>
            <pc:sldMk cId="0" sldId="284"/>
            <ac:cxnSpMk id="152" creationId="{9EC8B649-9D41-44E8-85C4-AF40761A8CA5}"/>
          </ac:cxnSpMkLst>
        </pc:cxnChg>
        <pc:cxnChg chg="mod">
          <ac:chgData name="hala alanzi" userId="35e6dce3cd6cbf21" providerId="LiveId" clId="{CB983060-B868-4DFD-A4BE-6A464AD6C413}" dt="2021-11-18T04:46:24.114" v="1316" actId="1076"/>
          <ac:cxnSpMkLst>
            <pc:docMk/>
            <pc:sldMk cId="0" sldId="284"/>
            <ac:cxnSpMk id="153" creationId="{4DC0656A-C42E-47C8-AD13-F20A17E9E089}"/>
          </ac:cxnSpMkLst>
        </pc:cxnChg>
        <pc:cxnChg chg="del mod">
          <ac:chgData name="hala alanzi" userId="35e6dce3cd6cbf21" providerId="LiveId" clId="{CB983060-B868-4DFD-A4BE-6A464AD6C413}" dt="2021-11-18T04:46:37.038" v="1319" actId="21"/>
          <ac:cxnSpMkLst>
            <pc:docMk/>
            <pc:sldMk cId="0" sldId="284"/>
            <ac:cxnSpMk id="154" creationId="{5CFFB214-5B18-4C0B-8381-5800212A44E6}"/>
          </ac:cxnSpMkLst>
        </pc:cxnChg>
        <pc:cxnChg chg="del mod">
          <ac:chgData name="hala alanzi" userId="35e6dce3cd6cbf21" providerId="LiveId" clId="{CB983060-B868-4DFD-A4BE-6A464AD6C413}" dt="2021-11-18T04:47:01.261" v="1323" actId="478"/>
          <ac:cxnSpMkLst>
            <pc:docMk/>
            <pc:sldMk cId="0" sldId="284"/>
            <ac:cxnSpMk id="155" creationId="{01F239EF-F7E8-437F-9E5C-39A2A5CBCBAB}"/>
          </ac:cxnSpMkLst>
        </pc:cxnChg>
        <pc:cxnChg chg="mod">
          <ac:chgData name="hala alanzi" userId="35e6dce3cd6cbf21" providerId="LiveId" clId="{CB983060-B868-4DFD-A4BE-6A464AD6C413}" dt="2021-11-18T04:48:55.288" v="1338" actId="14100"/>
          <ac:cxnSpMkLst>
            <pc:docMk/>
            <pc:sldMk cId="0" sldId="284"/>
            <ac:cxnSpMk id="156" creationId="{DD5D3BEC-05D6-44B0-A954-3EA5D0042543}"/>
          </ac:cxnSpMkLst>
        </pc:cxnChg>
        <pc:cxnChg chg="add mod">
          <ac:chgData name="hala alanzi" userId="35e6dce3cd6cbf21" providerId="LiveId" clId="{CB983060-B868-4DFD-A4BE-6A464AD6C413}" dt="2021-11-18T04:46:49.826" v="1321" actId="1076"/>
          <ac:cxnSpMkLst>
            <pc:docMk/>
            <pc:sldMk cId="0" sldId="284"/>
            <ac:cxnSpMk id="162" creationId="{F432AF4A-75EC-45B7-AFB5-B28311B83D04}"/>
          </ac:cxnSpMkLst>
        </pc:cxnChg>
        <pc:cxnChg chg="add mod">
          <ac:chgData name="hala alanzi" userId="35e6dce3cd6cbf21" providerId="LiveId" clId="{CB983060-B868-4DFD-A4BE-6A464AD6C413}" dt="2021-11-18T04:48:09.900" v="1332" actId="1035"/>
          <ac:cxnSpMkLst>
            <pc:docMk/>
            <pc:sldMk cId="0" sldId="284"/>
            <ac:cxnSpMk id="163" creationId="{0E1C495E-4BFC-465A-A413-69295081E3FD}"/>
          </ac:cxnSpMkLst>
        </pc:cxnChg>
        <pc:cxnChg chg="add mod">
          <ac:chgData name="hala alanzi" userId="35e6dce3cd6cbf21" providerId="LiveId" clId="{CB983060-B868-4DFD-A4BE-6A464AD6C413}" dt="2021-11-18T04:48:21.960" v="1334" actId="1076"/>
          <ac:cxnSpMkLst>
            <pc:docMk/>
            <pc:sldMk cId="0" sldId="284"/>
            <ac:cxnSpMk id="166" creationId="{72C74F99-459F-4886-9155-EEF9971EECA4}"/>
          </ac:cxnSpMkLst>
        </pc:cxnChg>
        <pc:cxnChg chg="add mod">
          <ac:chgData name="hala alanzi" userId="35e6dce3cd6cbf21" providerId="LiveId" clId="{CB983060-B868-4DFD-A4BE-6A464AD6C413}" dt="2021-11-18T04:49:02.470" v="1339" actId="1076"/>
          <ac:cxnSpMkLst>
            <pc:docMk/>
            <pc:sldMk cId="0" sldId="284"/>
            <ac:cxnSpMk id="167" creationId="{BB854032-03DE-4787-86B6-828A16E6E752}"/>
          </ac:cxnSpMkLst>
        </pc:cxnChg>
      </pc:sldChg>
      <pc:sldChg chg="del">
        <pc:chgData name="hala alanzi" userId="35e6dce3cd6cbf21" providerId="LiveId" clId="{CB983060-B868-4DFD-A4BE-6A464AD6C413}" dt="2021-11-18T04:34:27.252" v="1241" actId="2696"/>
        <pc:sldMkLst>
          <pc:docMk/>
          <pc:sldMk cId="0" sldId="285"/>
        </pc:sldMkLst>
      </pc:sldChg>
      <pc:sldChg chg="del">
        <pc:chgData name="hala alanzi" userId="35e6dce3cd6cbf21" providerId="LiveId" clId="{CB983060-B868-4DFD-A4BE-6A464AD6C413}" dt="2021-11-18T04:34:30.411" v="1242" actId="2696"/>
        <pc:sldMkLst>
          <pc:docMk/>
          <pc:sldMk cId="0" sldId="286"/>
        </pc:sldMkLst>
      </pc:sldChg>
      <pc:sldChg chg="del">
        <pc:chgData name="hala alanzi" userId="35e6dce3cd6cbf21" providerId="LiveId" clId="{CB983060-B868-4DFD-A4BE-6A464AD6C413}" dt="2021-11-18T04:35:19.159" v="1246" actId="2696"/>
        <pc:sldMkLst>
          <pc:docMk/>
          <pc:sldMk cId="0" sldId="287"/>
        </pc:sldMkLst>
      </pc:sldChg>
      <pc:sldChg chg="modSp del mod">
        <pc:chgData name="hala alanzi" userId="35e6dce3cd6cbf21" providerId="LiveId" clId="{CB983060-B868-4DFD-A4BE-6A464AD6C413}" dt="2021-11-18T04:36:35.146" v="1256" actId="2696"/>
        <pc:sldMkLst>
          <pc:docMk/>
          <pc:sldMk cId="0" sldId="288"/>
        </pc:sldMkLst>
        <pc:spChg chg="mod">
          <ac:chgData name="hala alanzi" userId="35e6dce3cd6cbf21" providerId="LiveId" clId="{CB983060-B868-4DFD-A4BE-6A464AD6C413}" dt="2021-11-18T04:35:28.102" v="1247" actId="1076"/>
          <ac:spMkLst>
            <pc:docMk/>
            <pc:sldMk cId="0" sldId="288"/>
            <ac:spMk id="9825" creationId="{00000000-0000-0000-0000-000000000000}"/>
          </ac:spMkLst>
        </pc:spChg>
      </pc:sldChg>
      <pc:sldChg chg="del">
        <pc:chgData name="hala alanzi" userId="35e6dce3cd6cbf21" providerId="LiveId" clId="{CB983060-B868-4DFD-A4BE-6A464AD6C413}" dt="2021-11-18T04:36:19.419" v="1254" actId="2696"/>
        <pc:sldMkLst>
          <pc:docMk/>
          <pc:sldMk cId="0" sldId="289"/>
        </pc:sldMkLst>
      </pc:sldChg>
      <pc:sldChg chg="del">
        <pc:chgData name="hala alanzi" userId="35e6dce3cd6cbf21" providerId="LiveId" clId="{CB983060-B868-4DFD-A4BE-6A464AD6C413}" dt="2021-11-18T04:36:16.186" v="1253" actId="2696"/>
        <pc:sldMkLst>
          <pc:docMk/>
          <pc:sldMk cId="0" sldId="290"/>
        </pc:sldMkLst>
      </pc:sldChg>
      <pc:sldChg chg="del">
        <pc:chgData name="hala alanzi" userId="35e6dce3cd6cbf21" providerId="LiveId" clId="{CB983060-B868-4DFD-A4BE-6A464AD6C413}" dt="2021-11-18T04:36:25.637" v="1255" actId="2696"/>
        <pc:sldMkLst>
          <pc:docMk/>
          <pc:sldMk cId="0" sldId="291"/>
        </pc:sldMkLst>
      </pc:sldChg>
      <pc:sldChg chg="del">
        <pc:chgData name="hala alanzi" userId="35e6dce3cd6cbf21" providerId="LiveId" clId="{CB983060-B868-4DFD-A4BE-6A464AD6C413}" dt="2021-11-18T04:36:39.271" v="1257" actId="2696"/>
        <pc:sldMkLst>
          <pc:docMk/>
          <pc:sldMk cId="0" sldId="292"/>
        </pc:sldMkLst>
      </pc:sldChg>
      <pc:sldChg chg="del">
        <pc:chgData name="hala alanzi" userId="35e6dce3cd6cbf21" providerId="LiveId" clId="{CB983060-B868-4DFD-A4BE-6A464AD6C413}" dt="2021-11-18T04:36:42.871" v="1258" actId="2696"/>
        <pc:sldMkLst>
          <pc:docMk/>
          <pc:sldMk cId="0" sldId="293"/>
        </pc:sldMkLst>
      </pc:sldChg>
      <pc:sldChg chg="del">
        <pc:chgData name="hala alanzi" userId="35e6dce3cd6cbf21" providerId="LiveId" clId="{CB983060-B868-4DFD-A4BE-6A464AD6C413}" dt="2021-11-18T04:36:52.557" v="1259" actId="2696"/>
        <pc:sldMkLst>
          <pc:docMk/>
          <pc:sldMk cId="0" sldId="294"/>
        </pc:sldMkLst>
      </pc:sldChg>
      <pc:sldChg chg="del">
        <pc:chgData name="hala alanzi" userId="35e6dce3cd6cbf21" providerId="LiveId" clId="{CB983060-B868-4DFD-A4BE-6A464AD6C413}" dt="2021-11-18T04:37:00.571" v="1260" actId="2696"/>
        <pc:sldMkLst>
          <pc:docMk/>
          <pc:sldMk cId="0" sldId="295"/>
        </pc:sldMkLst>
      </pc:sldChg>
      <pc:sldChg chg="del">
        <pc:chgData name="hala alanzi" userId="35e6dce3cd6cbf21" providerId="LiveId" clId="{CB983060-B868-4DFD-A4BE-6A464AD6C413}" dt="2021-11-18T04:49:11.825" v="1340" actId="2696"/>
        <pc:sldMkLst>
          <pc:docMk/>
          <pc:sldMk cId="0" sldId="296"/>
        </pc:sldMkLst>
      </pc:sldChg>
      <pc:sldChg chg="del">
        <pc:chgData name="hala alanzi" userId="35e6dce3cd6cbf21" providerId="LiveId" clId="{CB983060-B868-4DFD-A4BE-6A464AD6C413}" dt="2021-11-18T04:37:21.163" v="1261" actId="2696"/>
        <pc:sldMkLst>
          <pc:docMk/>
          <pc:sldMk cId="0" sldId="297"/>
        </pc:sldMkLst>
      </pc:sldChg>
      <pc:sldChg chg="delSp modSp del mod">
        <pc:chgData name="hala alanzi" userId="35e6dce3cd6cbf21" providerId="LiveId" clId="{CB983060-B868-4DFD-A4BE-6A464AD6C413}" dt="2021-11-18T04:49:17.980" v="1341" actId="2696"/>
        <pc:sldMkLst>
          <pc:docMk/>
          <pc:sldMk cId="0" sldId="298"/>
        </pc:sldMkLst>
        <pc:grpChg chg="del">
          <ac:chgData name="hala alanzi" userId="35e6dce3cd6cbf21" providerId="LiveId" clId="{CB983060-B868-4DFD-A4BE-6A464AD6C413}" dt="2021-11-18T04:21:57.542" v="1044" actId="21"/>
          <ac:grpSpMkLst>
            <pc:docMk/>
            <pc:sldMk cId="0" sldId="298"/>
            <ac:grpSpMk id="17327" creationId="{00000000-0000-0000-0000-000000000000}"/>
          </ac:grpSpMkLst>
        </pc:grpChg>
        <pc:cxnChg chg="mod">
          <ac:chgData name="hala alanzi" userId="35e6dce3cd6cbf21" providerId="LiveId" clId="{CB983060-B868-4DFD-A4BE-6A464AD6C413}" dt="2021-11-18T04:21:57.542" v="1044" actId="21"/>
          <ac:cxnSpMkLst>
            <pc:docMk/>
            <pc:sldMk cId="0" sldId="298"/>
            <ac:cxnSpMk id="17331" creationId="{00000000-0000-0000-0000-000000000000}"/>
          </ac:cxnSpMkLst>
        </pc:cxnChg>
        <pc:cxnChg chg="mod">
          <ac:chgData name="hala alanzi" userId="35e6dce3cd6cbf21" providerId="LiveId" clId="{CB983060-B868-4DFD-A4BE-6A464AD6C413}" dt="2021-11-18T04:21:57.542" v="1044" actId="21"/>
          <ac:cxnSpMkLst>
            <pc:docMk/>
            <pc:sldMk cId="0" sldId="298"/>
            <ac:cxnSpMk id="17332" creationId="{00000000-0000-0000-0000-000000000000}"/>
          </ac:cxnSpMkLst>
        </pc:cxnChg>
        <pc:cxnChg chg="mod">
          <ac:chgData name="hala alanzi" userId="35e6dce3cd6cbf21" providerId="LiveId" clId="{CB983060-B868-4DFD-A4BE-6A464AD6C413}" dt="2021-11-18T04:21:57.542" v="1044" actId="21"/>
          <ac:cxnSpMkLst>
            <pc:docMk/>
            <pc:sldMk cId="0" sldId="298"/>
            <ac:cxnSpMk id="17334" creationId="{00000000-0000-0000-0000-000000000000}"/>
          </ac:cxnSpMkLst>
        </pc:cxnChg>
        <pc:cxnChg chg="mod">
          <ac:chgData name="hala alanzi" userId="35e6dce3cd6cbf21" providerId="LiveId" clId="{CB983060-B868-4DFD-A4BE-6A464AD6C413}" dt="2021-11-18T04:21:57.542" v="1044" actId="21"/>
          <ac:cxnSpMkLst>
            <pc:docMk/>
            <pc:sldMk cId="0" sldId="298"/>
            <ac:cxnSpMk id="17335" creationId="{00000000-0000-0000-0000-000000000000}"/>
          </ac:cxnSpMkLst>
        </pc:cxnChg>
        <pc:cxnChg chg="mod">
          <ac:chgData name="hala alanzi" userId="35e6dce3cd6cbf21" providerId="LiveId" clId="{CB983060-B868-4DFD-A4BE-6A464AD6C413}" dt="2021-11-18T04:21:57.542" v="1044" actId="21"/>
          <ac:cxnSpMkLst>
            <pc:docMk/>
            <pc:sldMk cId="0" sldId="298"/>
            <ac:cxnSpMk id="17338" creationId="{00000000-0000-0000-0000-000000000000}"/>
          </ac:cxnSpMkLst>
        </pc:cxnChg>
      </pc:sldChg>
      <pc:sldChg chg="del">
        <pc:chgData name="hala alanzi" userId="35e6dce3cd6cbf21" providerId="LiveId" clId="{CB983060-B868-4DFD-A4BE-6A464AD6C413}" dt="2021-11-18T04:37:37.604" v="1262" actId="2696"/>
        <pc:sldMkLst>
          <pc:docMk/>
          <pc:sldMk cId="0" sldId="299"/>
        </pc:sldMkLst>
      </pc:sldChg>
      <pc:sldChg chg="modSp del mod">
        <pc:chgData name="hala alanzi" userId="35e6dce3cd6cbf21" providerId="LiveId" clId="{CB983060-B868-4DFD-A4BE-6A464AD6C413}" dt="2021-11-18T04:49:23.987" v="1342" actId="2696"/>
        <pc:sldMkLst>
          <pc:docMk/>
          <pc:sldMk cId="0" sldId="300"/>
        </pc:sldMkLst>
        <pc:grpChg chg="mod">
          <ac:chgData name="hala alanzi" userId="35e6dce3cd6cbf21" providerId="LiveId" clId="{CB983060-B868-4DFD-A4BE-6A464AD6C413}" dt="2021-11-18T04:38:01.476" v="1263" actId="1036"/>
          <ac:grpSpMkLst>
            <pc:docMk/>
            <pc:sldMk cId="0" sldId="300"/>
            <ac:grpSpMk id="18060" creationId="{00000000-0000-0000-0000-000000000000}"/>
          </ac:grpSpMkLst>
        </pc:grpChg>
      </pc:sldChg>
      <pc:sldChg chg="del">
        <pc:chgData name="hala alanzi" userId="35e6dce3cd6cbf21" providerId="LiveId" clId="{CB983060-B868-4DFD-A4BE-6A464AD6C413}" dt="2021-11-18T04:49:28.400" v="1343" actId="2696"/>
        <pc:sldMkLst>
          <pc:docMk/>
          <pc:sldMk cId="0" sldId="301"/>
        </pc:sldMkLst>
      </pc:sldChg>
      <pc:sldChg chg="del">
        <pc:chgData name="hala alanzi" userId="35e6dce3cd6cbf21" providerId="LiveId" clId="{CB983060-B868-4DFD-A4BE-6A464AD6C413}" dt="2021-11-18T05:08:51.440" v="1534" actId="2696"/>
        <pc:sldMkLst>
          <pc:docMk/>
          <pc:sldMk cId="0" sldId="302"/>
        </pc:sldMkLst>
      </pc:sldChg>
      <pc:sldChg chg="del">
        <pc:chgData name="hala alanzi" userId="35e6dce3cd6cbf21" providerId="LiveId" clId="{CB983060-B868-4DFD-A4BE-6A464AD6C413}" dt="2021-11-18T04:49:57.506" v="1344" actId="2696"/>
        <pc:sldMkLst>
          <pc:docMk/>
          <pc:sldMk cId="0" sldId="303"/>
        </pc:sldMkLst>
      </pc:sldChg>
      <pc:sldChg chg="del">
        <pc:chgData name="hala alanzi" userId="35e6dce3cd6cbf21" providerId="LiveId" clId="{CB983060-B868-4DFD-A4BE-6A464AD6C413}" dt="2021-11-18T04:50:27.252" v="1346" actId="2696"/>
        <pc:sldMkLst>
          <pc:docMk/>
          <pc:sldMk cId="0" sldId="304"/>
        </pc:sldMkLst>
      </pc:sldChg>
      <pc:sldChg chg="del">
        <pc:chgData name="hala alanzi" userId="35e6dce3cd6cbf21" providerId="LiveId" clId="{CB983060-B868-4DFD-A4BE-6A464AD6C413}" dt="2021-11-18T04:50:17.611" v="1345" actId="2696"/>
        <pc:sldMkLst>
          <pc:docMk/>
          <pc:sldMk cId="0" sldId="305"/>
        </pc:sldMkLst>
      </pc:sldChg>
      <pc:sldChg chg="del">
        <pc:chgData name="hala alanzi" userId="35e6dce3cd6cbf21" providerId="LiveId" clId="{CB983060-B868-4DFD-A4BE-6A464AD6C413}" dt="2021-11-18T05:08:55.623" v="1535" actId="2696"/>
        <pc:sldMkLst>
          <pc:docMk/>
          <pc:sldMk cId="0" sldId="306"/>
        </pc:sldMkLst>
      </pc:sldChg>
      <pc:sldChg chg="del">
        <pc:chgData name="hala alanzi" userId="35e6dce3cd6cbf21" providerId="LiveId" clId="{CB983060-B868-4DFD-A4BE-6A464AD6C413}" dt="2021-11-18T04:51:13.253" v="1350" actId="2696"/>
        <pc:sldMkLst>
          <pc:docMk/>
          <pc:sldMk cId="2513942697" sldId="307"/>
        </pc:sldMkLst>
        <pc:spChg chg="del">
          <ac:chgData name="hala alanzi" userId="35e6dce3cd6cbf21" providerId="LiveId" clId="{CB983060-B868-4DFD-A4BE-6A464AD6C413}" dt="2021-11-18T04:57:45.491" v="1412" actId="478"/>
          <ac:spMkLst>
            <pc:docMk/>
            <pc:sldMk cId="2513942697" sldId="307"/>
            <ac:spMk id="2" creationId="{18D05FEF-9EC9-45A8-9282-D4A7F37AA786}"/>
          </ac:spMkLst>
        </pc:spChg>
        <pc:spChg chg="del">
          <ac:chgData name="hala alanzi" userId="35e6dce3cd6cbf21" providerId="LiveId" clId="{CB983060-B868-4DFD-A4BE-6A464AD6C413}" dt="2021-11-18T04:58:05.851" v="1418" actId="478"/>
          <ac:spMkLst>
            <pc:docMk/>
            <pc:sldMk cId="2513942697" sldId="307"/>
            <ac:spMk id="3" creationId="{6DE193CA-F26B-4847-8239-9B601C424DFF}"/>
          </ac:spMkLst>
        </pc:spChg>
        <pc:spChg chg="del">
          <ac:chgData name="hala alanzi" userId="35e6dce3cd6cbf21" providerId="LiveId" clId="{CB983060-B868-4DFD-A4BE-6A464AD6C413}" dt="2021-11-18T04:57:52.396" v="1414" actId="478"/>
          <ac:spMkLst>
            <pc:docMk/>
            <pc:sldMk cId="2513942697" sldId="307"/>
            <ac:spMk id="4" creationId="{AC6103B9-E947-4204-859E-1AF9DCB9CE93}"/>
          </ac:spMkLst>
        </pc:spChg>
        <pc:spChg chg="del">
          <ac:chgData name="hala alanzi" userId="35e6dce3cd6cbf21" providerId="LiveId" clId="{CB983060-B868-4DFD-A4BE-6A464AD6C413}" dt="2021-11-18T04:58:02.905" v="1417" actId="478"/>
          <ac:spMkLst>
            <pc:docMk/>
            <pc:sldMk cId="2513942697" sldId="307"/>
            <ac:spMk id="5" creationId="{DACECF0B-9229-40AF-B53F-7397D10E1942}"/>
          </ac:spMkLst>
        </pc:spChg>
        <pc:spChg chg="del">
          <ac:chgData name="hala alanzi" userId="35e6dce3cd6cbf21" providerId="LiveId" clId="{CB983060-B868-4DFD-A4BE-6A464AD6C413}" dt="2021-11-18T04:57:47.826" v="1413" actId="478"/>
          <ac:spMkLst>
            <pc:docMk/>
            <pc:sldMk cId="2513942697" sldId="307"/>
            <ac:spMk id="6" creationId="{5AC46621-AF5A-49F3-8BF2-4BE171B0A79A}"/>
          </ac:spMkLst>
        </pc:spChg>
        <pc:spChg chg="del">
          <ac:chgData name="hala alanzi" userId="35e6dce3cd6cbf21" providerId="LiveId" clId="{CB983060-B868-4DFD-A4BE-6A464AD6C413}" dt="2021-11-18T04:57:58.342" v="1416" actId="478"/>
          <ac:spMkLst>
            <pc:docMk/>
            <pc:sldMk cId="2513942697" sldId="307"/>
            <ac:spMk id="7" creationId="{823C8750-FAB5-41A8-A432-3A6BE62C9650}"/>
          </ac:spMkLst>
        </pc:spChg>
        <pc:spChg chg="del">
          <ac:chgData name="hala alanzi" userId="35e6dce3cd6cbf21" providerId="LiveId" clId="{CB983060-B868-4DFD-A4BE-6A464AD6C413}" dt="2021-11-18T04:57:55.484" v="1415" actId="478"/>
          <ac:spMkLst>
            <pc:docMk/>
            <pc:sldMk cId="2513942697" sldId="307"/>
            <ac:spMk id="8" creationId="{4479997E-1FB4-4E07-A810-765C48287A25}"/>
          </ac:spMkLst>
        </pc:spChg>
        <pc:spChg chg="add del">
          <ac:chgData name="hala alanzi" userId="35e6dce3cd6cbf21" providerId="LiveId" clId="{CB983060-B868-4DFD-A4BE-6A464AD6C413}" dt="2021-11-18T04:58:42.713" v="1426" actId="22"/>
          <ac:spMkLst>
            <pc:docMk/>
            <pc:sldMk cId="2513942697" sldId="307"/>
            <ac:spMk id="11" creationId="{AA3CC6E3-406F-4F19-A9FC-A30B2AF6CDE5}"/>
          </ac:spMkLst>
        </pc:spChg>
        <pc:spChg chg="add mod">
          <ac:chgData name="hala alanzi" userId="35e6dce3cd6cbf21" providerId="LiveId" clId="{CB983060-B868-4DFD-A4BE-6A464AD6C413}" dt="2021-11-18T04:58:46.273" v="1428" actId="1076"/>
          <ac:spMkLst>
            <pc:docMk/>
            <pc:sldMk cId="2513942697" sldId="307"/>
            <ac:spMk id="13" creationId="{2293D8F1-5B26-42AE-A7B6-911205A1C3D9}"/>
          </ac:spMkLst>
        </pc:spChg>
        <pc:spChg chg="add mod">
          <ac:chgData name="hala alanzi" userId="35e6dce3cd6cbf21" providerId="LiveId" clId="{CB983060-B868-4DFD-A4BE-6A464AD6C413}" dt="2021-11-18T05:01:37.822" v="1454" actId="207"/>
          <ac:spMkLst>
            <pc:docMk/>
            <pc:sldMk cId="2513942697" sldId="307"/>
            <ac:spMk id="15" creationId="{D0E4F497-AD16-4B1D-83D9-C12C082E6430}"/>
          </ac:spMkLst>
        </pc:spChg>
        <pc:picChg chg="add mod">
          <ac:chgData name="hala alanzi" userId="35e6dce3cd6cbf21" providerId="LiveId" clId="{CB983060-B868-4DFD-A4BE-6A464AD6C413}" dt="2021-11-18T04:58:29.268" v="1422" actId="14100"/>
          <ac:picMkLst>
            <pc:docMk/>
            <pc:sldMk cId="2513942697" sldId="307"/>
            <ac:picMk id="9" creationId="{41F58800-7CDF-4B51-92BF-3DE12FDD12C4}"/>
          </ac:picMkLst>
        </pc:picChg>
      </pc:sldChg>
      <pc:sldChg chg="addSp delSp modSp add del mod">
        <pc:chgData name="hala alanzi" userId="35e6dce3cd6cbf21" providerId="LiveId" clId="{CB983060-B868-4DFD-A4BE-6A464AD6C413}" dt="2021-11-18T05:05:52.444" v="1493" actId="5793"/>
        <pc:sldMkLst>
          <pc:docMk/>
          <pc:sldMk cId="4141978561" sldId="308"/>
        </pc:sldMkLst>
        <pc:spChg chg="add mod">
          <ac:chgData name="hala alanzi" userId="35e6dce3cd6cbf21" providerId="LiveId" clId="{CB983060-B868-4DFD-A4BE-6A464AD6C413}" dt="2021-11-18T05:05:52.444" v="1493" actId="5793"/>
          <ac:spMkLst>
            <pc:docMk/>
            <pc:sldMk cId="4141978561" sldId="308"/>
            <ac:spMk id="6" creationId="{58649301-2640-4E16-8528-8A45E7C51732}"/>
          </ac:spMkLst>
        </pc:spChg>
        <pc:picChg chg="add mod">
          <ac:chgData name="hala alanzi" userId="35e6dce3cd6cbf21" providerId="LiveId" clId="{CB983060-B868-4DFD-A4BE-6A464AD6C413}" dt="2021-11-18T05:02:38.917" v="1463" actId="14100"/>
          <ac:picMkLst>
            <pc:docMk/>
            <pc:sldMk cId="4141978561" sldId="308"/>
            <ac:picMk id="4" creationId="{EF6E3D50-DAFA-4A84-ADD6-43548CCCFB86}"/>
          </ac:picMkLst>
        </pc:picChg>
        <pc:picChg chg="del">
          <ac:chgData name="hala alanzi" userId="35e6dce3cd6cbf21" providerId="LiveId" clId="{CB983060-B868-4DFD-A4BE-6A464AD6C413}" dt="2021-11-18T05:02:27.687" v="1459" actId="478"/>
          <ac:picMkLst>
            <pc:docMk/>
            <pc:sldMk cId="4141978561" sldId="308"/>
            <ac:picMk id="9" creationId="{41F58800-7CDF-4B51-92BF-3DE12FDD12C4}"/>
          </ac:picMkLst>
        </pc:picChg>
      </pc:sldChg>
      <pc:sldChg chg="addSp delSp modSp add del mod">
        <pc:chgData name="hala alanzi" userId="35e6dce3cd6cbf21" providerId="LiveId" clId="{CB983060-B868-4DFD-A4BE-6A464AD6C413}" dt="2021-11-18T05:01:43.572" v="1455" actId="207"/>
        <pc:sldMkLst>
          <pc:docMk/>
          <pc:sldMk cId="2333415207" sldId="309"/>
        </pc:sldMkLst>
        <pc:spChg chg="add mod">
          <ac:chgData name="hala alanzi" userId="35e6dce3cd6cbf21" providerId="LiveId" clId="{CB983060-B868-4DFD-A4BE-6A464AD6C413}" dt="2021-11-18T05:01:43.572" v="1455" actId="207"/>
          <ac:spMkLst>
            <pc:docMk/>
            <pc:sldMk cId="2333415207" sldId="309"/>
            <ac:spMk id="6" creationId="{BB1D0551-D8E1-468A-9EA4-D3C3E6440A6A}"/>
          </ac:spMkLst>
        </pc:spChg>
        <pc:picChg chg="add mod">
          <ac:chgData name="hala alanzi" userId="35e6dce3cd6cbf21" providerId="LiveId" clId="{CB983060-B868-4DFD-A4BE-6A464AD6C413}" dt="2021-11-18T05:00:29.622" v="1447" actId="14100"/>
          <ac:picMkLst>
            <pc:docMk/>
            <pc:sldMk cId="2333415207" sldId="309"/>
            <ac:picMk id="4" creationId="{7C261EF4-DB3D-4A75-BC10-47D99901B77D}"/>
          </ac:picMkLst>
        </pc:picChg>
        <pc:picChg chg="del">
          <ac:chgData name="hala alanzi" userId="35e6dce3cd6cbf21" providerId="LiveId" clId="{CB983060-B868-4DFD-A4BE-6A464AD6C413}" dt="2021-11-18T05:00:02.654" v="1442" actId="478"/>
          <ac:picMkLst>
            <pc:docMk/>
            <pc:sldMk cId="2333415207" sldId="309"/>
            <ac:picMk id="9" creationId="{41F58800-7CDF-4B51-92BF-3DE12FDD12C4}"/>
          </ac:picMkLst>
        </pc:picChg>
      </pc:sldChg>
      <pc:sldChg chg="addSp delSp modSp add mod modClrScheme chgLayout">
        <pc:chgData name="hala alanzi" userId="35e6dce3cd6cbf21" providerId="LiveId" clId="{CB983060-B868-4DFD-A4BE-6A464AD6C413}" dt="2021-11-18T05:06:32.407" v="1494" actId="700"/>
        <pc:sldMkLst>
          <pc:docMk/>
          <pc:sldMk cId="1473098437" sldId="310"/>
        </pc:sldMkLst>
        <pc:spChg chg="add mod">
          <ac:chgData name="hala alanzi" userId="35e6dce3cd6cbf21" providerId="LiveId" clId="{CB983060-B868-4DFD-A4BE-6A464AD6C413}" dt="2021-11-18T05:05:49.145" v="1492" actId="1076"/>
          <ac:spMkLst>
            <pc:docMk/>
            <pc:sldMk cId="1473098437" sldId="310"/>
            <ac:spMk id="6" creationId="{BB05C9C8-0B3C-4B7B-AE5A-2248E11B5940}"/>
          </ac:spMkLst>
        </pc:spChg>
        <pc:picChg chg="add mod">
          <ac:chgData name="hala alanzi" userId="35e6dce3cd6cbf21" providerId="LiveId" clId="{CB983060-B868-4DFD-A4BE-6A464AD6C413}" dt="2021-11-18T05:04:00.904" v="1477" actId="1076"/>
          <ac:picMkLst>
            <pc:docMk/>
            <pc:sldMk cId="1473098437" sldId="310"/>
            <ac:picMk id="4" creationId="{40D9D711-A3F3-423D-A54F-E9C8B795F145}"/>
          </ac:picMkLst>
        </pc:picChg>
        <pc:picChg chg="del">
          <ac:chgData name="hala alanzi" userId="35e6dce3cd6cbf21" providerId="LiveId" clId="{CB983060-B868-4DFD-A4BE-6A464AD6C413}" dt="2021-11-18T05:03:51.573" v="1474" actId="478"/>
          <ac:picMkLst>
            <pc:docMk/>
            <pc:sldMk cId="1473098437" sldId="310"/>
            <ac:picMk id="9" creationId="{41F58800-7CDF-4B51-92BF-3DE12FDD12C4}"/>
          </ac:picMkLst>
        </pc:picChg>
      </pc:sldChg>
      <pc:sldChg chg="add del">
        <pc:chgData name="hala alanzi" userId="35e6dce3cd6cbf21" providerId="LiveId" clId="{CB983060-B868-4DFD-A4BE-6A464AD6C413}" dt="2021-11-18T05:02:44.284" v="1464" actId="2696"/>
        <pc:sldMkLst>
          <pc:docMk/>
          <pc:sldMk cId="234420966" sldId="311"/>
        </pc:sldMkLst>
      </pc:sldChg>
      <pc:sldChg chg="addSp modSp new mod">
        <pc:chgData name="hala alanzi" userId="35e6dce3cd6cbf21" providerId="LiveId" clId="{CB983060-B868-4DFD-A4BE-6A464AD6C413}" dt="2021-11-18T05:09:00.029" v="1536" actId="1076"/>
        <pc:sldMkLst>
          <pc:docMk/>
          <pc:sldMk cId="3002094656" sldId="311"/>
        </pc:sldMkLst>
        <pc:spChg chg="add mod">
          <ac:chgData name="hala alanzi" userId="35e6dce3cd6cbf21" providerId="LiveId" clId="{CB983060-B868-4DFD-A4BE-6A464AD6C413}" dt="2021-11-18T05:09:00.029" v="1536" actId="1076"/>
          <ac:spMkLst>
            <pc:docMk/>
            <pc:sldMk cId="3002094656" sldId="311"/>
            <ac:spMk id="2" creationId="{BAE6CCD8-A6BE-4016-94BF-7BF393C334C3}"/>
          </ac:spMkLst>
        </pc:spChg>
      </pc:sldChg>
      <pc:sldMasterChg chg="delSldLayout">
        <pc:chgData name="hala alanzi" userId="35e6dce3cd6cbf21" providerId="LiveId" clId="{CB983060-B868-4DFD-A4BE-6A464AD6C413}" dt="2021-11-18T04:36:35.146" v="1256" actId="2696"/>
        <pc:sldMasterMkLst>
          <pc:docMk/>
          <pc:sldMasterMk cId="0" sldId="2147483686"/>
        </pc:sldMasterMkLst>
        <pc:sldLayoutChg chg="del">
          <pc:chgData name="hala alanzi" userId="35e6dce3cd6cbf21" providerId="LiveId" clId="{CB983060-B868-4DFD-A4BE-6A464AD6C413}" dt="2021-11-18T04:32:44.505" v="1221" actId="2696"/>
          <pc:sldLayoutMkLst>
            <pc:docMk/>
            <pc:sldMasterMk cId="0" sldId="2147483686"/>
            <pc:sldLayoutMk cId="0" sldId="2147483649"/>
          </pc:sldLayoutMkLst>
        </pc:sldLayoutChg>
        <pc:sldLayoutChg chg="del">
          <pc:chgData name="hala alanzi" userId="35e6dce3cd6cbf21" providerId="LiveId" clId="{CB983060-B868-4DFD-A4BE-6A464AD6C413}" dt="2021-11-18T04:32:56.905" v="1222" actId="2696"/>
          <pc:sldLayoutMkLst>
            <pc:docMk/>
            <pc:sldMasterMk cId="0" sldId="2147483686"/>
            <pc:sldLayoutMk cId="0" sldId="2147483651"/>
          </pc:sldLayoutMkLst>
        </pc:sldLayoutChg>
        <pc:sldLayoutChg chg="del">
          <pc:chgData name="hala alanzi" userId="35e6dce3cd6cbf21" providerId="LiveId" clId="{CB983060-B868-4DFD-A4BE-6A464AD6C413}" dt="2021-11-18T04:36:19.419" v="1254" actId="2696"/>
          <pc:sldLayoutMkLst>
            <pc:docMk/>
            <pc:sldMasterMk cId="0" sldId="2147483686"/>
            <pc:sldLayoutMk cId="0" sldId="2147483652"/>
          </pc:sldLayoutMkLst>
        </pc:sldLayoutChg>
        <pc:sldLayoutChg chg="del">
          <pc:chgData name="hala alanzi" userId="35e6dce3cd6cbf21" providerId="LiveId" clId="{CB983060-B868-4DFD-A4BE-6A464AD6C413}" dt="2021-11-18T04:35:19.159" v="1246" actId="2696"/>
          <pc:sldLayoutMkLst>
            <pc:docMk/>
            <pc:sldMasterMk cId="0" sldId="2147483686"/>
            <pc:sldLayoutMk cId="0" sldId="2147483653"/>
          </pc:sldLayoutMkLst>
        </pc:sldLayoutChg>
        <pc:sldLayoutChg chg="del">
          <pc:chgData name="hala alanzi" userId="35e6dce3cd6cbf21" providerId="LiveId" clId="{CB983060-B868-4DFD-A4BE-6A464AD6C413}" dt="2021-11-18T04:33:23.409" v="1228" actId="2696"/>
          <pc:sldLayoutMkLst>
            <pc:docMk/>
            <pc:sldMasterMk cId="0" sldId="2147483686"/>
            <pc:sldLayoutMk cId="0" sldId="2147483654"/>
          </pc:sldLayoutMkLst>
        </pc:sldLayoutChg>
        <pc:sldLayoutChg chg="del">
          <pc:chgData name="hala alanzi" userId="35e6dce3cd6cbf21" providerId="LiveId" clId="{CB983060-B868-4DFD-A4BE-6A464AD6C413}" dt="2021-11-18T04:33:40.313" v="1231" actId="2696"/>
          <pc:sldLayoutMkLst>
            <pc:docMk/>
            <pc:sldMasterMk cId="0" sldId="2147483686"/>
            <pc:sldLayoutMk cId="0" sldId="2147483656"/>
          </pc:sldLayoutMkLst>
        </pc:sldLayoutChg>
        <pc:sldLayoutChg chg="del">
          <pc:chgData name="hala alanzi" userId="35e6dce3cd6cbf21" providerId="LiveId" clId="{CB983060-B868-4DFD-A4BE-6A464AD6C413}" dt="2021-11-18T04:34:19.044" v="1239" actId="2696"/>
          <pc:sldLayoutMkLst>
            <pc:docMk/>
            <pc:sldMasterMk cId="0" sldId="2147483686"/>
            <pc:sldLayoutMk cId="0" sldId="2147483657"/>
          </pc:sldLayoutMkLst>
        </pc:sldLayoutChg>
        <pc:sldLayoutChg chg="del">
          <pc:chgData name="hala alanzi" userId="35e6dce3cd6cbf21" providerId="LiveId" clId="{CB983060-B868-4DFD-A4BE-6A464AD6C413}" dt="2021-11-18T04:32:39.253" v="1220" actId="2696"/>
          <pc:sldLayoutMkLst>
            <pc:docMk/>
            <pc:sldMasterMk cId="0" sldId="2147483686"/>
            <pc:sldLayoutMk cId="0" sldId="2147483661"/>
          </pc:sldLayoutMkLst>
        </pc:sldLayoutChg>
        <pc:sldLayoutChg chg="del">
          <pc:chgData name="hala alanzi" userId="35e6dce3cd6cbf21" providerId="LiveId" clId="{CB983060-B868-4DFD-A4BE-6A464AD6C413}" dt="2021-11-18T04:33:14.925" v="1226" actId="2696"/>
          <pc:sldLayoutMkLst>
            <pc:docMk/>
            <pc:sldMasterMk cId="0" sldId="2147483686"/>
            <pc:sldLayoutMk cId="0" sldId="2147483662"/>
          </pc:sldLayoutMkLst>
        </pc:sldLayoutChg>
        <pc:sldLayoutChg chg="del">
          <pc:chgData name="hala alanzi" userId="35e6dce3cd6cbf21" providerId="LiveId" clId="{CB983060-B868-4DFD-A4BE-6A464AD6C413}" dt="2021-11-18T04:33:33.374" v="1230" actId="2696"/>
          <pc:sldLayoutMkLst>
            <pc:docMk/>
            <pc:sldMasterMk cId="0" sldId="2147483686"/>
            <pc:sldLayoutMk cId="0" sldId="2147483663"/>
          </pc:sldLayoutMkLst>
        </pc:sldLayoutChg>
        <pc:sldLayoutChg chg="del">
          <pc:chgData name="hala alanzi" userId="35e6dce3cd6cbf21" providerId="LiveId" clId="{CB983060-B868-4DFD-A4BE-6A464AD6C413}" dt="2021-11-18T04:34:01.788" v="1234" actId="2696"/>
          <pc:sldLayoutMkLst>
            <pc:docMk/>
            <pc:sldMasterMk cId="0" sldId="2147483686"/>
            <pc:sldLayoutMk cId="0" sldId="2147483664"/>
          </pc:sldLayoutMkLst>
        </pc:sldLayoutChg>
        <pc:sldLayoutChg chg="del">
          <pc:chgData name="hala alanzi" userId="35e6dce3cd6cbf21" providerId="LiveId" clId="{CB983060-B868-4DFD-A4BE-6A464AD6C413}" dt="2021-11-18T04:33:51.163" v="1233" actId="2696"/>
          <pc:sldLayoutMkLst>
            <pc:docMk/>
            <pc:sldMasterMk cId="0" sldId="2147483686"/>
            <pc:sldLayoutMk cId="0" sldId="2147483665"/>
          </pc:sldLayoutMkLst>
        </pc:sldLayoutChg>
        <pc:sldLayoutChg chg="del">
          <pc:chgData name="hala alanzi" userId="35e6dce3cd6cbf21" providerId="LiveId" clId="{CB983060-B868-4DFD-A4BE-6A464AD6C413}" dt="2021-11-18T04:34:05.829" v="1235" actId="2696"/>
          <pc:sldLayoutMkLst>
            <pc:docMk/>
            <pc:sldMasterMk cId="0" sldId="2147483686"/>
            <pc:sldLayoutMk cId="0" sldId="2147483666"/>
          </pc:sldLayoutMkLst>
        </pc:sldLayoutChg>
        <pc:sldLayoutChg chg="del">
          <pc:chgData name="hala alanzi" userId="35e6dce3cd6cbf21" providerId="LiveId" clId="{CB983060-B868-4DFD-A4BE-6A464AD6C413}" dt="2021-11-18T04:34:12.801" v="1237" actId="2696"/>
          <pc:sldLayoutMkLst>
            <pc:docMk/>
            <pc:sldMasterMk cId="0" sldId="2147483686"/>
            <pc:sldLayoutMk cId="0" sldId="2147483667"/>
          </pc:sldLayoutMkLst>
        </pc:sldLayoutChg>
        <pc:sldLayoutChg chg="del">
          <pc:chgData name="hala alanzi" userId="35e6dce3cd6cbf21" providerId="LiveId" clId="{CB983060-B868-4DFD-A4BE-6A464AD6C413}" dt="2021-11-18T04:33:28.451" v="1229" actId="2696"/>
          <pc:sldLayoutMkLst>
            <pc:docMk/>
            <pc:sldMasterMk cId="0" sldId="2147483686"/>
            <pc:sldLayoutMk cId="0" sldId="2147483669"/>
          </pc:sldLayoutMkLst>
        </pc:sldLayoutChg>
        <pc:sldLayoutChg chg="del">
          <pc:chgData name="hala alanzi" userId="35e6dce3cd6cbf21" providerId="LiveId" clId="{CB983060-B868-4DFD-A4BE-6A464AD6C413}" dt="2021-11-18T04:34:16.025" v="1238" actId="2696"/>
          <pc:sldLayoutMkLst>
            <pc:docMk/>
            <pc:sldMasterMk cId="0" sldId="2147483686"/>
            <pc:sldLayoutMk cId="0" sldId="2147483670"/>
          </pc:sldLayoutMkLst>
        </pc:sldLayoutChg>
        <pc:sldLayoutChg chg="del">
          <pc:chgData name="hala alanzi" userId="35e6dce3cd6cbf21" providerId="LiveId" clId="{CB983060-B868-4DFD-A4BE-6A464AD6C413}" dt="2021-11-18T04:33:05.277" v="1224" actId="2696"/>
          <pc:sldLayoutMkLst>
            <pc:docMk/>
            <pc:sldMasterMk cId="0" sldId="2147483686"/>
            <pc:sldLayoutMk cId="0" sldId="2147483672"/>
          </pc:sldLayoutMkLst>
        </pc:sldLayoutChg>
        <pc:sldLayoutChg chg="del">
          <pc:chgData name="hala alanzi" userId="35e6dce3cd6cbf21" providerId="LiveId" clId="{CB983060-B868-4DFD-A4BE-6A464AD6C413}" dt="2021-11-18T04:34:30.411" v="1242" actId="2696"/>
          <pc:sldLayoutMkLst>
            <pc:docMk/>
            <pc:sldMasterMk cId="0" sldId="2147483686"/>
            <pc:sldLayoutMk cId="0" sldId="2147483673"/>
          </pc:sldLayoutMkLst>
        </pc:sldLayoutChg>
        <pc:sldLayoutChg chg="del">
          <pc:chgData name="hala alanzi" userId="35e6dce3cd6cbf21" providerId="LiveId" clId="{CB983060-B868-4DFD-A4BE-6A464AD6C413}" dt="2021-11-18T04:34:27.252" v="1241" actId="2696"/>
          <pc:sldLayoutMkLst>
            <pc:docMk/>
            <pc:sldMasterMk cId="0" sldId="2147483686"/>
            <pc:sldLayoutMk cId="0" sldId="2147483674"/>
          </pc:sldLayoutMkLst>
        </pc:sldLayoutChg>
        <pc:sldLayoutChg chg="del">
          <pc:chgData name="hala alanzi" userId="35e6dce3cd6cbf21" providerId="LiveId" clId="{CB983060-B868-4DFD-A4BE-6A464AD6C413}" dt="2021-11-18T04:36:25.637" v="1255" actId="2696"/>
          <pc:sldLayoutMkLst>
            <pc:docMk/>
            <pc:sldMasterMk cId="0" sldId="2147483686"/>
            <pc:sldLayoutMk cId="0" sldId="2147483675"/>
          </pc:sldLayoutMkLst>
        </pc:sldLayoutChg>
        <pc:sldLayoutChg chg="del">
          <pc:chgData name="hala alanzi" userId="35e6dce3cd6cbf21" providerId="LiveId" clId="{CB983060-B868-4DFD-A4BE-6A464AD6C413}" dt="2021-11-18T04:33:09.860" v="1225" actId="2696"/>
          <pc:sldLayoutMkLst>
            <pc:docMk/>
            <pc:sldMasterMk cId="0" sldId="2147483686"/>
            <pc:sldLayoutMk cId="0" sldId="2147483677"/>
          </pc:sldLayoutMkLst>
        </pc:sldLayoutChg>
        <pc:sldLayoutChg chg="del">
          <pc:chgData name="hala alanzi" userId="35e6dce3cd6cbf21" providerId="LiveId" clId="{CB983060-B868-4DFD-A4BE-6A464AD6C413}" dt="2021-11-18T04:33:47.253" v="1232" actId="2696"/>
          <pc:sldLayoutMkLst>
            <pc:docMk/>
            <pc:sldMasterMk cId="0" sldId="2147483686"/>
            <pc:sldLayoutMk cId="0" sldId="2147483678"/>
          </pc:sldLayoutMkLst>
        </pc:sldLayoutChg>
        <pc:sldLayoutChg chg="del">
          <pc:chgData name="hala alanzi" userId="35e6dce3cd6cbf21" providerId="LiveId" clId="{CB983060-B868-4DFD-A4BE-6A464AD6C413}" dt="2021-11-18T04:34:22.902" v="1240" actId="2696"/>
          <pc:sldLayoutMkLst>
            <pc:docMk/>
            <pc:sldMasterMk cId="0" sldId="2147483686"/>
            <pc:sldLayoutMk cId="0" sldId="2147483679"/>
          </pc:sldLayoutMkLst>
        </pc:sldLayoutChg>
        <pc:sldLayoutChg chg="del">
          <pc:chgData name="hala alanzi" userId="35e6dce3cd6cbf21" providerId="LiveId" clId="{CB983060-B868-4DFD-A4BE-6A464AD6C413}" dt="2021-11-18T04:33:19.287" v="1227" actId="2696"/>
          <pc:sldLayoutMkLst>
            <pc:docMk/>
            <pc:sldMasterMk cId="0" sldId="2147483686"/>
            <pc:sldLayoutMk cId="0" sldId="2147483680"/>
          </pc:sldLayoutMkLst>
        </pc:sldLayoutChg>
        <pc:sldLayoutChg chg="del">
          <pc:chgData name="hala alanzi" userId="35e6dce3cd6cbf21" providerId="LiveId" clId="{CB983060-B868-4DFD-A4BE-6A464AD6C413}" dt="2021-11-18T04:36:35.146" v="1256" actId="2696"/>
          <pc:sldLayoutMkLst>
            <pc:docMk/>
            <pc:sldMasterMk cId="0" sldId="2147483686"/>
            <pc:sldLayoutMk cId="0" sldId="2147483681"/>
          </pc:sldLayoutMkLst>
        </pc:sldLayoutChg>
      </pc:sldMasterChg>
      <pc:sldMasterChg chg="del delSldLayout">
        <pc:chgData name="hala alanzi" userId="35e6dce3cd6cbf21" providerId="LiveId" clId="{CB983060-B868-4DFD-A4BE-6A464AD6C413}" dt="2021-11-18T04:36:42.871" v="1258" actId="2696"/>
        <pc:sldMasterMkLst>
          <pc:docMk/>
          <pc:sldMasterMk cId="0" sldId="2147483687"/>
        </pc:sldMasterMkLst>
        <pc:sldLayoutChg chg="del">
          <pc:chgData name="hala alanzi" userId="35e6dce3cd6cbf21" providerId="LiveId" clId="{CB983060-B868-4DFD-A4BE-6A464AD6C413}" dt="2021-11-18T04:36:42.871" v="1258" actId="2696"/>
          <pc:sldLayoutMkLst>
            <pc:docMk/>
            <pc:sldMasterMk cId="0" sldId="2147483687"/>
            <pc:sldLayoutMk cId="0" sldId="2147483684"/>
          </pc:sldLayoutMkLst>
        </pc:sldLayoutChg>
      </pc:sldMasterChg>
      <pc:sldMasterChg chg="del delSldLayout">
        <pc:chgData name="hala alanzi" userId="35e6dce3cd6cbf21" providerId="LiveId" clId="{CB983060-B868-4DFD-A4BE-6A464AD6C413}" dt="2021-11-18T05:08:55.623" v="1535" actId="2696"/>
        <pc:sldMasterMkLst>
          <pc:docMk/>
          <pc:sldMasterMk cId="0" sldId="2147483688"/>
        </pc:sldMasterMkLst>
        <pc:sldLayoutChg chg="del">
          <pc:chgData name="hala alanzi" userId="35e6dce3cd6cbf21" providerId="LiveId" clId="{CB983060-B868-4DFD-A4BE-6A464AD6C413}" dt="2021-11-18T05:08:55.623" v="1535" actId="2696"/>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c1572434d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c1572434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c0a93303e8_0_24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c0a93303e8_0_24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8"/>
        <p:cNvGrpSpPr/>
        <p:nvPr/>
      </p:nvGrpSpPr>
      <p:grpSpPr>
        <a:xfrm>
          <a:off x="0" y="0"/>
          <a:ext cx="0" cy="0"/>
          <a:chOff x="0" y="0"/>
          <a:chExt cx="0" cy="0"/>
        </a:xfrm>
      </p:grpSpPr>
      <p:sp>
        <p:nvSpPr>
          <p:cNvPr id="4719" name="Google Shape;4719;gc08cb7e2a0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0" name="Google Shape;4720;gc08cb7e2a0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1"/>
        <p:cNvGrpSpPr/>
        <p:nvPr/>
      </p:nvGrpSpPr>
      <p:grpSpPr>
        <a:xfrm>
          <a:off x="0" y="0"/>
          <a:ext cx="0" cy="0"/>
          <a:chOff x="0" y="0"/>
          <a:chExt cx="0" cy="0"/>
        </a:xfrm>
      </p:grpSpPr>
      <p:sp>
        <p:nvSpPr>
          <p:cNvPr id="4952" name="Google Shape;4952;gc0a93303e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3" name="Google Shape;4953;gc0a93303e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c3a875c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c3a875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c097422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c097422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8"/>
        <p:cNvGrpSpPr/>
        <p:nvPr/>
      </p:nvGrpSpPr>
      <p:grpSpPr>
        <a:xfrm>
          <a:off x="0" y="0"/>
          <a:ext cx="0" cy="0"/>
          <a:chOff x="0" y="0"/>
          <a:chExt cx="0" cy="0"/>
        </a:xfrm>
      </p:grpSpPr>
      <p:sp>
        <p:nvSpPr>
          <p:cNvPr id="5599" name="Google Shape;5599;gc0a93303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0" name="Google Shape;5600;gc0a93303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132" y="1840050"/>
            <a:ext cx="5006700" cy="2773500"/>
          </a:xfrm>
          <a:prstGeom prst="roundRect">
            <a:avLst>
              <a:gd name="adj" fmla="val 7371"/>
            </a:avLst>
          </a:prstGeom>
          <a:solidFill>
            <a:schemeClr val="lt1"/>
          </a:solidFill>
          <a:ln>
            <a:noFill/>
          </a:ln>
          <a:effectLst>
            <a:outerShdw blurRad="128588" dist="28575" dir="25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3125" y="534975"/>
            <a:ext cx="5006700" cy="2969400"/>
          </a:xfrm>
          <a:prstGeom prst="roundRect">
            <a:avLst>
              <a:gd name="adj" fmla="val 9900"/>
            </a:avLst>
          </a:prstGeom>
          <a:solidFill>
            <a:schemeClr val="dk1"/>
          </a:solidFill>
          <a:ln>
            <a:noFill/>
          </a:ln>
          <a:effectLst>
            <a:outerShdw blurRad="128588" dist="28575" dir="258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3199038"/>
            <a:ext cx="50067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588139"/>
            <a:ext cx="5006700" cy="24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350900" y="3199050"/>
            <a:ext cx="3731100" cy="14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6466051" y="961049"/>
            <a:ext cx="390929" cy="386447"/>
            <a:chOff x="7056576" y="2352999"/>
            <a:chExt cx="390929" cy="386447"/>
          </a:xfrm>
        </p:grpSpPr>
        <p:sp>
          <p:nvSpPr>
            <p:cNvPr id="15" name="Google Shape;15;p2"/>
            <p:cNvSpPr/>
            <p:nvPr/>
          </p:nvSpPr>
          <p:spPr>
            <a:xfrm>
              <a:off x="7153240" y="26501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84247" y="26543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58509" y="24781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0908" y="23830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88083" y="24473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8287" y="25749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74261" y="23853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1502" y="25884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9999" y="24203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9666" y="23529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09133" y="26655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56576" y="25010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1606" y="26227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41707" y="23999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69711" y="25363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329076" y="26346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7579" y="23851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722400" y="499125"/>
            <a:ext cx="309725" cy="279625"/>
            <a:chOff x="7137775" y="2459825"/>
            <a:chExt cx="309725" cy="279625"/>
          </a:xfrm>
        </p:grpSpPr>
        <p:sp>
          <p:nvSpPr>
            <p:cNvPr id="33" name="Google Shape;33;p2"/>
            <p:cNvSpPr/>
            <p:nvPr/>
          </p:nvSpPr>
          <p:spPr>
            <a:xfrm>
              <a:off x="7214360" y="2674809"/>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18154" y="2677844"/>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76990"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3431" y="2481572"/>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62737" y="2528101"/>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4977"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31014" y="2483256"/>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71438"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72178" y="2508539"/>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66987" y="2459825"/>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58642" y="2685949"/>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37775"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157606"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63678"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85864"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53671" y="2663652"/>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70261" y="2483056"/>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576626" y="1394949"/>
            <a:ext cx="309727" cy="279628"/>
            <a:chOff x="7137776" y="2459824"/>
            <a:chExt cx="309727" cy="279628"/>
          </a:xfrm>
        </p:grpSpPr>
        <p:sp>
          <p:nvSpPr>
            <p:cNvPr id="51" name="Google Shape;51;p2"/>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6128300" y="1226925"/>
            <a:ext cx="2505875" cy="3380500"/>
            <a:chOff x="6121450" y="1435200"/>
            <a:chExt cx="2505875" cy="3380500"/>
          </a:xfrm>
        </p:grpSpPr>
        <p:sp>
          <p:nvSpPr>
            <p:cNvPr id="69" name="Google Shape;69;p2"/>
            <p:cNvSpPr/>
            <p:nvPr/>
          </p:nvSpPr>
          <p:spPr>
            <a:xfrm>
              <a:off x="6121450" y="4621650"/>
              <a:ext cx="2505875" cy="194050"/>
            </a:xfrm>
            <a:custGeom>
              <a:avLst/>
              <a:gdLst/>
              <a:ahLst/>
              <a:cxnLst/>
              <a:rect l="l" t="t" r="r" b="b"/>
              <a:pathLst>
                <a:path w="100235" h="7762" extrusionOk="0">
                  <a:moveTo>
                    <a:pt x="50132" y="1"/>
                  </a:moveTo>
                  <a:cubicBezTo>
                    <a:pt x="22455" y="1"/>
                    <a:pt x="1" y="1741"/>
                    <a:pt x="1" y="3881"/>
                  </a:cubicBezTo>
                  <a:cubicBezTo>
                    <a:pt x="1" y="6021"/>
                    <a:pt x="22455" y="7762"/>
                    <a:pt x="50132" y="7762"/>
                  </a:cubicBezTo>
                  <a:cubicBezTo>
                    <a:pt x="77779" y="7762"/>
                    <a:pt x="100234" y="6021"/>
                    <a:pt x="100234" y="3881"/>
                  </a:cubicBezTo>
                  <a:cubicBezTo>
                    <a:pt x="100234" y="1741"/>
                    <a:pt x="77779" y="1"/>
                    <a:pt x="5013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69100" y="1435200"/>
              <a:ext cx="2231950" cy="3294775"/>
            </a:xfrm>
            <a:custGeom>
              <a:avLst/>
              <a:gdLst/>
              <a:ahLst/>
              <a:cxnLst/>
              <a:rect l="l" t="t" r="r" b="b"/>
              <a:pathLst>
                <a:path w="89278" h="131791" extrusionOk="0">
                  <a:moveTo>
                    <a:pt x="45599" y="0"/>
                  </a:moveTo>
                  <a:cubicBezTo>
                    <a:pt x="45307" y="0"/>
                    <a:pt x="45019" y="12"/>
                    <a:pt x="44739" y="34"/>
                  </a:cubicBezTo>
                  <a:cubicBezTo>
                    <a:pt x="42514" y="91"/>
                    <a:pt x="40488" y="1318"/>
                    <a:pt x="39404" y="3258"/>
                  </a:cubicBezTo>
                  <a:cubicBezTo>
                    <a:pt x="39290" y="3344"/>
                    <a:pt x="39232" y="3458"/>
                    <a:pt x="39175" y="3572"/>
                  </a:cubicBezTo>
                  <a:cubicBezTo>
                    <a:pt x="38747" y="4171"/>
                    <a:pt x="38319" y="4656"/>
                    <a:pt x="38177" y="5398"/>
                  </a:cubicBezTo>
                  <a:cubicBezTo>
                    <a:pt x="37891" y="6996"/>
                    <a:pt x="38120" y="8651"/>
                    <a:pt x="38862" y="10106"/>
                  </a:cubicBezTo>
                  <a:cubicBezTo>
                    <a:pt x="38063" y="10334"/>
                    <a:pt x="37549" y="11076"/>
                    <a:pt x="37578" y="11875"/>
                  </a:cubicBezTo>
                  <a:cubicBezTo>
                    <a:pt x="37635" y="12360"/>
                    <a:pt x="37863" y="12816"/>
                    <a:pt x="38205" y="13130"/>
                  </a:cubicBezTo>
                  <a:cubicBezTo>
                    <a:pt x="38377" y="13273"/>
                    <a:pt x="38576" y="13416"/>
                    <a:pt x="38804" y="13501"/>
                  </a:cubicBezTo>
                  <a:cubicBezTo>
                    <a:pt x="38947" y="13587"/>
                    <a:pt x="39118" y="13615"/>
                    <a:pt x="39290" y="13672"/>
                  </a:cubicBezTo>
                  <a:cubicBezTo>
                    <a:pt x="39461" y="15042"/>
                    <a:pt x="40060" y="16354"/>
                    <a:pt x="40973" y="17439"/>
                  </a:cubicBezTo>
                  <a:cubicBezTo>
                    <a:pt x="40944" y="17638"/>
                    <a:pt x="40944" y="17867"/>
                    <a:pt x="40916" y="18066"/>
                  </a:cubicBezTo>
                  <a:cubicBezTo>
                    <a:pt x="40859" y="18323"/>
                    <a:pt x="40830" y="18608"/>
                    <a:pt x="40745" y="18894"/>
                  </a:cubicBezTo>
                  <a:cubicBezTo>
                    <a:pt x="40659" y="19379"/>
                    <a:pt x="40488" y="19892"/>
                    <a:pt x="40231" y="20349"/>
                  </a:cubicBezTo>
                  <a:cubicBezTo>
                    <a:pt x="39832" y="20977"/>
                    <a:pt x="39033" y="20920"/>
                    <a:pt x="38377" y="21148"/>
                  </a:cubicBezTo>
                  <a:lnTo>
                    <a:pt x="38377" y="21119"/>
                  </a:lnTo>
                  <a:cubicBezTo>
                    <a:pt x="38377" y="21038"/>
                    <a:pt x="38324" y="21001"/>
                    <a:pt x="38270" y="21001"/>
                  </a:cubicBezTo>
                  <a:cubicBezTo>
                    <a:pt x="38211" y="21001"/>
                    <a:pt x="38148" y="21045"/>
                    <a:pt x="38148" y="21119"/>
                  </a:cubicBezTo>
                  <a:lnTo>
                    <a:pt x="38148" y="21148"/>
                  </a:lnTo>
                  <a:lnTo>
                    <a:pt x="38034" y="21148"/>
                  </a:lnTo>
                  <a:cubicBezTo>
                    <a:pt x="37777" y="21205"/>
                    <a:pt x="37549" y="21262"/>
                    <a:pt x="37321" y="21348"/>
                  </a:cubicBezTo>
                  <a:cubicBezTo>
                    <a:pt x="35694" y="21576"/>
                    <a:pt x="34125" y="22146"/>
                    <a:pt x="32756" y="23031"/>
                  </a:cubicBezTo>
                  <a:cubicBezTo>
                    <a:pt x="31329" y="23716"/>
                    <a:pt x="30188" y="24828"/>
                    <a:pt x="29503" y="26227"/>
                  </a:cubicBezTo>
                  <a:cubicBezTo>
                    <a:pt x="29474" y="26284"/>
                    <a:pt x="29446" y="26312"/>
                    <a:pt x="29417" y="26369"/>
                  </a:cubicBezTo>
                  <a:cubicBezTo>
                    <a:pt x="29389" y="26426"/>
                    <a:pt x="29389" y="26426"/>
                    <a:pt x="29360" y="26455"/>
                  </a:cubicBezTo>
                  <a:cubicBezTo>
                    <a:pt x="26621" y="31077"/>
                    <a:pt x="23312" y="41434"/>
                    <a:pt x="23026" y="42433"/>
                  </a:cubicBezTo>
                  <a:cubicBezTo>
                    <a:pt x="22798" y="42490"/>
                    <a:pt x="22598" y="42547"/>
                    <a:pt x="22398" y="42661"/>
                  </a:cubicBezTo>
                  <a:cubicBezTo>
                    <a:pt x="22113" y="42775"/>
                    <a:pt x="21799" y="42889"/>
                    <a:pt x="21514" y="43004"/>
                  </a:cubicBezTo>
                  <a:cubicBezTo>
                    <a:pt x="20886" y="43232"/>
                    <a:pt x="20287" y="43460"/>
                    <a:pt x="19659" y="43660"/>
                  </a:cubicBezTo>
                  <a:cubicBezTo>
                    <a:pt x="18689" y="44002"/>
                    <a:pt x="17719" y="44316"/>
                    <a:pt x="16721" y="44601"/>
                  </a:cubicBezTo>
                  <a:lnTo>
                    <a:pt x="16721" y="43460"/>
                  </a:lnTo>
                  <a:cubicBezTo>
                    <a:pt x="16749" y="42433"/>
                    <a:pt x="16692" y="41434"/>
                    <a:pt x="16521" y="40436"/>
                  </a:cubicBezTo>
                  <a:cubicBezTo>
                    <a:pt x="16521" y="40407"/>
                    <a:pt x="16492" y="40379"/>
                    <a:pt x="16464" y="40350"/>
                  </a:cubicBezTo>
                  <a:cubicBezTo>
                    <a:pt x="16492" y="40264"/>
                    <a:pt x="16464" y="40207"/>
                    <a:pt x="16378" y="40179"/>
                  </a:cubicBezTo>
                  <a:cubicBezTo>
                    <a:pt x="15636" y="40008"/>
                    <a:pt x="14866" y="39893"/>
                    <a:pt x="14096" y="39865"/>
                  </a:cubicBezTo>
                  <a:cubicBezTo>
                    <a:pt x="14124" y="38895"/>
                    <a:pt x="14153" y="37896"/>
                    <a:pt x="14153" y="36926"/>
                  </a:cubicBezTo>
                  <a:cubicBezTo>
                    <a:pt x="14153" y="36733"/>
                    <a:pt x="13995" y="36605"/>
                    <a:pt x="13832" y="36605"/>
                  </a:cubicBezTo>
                  <a:cubicBezTo>
                    <a:pt x="13754" y="36605"/>
                    <a:pt x="13675" y="36634"/>
                    <a:pt x="13611" y="36698"/>
                  </a:cubicBezTo>
                  <a:cubicBezTo>
                    <a:pt x="13393" y="36611"/>
                    <a:pt x="13175" y="36573"/>
                    <a:pt x="12944" y="36573"/>
                  </a:cubicBezTo>
                  <a:cubicBezTo>
                    <a:pt x="12873" y="36573"/>
                    <a:pt x="12800" y="36577"/>
                    <a:pt x="12726" y="36584"/>
                  </a:cubicBezTo>
                  <a:lnTo>
                    <a:pt x="10073" y="36584"/>
                  </a:lnTo>
                  <a:cubicBezTo>
                    <a:pt x="10158" y="34644"/>
                    <a:pt x="10101" y="32675"/>
                    <a:pt x="10101" y="30735"/>
                  </a:cubicBezTo>
                  <a:cubicBezTo>
                    <a:pt x="10101" y="28652"/>
                    <a:pt x="10073" y="26540"/>
                    <a:pt x="10073" y="24458"/>
                  </a:cubicBezTo>
                  <a:cubicBezTo>
                    <a:pt x="10073" y="22403"/>
                    <a:pt x="10073" y="20349"/>
                    <a:pt x="10015" y="18295"/>
                  </a:cubicBezTo>
                  <a:cubicBezTo>
                    <a:pt x="9987" y="16212"/>
                    <a:pt x="9958" y="14072"/>
                    <a:pt x="9787" y="12018"/>
                  </a:cubicBezTo>
                  <a:cubicBezTo>
                    <a:pt x="9787" y="11975"/>
                    <a:pt x="9759" y="11953"/>
                    <a:pt x="9734" y="11953"/>
                  </a:cubicBezTo>
                  <a:cubicBezTo>
                    <a:pt x="9709" y="11953"/>
                    <a:pt x="9687" y="11975"/>
                    <a:pt x="9702" y="12018"/>
                  </a:cubicBezTo>
                  <a:cubicBezTo>
                    <a:pt x="9530" y="14043"/>
                    <a:pt x="9502" y="16126"/>
                    <a:pt x="9473" y="18180"/>
                  </a:cubicBezTo>
                  <a:cubicBezTo>
                    <a:pt x="9416" y="20235"/>
                    <a:pt x="9445" y="22375"/>
                    <a:pt x="9416" y="24458"/>
                  </a:cubicBezTo>
                  <a:cubicBezTo>
                    <a:pt x="9388" y="26540"/>
                    <a:pt x="9388" y="28566"/>
                    <a:pt x="9388" y="30621"/>
                  </a:cubicBezTo>
                  <a:cubicBezTo>
                    <a:pt x="9388" y="32618"/>
                    <a:pt x="9302" y="34615"/>
                    <a:pt x="9416" y="36612"/>
                  </a:cubicBezTo>
                  <a:cubicBezTo>
                    <a:pt x="9185" y="36606"/>
                    <a:pt x="8953" y="36602"/>
                    <a:pt x="8720" y="36602"/>
                  </a:cubicBezTo>
                  <a:cubicBezTo>
                    <a:pt x="7916" y="36602"/>
                    <a:pt x="7103" y="36644"/>
                    <a:pt x="6306" y="36755"/>
                  </a:cubicBezTo>
                  <a:cubicBezTo>
                    <a:pt x="6238" y="36642"/>
                    <a:pt x="6130" y="36592"/>
                    <a:pt x="6023" y="36592"/>
                  </a:cubicBezTo>
                  <a:cubicBezTo>
                    <a:pt x="5859" y="36592"/>
                    <a:pt x="5696" y="36708"/>
                    <a:pt x="5679" y="36898"/>
                  </a:cubicBezTo>
                  <a:lnTo>
                    <a:pt x="5764" y="39979"/>
                  </a:lnTo>
                  <a:lnTo>
                    <a:pt x="5251" y="39979"/>
                  </a:lnTo>
                  <a:cubicBezTo>
                    <a:pt x="4794" y="39979"/>
                    <a:pt x="4366" y="40065"/>
                    <a:pt x="3938" y="40207"/>
                  </a:cubicBezTo>
                  <a:cubicBezTo>
                    <a:pt x="3910" y="40236"/>
                    <a:pt x="3881" y="40264"/>
                    <a:pt x="3881" y="40293"/>
                  </a:cubicBezTo>
                  <a:cubicBezTo>
                    <a:pt x="3853" y="40321"/>
                    <a:pt x="3824" y="40379"/>
                    <a:pt x="3795" y="40407"/>
                  </a:cubicBezTo>
                  <a:cubicBezTo>
                    <a:pt x="3453" y="42119"/>
                    <a:pt x="3596" y="43974"/>
                    <a:pt x="3567" y="45714"/>
                  </a:cubicBezTo>
                  <a:lnTo>
                    <a:pt x="3567" y="46741"/>
                  </a:lnTo>
                  <a:lnTo>
                    <a:pt x="3539" y="46741"/>
                  </a:lnTo>
                  <a:cubicBezTo>
                    <a:pt x="3282" y="46770"/>
                    <a:pt x="3025" y="46855"/>
                    <a:pt x="2768" y="46941"/>
                  </a:cubicBezTo>
                  <a:cubicBezTo>
                    <a:pt x="2626" y="46969"/>
                    <a:pt x="2512" y="47027"/>
                    <a:pt x="2397" y="47084"/>
                  </a:cubicBezTo>
                  <a:lnTo>
                    <a:pt x="2369" y="47084"/>
                  </a:lnTo>
                  <a:cubicBezTo>
                    <a:pt x="2055" y="47169"/>
                    <a:pt x="1827" y="47455"/>
                    <a:pt x="1855" y="47797"/>
                  </a:cubicBezTo>
                  <a:cubicBezTo>
                    <a:pt x="1855" y="48111"/>
                    <a:pt x="1969" y="48396"/>
                    <a:pt x="2169" y="48624"/>
                  </a:cubicBezTo>
                  <a:cubicBezTo>
                    <a:pt x="2226" y="48710"/>
                    <a:pt x="2312" y="48767"/>
                    <a:pt x="2397" y="48796"/>
                  </a:cubicBezTo>
                  <a:cubicBezTo>
                    <a:pt x="2141" y="48824"/>
                    <a:pt x="1912" y="48938"/>
                    <a:pt x="1741" y="49166"/>
                  </a:cubicBezTo>
                  <a:cubicBezTo>
                    <a:pt x="1541" y="49452"/>
                    <a:pt x="1484" y="49823"/>
                    <a:pt x="1598" y="50165"/>
                  </a:cubicBezTo>
                  <a:cubicBezTo>
                    <a:pt x="1827" y="50679"/>
                    <a:pt x="2312" y="51021"/>
                    <a:pt x="2854" y="51050"/>
                  </a:cubicBezTo>
                  <a:cubicBezTo>
                    <a:pt x="2626" y="51164"/>
                    <a:pt x="2397" y="51363"/>
                    <a:pt x="2283" y="51592"/>
                  </a:cubicBezTo>
                  <a:cubicBezTo>
                    <a:pt x="2141" y="51620"/>
                    <a:pt x="2055" y="51734"/>
                    <a:pt x="2055" y="51877"/>
                  </a:cubicBezTo>
                  <a:cubicBezTo>
                    <a:pt x="2026" y="52134"/>
                    <a:pt x="2112" y="52362"/>
                    <a:pt x="2283" y="52533"/>
                  </a:cubicBezTo>
                  <a:cubicBezTo>
                    <a:pt x="2198" y="52704"/>
                    <a:pt x="2169" y="52904"/>
                    <a:pt x="2198" y="53075"/>
                  </a:cubicBezTo>
                  <a:cubicBezTo>
                    <a:pt x="2283" y="53589"/>
                    <a:pt x="2711" y="53960"/>
                    <a:pt x="3111" y="54245"/>
                  </a:cubicBezTo>
                  <a:cubicBezTo>
                    <a:pt x="3253" y="54359"/>
                    <a:pt x="3425" y="54445"/>
                    <a:pt x="3596" y="54531"/>
                  </a:cubicBezTo>
                  <a:lnTo>
                    <a:pt x="3596" y="61749"/>
                  </a:lnTo>
                  <a:lnTo>
                    <a:pt x="3596" y="82863"/>
                  </a:lnTo>
                  <a:cubicBezTo>
                    <a:pt x="3596" y="86943"/>
                    <a:pt x="3482" y="91052"/>
                    <a:pt x="3653" y="95132"/>
                  </a:cubicBezTo>
                  <a:lnTo>
                    <a:pt x="2454" y="95132"/>
                  </a:lnTo>
                  <a:cubicBezTo>
                    <a:pt x="2205" y="95132"/>
                    <a:pt x="1945" y="95124"/>
                    <a:pt x="1683" y="95124"/>
                  </a:cubicBezTo>
                  <a:cubicBezTo>
                    <a:pt x="1225" y="95124"/>
                    <a:pt x="761" y="95147"/>
                    <a:pt x="343" y="95274"/>
                  </a:cubicBezTo>
                  <a:lnTo>
                    <a:pt x="343" y="95246"/>
                  </a:lnTo>
                  <a:cubicBezTo>
                    <a:pt x="329" y="95217"/>
                    <a:pt x="300" y="95203"/>
                    <a:pt x="268" y="95203"/>
                  </a:cubicBezTo>
                  <a:cubicBezTo>
                    <a:pt x="236" y="95203"/>
                    <a:pt x="200" y="95217"/>
                    <a:pt x="172" y="95246"/>
                  </a:cubicBezTo>
                  <a:lnTo>
                    <a:pt x="143" y="95303"/>
                  </a:lnTo>
                  <a:lnTo>
                    <a:pt x="115" y="95332"/>
                  </a:lnTo>
                  <a:cubicBezTo>
                    <a:pt x="115" y="95360"/>
                    <a:pt x="115" y="95360"/>
                    <a:pt x="115" y="95360"/>
                  </a:cubicBezTo>
                  <a:lnTo>
                    <a:pt x="58" y="95389"/>
                  </a:lnTo>
                  <a:cubicBezTo>
                    <a:pt x="1" y="95417"/>
                    <a:pt x="1" y="95503"/>
                    <a:pt x="58" y="95531"/>
                  </a:cubicBezTo>
                  <a:cubicBezTo>
                    <a:pt x="58" y="95588"/>
                    <a:pt x="29" y="95645"/>
                    <a:pt x="29" y="95702"/>
                  </a:cubicBezTo>
                  <a:cubicBezTo>
                    <a:pt x="29" y="95845"/>
                    <a:pt x="29" y="95988"/>
                    <a:pt x="29" y="96130"/>
                  </a:cubicBezTo>
                  <a:cubicBezTo>
                    <a:pt x="1" y="96302"/>
                    <a:pt x="29" y="96416"/>
                    <a:pt x="1" y="96558"/>
                  </a:cubicBezTo>
                  <a:cubicBezTo>
                    <a:pt x="1" y="96730"/>
                    <a:pt x="29" y="96901"/>
                    <a:pt x="58" y="97043"/>
                  </a:cubicBezTo>
                  <a:lnTo>
                    <a:pt x="58" y="97072"/>
                  </a:lnTo>
                  <a:cubicBezTo>
                    <a:pt x="1" y="97101"/>
                    <a:pt x="1" y="97186"/>
                    <a:pt x="58" y="97215"/>
                  </a:cubicBezTo>
                  <a:cubicBezTo>
                    <a:pt x="517" y="97444"/>
                    <a:pt x="1031" y="97488"/>
                    <a:pt x="1545" y="97488"/>
                  </a:cubicBezTo>
                  <a:cubicBezTo>
                    <a:pt x="1862" y="97488"/>
                    <a:pt x="2179" y="97471"/>
                    <a:pt x="2483" y="97471"/>
                  </a:cubicBezTo>
                  <a:cubicBezTo>
                    <a:pt x="3196" y="97500"/>
                    <a:pt x="3881" y="97500"/>
                    <a:pt x="4594" y="97500"/>
                  </a:cubicBezTo>
                  <a:cubicBezTo>
                    <a:pt x="4794" y="103606"/>
                    <a:pt x="4994" y="109712"/>
                    <a:pt x="5222" y="115789"/>
                  </a:cubicBezTo>
                  <a:cubicBezTo>
                    <a:pt x="5365" y="120297"/>
                    <a:pt x="5393" y="124805"/>
                    <a:pt x="5736" y="129313"/>
                  </a:cubicBezTo>
                  <a:cubicBezTo>
                    <a:pt x="5707" y="129313"/>
                    <a:pt x="5707" y="129342"/>
                    <a:pt x="5736" y="129342"/>
                  </a:cubicBezTo>
                  <a:lnTo>
                    <a:pt x="4537" y="129342"/>
                  </a:lnTo>
                  <a:cubicBezTo>
                    <a:pt x="4435" y="129336"/>
                    <a:pt x="4331" y="129332"/>
                    <a:pt x="4226" y="129332"/>
                  </a:cubicBezTo>
                  <a:cubicBezTo>
                    <a:pt x="3864" y="129332"/>
                    <a:pt x="3493" y="129374"/>
                    <a:pt x="3139" y="129485"/>
                  </a:cubicBezTo>
                  <a:cubicBezTo>
                    <a:pt x="3125" y="129456"/>
                    <a:pt x="3096" y="129442"/>
                    <a:pt x="3068" y="129442"/>
                  </a:cubicBezTo>
                  <a:cubicBezTo>
                    <a:pt x="3039" y="129442"/>
                    <a:pt x="3011" y="129456"/>
                    <a:pt x="2997" y="129485"/>
                  </a:cubicBezTo>
                  <a:lnTo>
                    <a:pt x="2968" y="129513"/>
                  </a:lnTo>
                  <a:cubicBezTo>
                    <a:pt x="2940" y="129542"/>
                    <a:pt x="2911" y="129570"/>
                    <a:pt x="2882" y="129627"/>
                  </a:cubicBezTo>
                  <a:cubicBezTo>
                    <a:pt x="2854" y="129713"/>
                    <a:pt x="2854" y="129798"/>
                    <a:pt x="2854" y="129884"/>
                  </a:cubicBezTo>
                  <a:cubicBezTo>
                    <a:pt x="2854" y="129998"/>
                    <a:pt x="2854" y="130141"/>
                    <a:pt x="2825" y="130255"/>
                  </a:cubicBezTo>
                  <a:cubicBezTo>
                    <a:pt x="2797" y="130369"/>
                    <a:pt x="2825" y="130483"/>
                    <a:pt x="2797" y="130597"/>
                  </a:cubicBezTo>
                  <a:cubicBezTo>
                    <a:pt x="2797" y="130740"/>
                    <a:pt x="2825" y="130883"/>
                    <a:pt x="2854" y="130997"/>
                  </a:cubicBezTo>
                  <a:cubicBezTo>
                    <a:pt x="2882" y="131025"/>
                    <a:pt x="2882" y="131025"/>
                    <a:pt x="2882" y="131054"/>
                  </a:cubicBezTo>
                  <a:cubicBezTo>
                    <a:pt x="2882" y="131082"/>
                    <a:pt x="2882" y="131139"/>
                    <a:pt x="2911" y="131168"/>
                  </a:cubicBezTo>
                  <a:cubicBezTo>
                    <a:pt x="3367" y="131453"/>
                    <a:pt x="3938" y="131396"/>
                    <a:pt x="4452" y="131425"/>
                  </a:cubicBezTo>
                  <a:lnTo>
                    <a:pt x="10101" y="131425"/>
                  </a:lnTo>
                  <a:cubicBezTo>
                    <a:pt x="10900" y="131425"/>
                    <a:pt x="11712" y="131437"/>
                    <a:pt x="12527" y="131437"/>
                  </a:cubicBezTo>
                  <a:cubicBezTo>
                    <a:pt x="12935" y="131437"/>
                    <a:pt x="13344" y="131434"/>
                    <a:pt x="13753" y="131425"/>
                  </a:cubicBezTo>
                  <a:cubicBezTo>
                    <a:pt x="14895" y="131425"/>
                    <a:pt x="16036" y="131368"/>
                    <a:pt x="17177" y="131254"/>
                  </a:cubicBezTo>
                  <a:cubicBezTo>
                    <a:pt x="17234" y="131339"/>
                    <a:pt x="17320" y="131368"/>
                    <a:pt x="17405" y="131368"/>
                  </a:cubicBezTo>
                  <a:cubicBezTo>
                    <a:pt x="17577" y="131368"/>
                    <a:pt x="17691" y="131225"/>
                    <a:pt x="17691" y="131082"/>
                  </a:cubicBezTo>
                  <a:cubicBezTo>
                    <a:pt x="17691" y="130826"/>
                    <a:pt x="17691" y="130597"/>
                    <a:pt x="17662" y="130369"/>
                  </a:cubicBezTo>
                  <a:cubicBezTo>
                    <a:pt x="17662" y="130312"/>
                    <a:pt x="17662" y="130255"/>
                    <a:pt x="17634" y="130226"/>
                  </a:cubicBezTo>
                  <a:cubicBezTo>
                    <a:pt x="17634" y="130141"/>
                    <a:pt x="17605" y="130084"/>
                    <a:pt x="17577" y="130027"/>
                  </a:cubicBezTo>
                  <a:cubicBezTo>
                    <a:pt x="17548" y="129998"/>
                    <a:pt x="17548" y="129970"/>
                    <a:pt x="17519" y="129913"/>
                  </a:cubicBezTo>
                  <a:cubicBezTo>
                    <a:pt x="17519" y="129856"/>
                    <a:pt x="17491" y="129798"/>
                    <a:pt x="17491" y="129741"/>
                  </a:cubicBezTo>
                  <a:cubicBezTo>
                    <a:pt x="17577" y="129684"/>
                    <a:pt x="17577" y="129513"/>
                    <a:pt x="17434" y="129485"/>
                  </a:cubicBezTo>
                  <a:cubicBezTo>
                    <a:pt x="16521" y="129370"/>
                    <a:pt x="15579" y="129313"/>
                    <a:pt x="14638" y="129285"/>
                  </a:cubicBezTo>
                  <a:cubicBezTo>
                    <a:pt x="14638" y="129285"/>
                    <a:pt x="14638" y="129256"/>
                    <a:pt x="14638" y="129256"/>
                  </a:cubicBezTo>
                  <a:cubicBezTo>
                    <a:pt x="14923" y="125233"/>
                    <a:pt x="14952" y="121210"/>
                    <a:pt x="15094" y="117187"/>
                  </a:cubicBezTo>
                  <a:cubicBezTo>
                    <a:pt x="15237" y="113250"/>
                    <a:pt x="15380" y="109312"/>
                    <a:pt x="15494" y="105346"/>
                  </a:cubicBezTo>
                  <a:cubicBezTo>
                    <a:pt x="15608" y="102721"/>
                    <a:pt x="15693" y="100096"/>
                    <a:pt x="15779" y="97443"/>
                  </a:cubicBezTo>
                  <a:cubicBezTo>
                    <a:pt x="17405" y="97443"/>
                    <a:pt x="19060" y="97414"/>
                    <a:pt x="20687" y="97272"/>
                  </a:cubicBezTo>
                  <a:cubicBezTo>
                    <a:pt x="20744" y="97329"/>
                    <a:pt x="20829" y="97386"/>
                    <a:pt x="20943" y="97386"/>
                  </a:cubicBezTo>
                  <a:cubicBezTo>
                    <a:pt x="21086" y="97386"/>
                    <a:pt x="21229" y="97243"/>
                    <a:pt x="21229" y="97101"/>
                  </a:cubicBezTo>
                  <a:cubicBezTo>
                    <a:pt x="21229" y="96844"/>
                    <a:pt x="21229" y="96587"/>
                    <a:pt x="21200" y="96330"/>
                  </a:cubicBezTo>
                  <a:lnTo>
                    <a:pt x="21172" y="96130"/>
                  </a:lnTo>
                  <a:cubicBezTo>
                    <a:pt x="21172" y="96073"/>
                    <a:pt x="21143" y="95988"/>
                    <a:pt x="21115" y="95902"/>
                  </a:cubicBezTo>
                  <a:cubicBezTo>
                    <a:pt x="21086" y="95845"/>
                    <a:pt x="21057" y="95788"/>
                    <a:pt x="21057" y="95760"/>
                  </a:cubicBezTo>
                  <a:cubicBezTo>
                    <a:pt x="21029" y="95702"/>
                    <a:pt x="21029" y="95617"/>
                    <a:pt x="21029" y="95560"/>
                  </a:cubicBezTo>
                  <a:lnTo>
                    <a:pt x="21000" y="95531"/>
                  </a:lnTo>
                  <a:cubicBezTo>
                    <a:pt x="21115" y="95446"/>
                    <a:pt x="21057" y="95246"/>
                    <a:pt x="20943" y="95246"/>
                  </a:cubicBezTo>
                  <a:cubicBezTo>
                    <a:pt x="19517" y="95103"/>
                    <a:pt x="18090" y="95075"/>
                    <a:pt x="16664" y="95046"/>
                  </a:cubicBezTo>
                  <a:cubicBezTo>
                    <a:pt x="16835" y="91451"/>
                    <a:pt x="16721" y="87856"/>
                    <a:pt x="16721" y="84261"/>
                  </a:cubicBezTo>
                  <a:lnTo>
                    <a:pt x="16721" y="73533"/>
                  </a:lnTo>
                  <a:lnTo>
                    <a:pt x="16721" y="57641"/>
                  </a:lnTo>
                  <a:cubicBezTo>
                    <a:pt x="16806" y="55957"/>
                    <a:pt x="16806" y="54274"/>
                    <a:pt x="16749" y="52562"/>
                  </a:cubicBezTo>
                  <a:cubicBezTo>
                    <a:pt x="19003" y="52391"/>
                    <a:pt x="21257" y="52162"/>
                    <a:pt x="23511" y="51963"/>
                  </a:cubicBezTo>
                  <a:cubicBezTo>
                    <a:pt x="25052" y="51791"/>
                    <a:pt x="26650" y="51677"/>
                    <a:pt x="28019" y="50964"/>
                  </a:cubicBezTo>
                  <a:lnTo>
                    <a:pt x="28019" y="50964"/>
                  </a:lnTo>
                  <a:cubicBezTo>
                    <a:pt x="27962" y="52276"/>
                    <a:pt x="27791" y="55101"/>
                    <a:pt x="27620" y="58696"/>
                  </a:cubicBezTo>
                  <a:cubicBezTo>
                    <a:pt x="27591" y="59181"/>
                    <a:pt x="27563" y="59666"/>
                    <a:pt x="27534" y="60123"/>
                  </a:cubicBezTo>
                  <a:cubicBezTo>
                    <a:pt x="27192" y="65487"/>
                    <a:pt x="26964" y="70822"/>
                    <a:pt x="26878" y="76186"/>
                  </a:cubicBezTo>
                  <a:cubicBezTo>
                    <a:pt x="26792" y="79696"/>
                    <a:pt x="26735" y="82920"/>
                    <a:pt x="26792" y="85345"/>
                  </a:cubicBezTo>
                  <a:cubicBezTo>
                    <a:pt x="26992" y="95617"/>
                    <a:pt x="27677" y="99611"/>
                    <a:pt x="27677" y="99611"/>
                  </a:cubicBezTo>
                  <a:lnTo>
                    <a:pt x="27820" y="99611"/>
                  </a:lnTo>
                  <a:lnTo>
                    <a:pt x="27820" y="99640"/>
                  </a:lnTo>
                  <a:cubicBezTo>
                    <a:pt x="27848" y="99726"/>
                    <a:pt x="27905" y="99811"/>
                    <a:pt x="27991" y="99840"/>
                  </a:cubicBezTo>
                  <a:lnTo>
                    <a:pt x="28875" y="99954"/>
                  </a:lnTo>
                  <a:lnTo>
                    <a:pt x="28875" y="100353"/>
                  </a:lnTo>
                  <a:cubicBezTo>
                    <a:pt x="28618" y="108485"/>
                    <a:pt x="28733" y="116588"/>
                    <a:pt x="28733" y="124691"/>
                  </a:cubicBezTo>
                  <a:cubicBezTo>
                    <a:pt x="28733" y="124862"/>
                    <a:pt x="28875" y="125005"/>
                    <a:pt x="29046" y="125005"/>
                  </a:cubicBezTo>
                  <a:lnTo>
                    <a:pt x="29417" y="125005"/>
                  </a:lnTo>
                  <a:cubicBezTo>
                    <a:pt x="28904" y="126432"/>
                    <a:pt x="27620" y="127316"/>
                    <a:pt x="26450" y="128201"/>
                  </a:cubicBezTo>
                  <a:cubicBezTo>
                    <a:pt x="25879" y="128572"/>
                    <a:pt x="25423" y="129057"/>
                    <a:pt x="25081" y="129627"/>
                  </a:cubicBezTo>
                  <a:cubicBezTo>
                    <a:pt x="24824" y="130084"/>
                    <a:pt x="24595" y="130911"/>
                    <a:pt x="25081" y="131311"/>
                  </a:cubicBezTo>
                  <a:cubicBezTo>
                    <a:pt x="25252" y="131465"/>
                    <a:pt x="25464" y="131496"/>
                    <a:pt x="25680" y="131496"/>
                  </a:cubicBezTo>
                  <a:cubicBezTo>
                    <a:pt x="25825" y="131496"/>
                    <a:pt x="25971" y="131482"/>
                    <a:pt x="26108" y="131482"/>
                  </a:cubicBezTo>
                  <a:lnTo>
                    <a:pt x="27677" y="131453"/>
                  </a:lnTo>
                  <a:lnTo>
                    <a:pt x="30730" y="131368"/>
                  </a:lnTo>
                  <a:lnTo>
                    <a:pt x="33783" y="131282"/>
                  </a:lnTo>
                  <a:cubicBezTo>
                    <a:pt x="34014" y="131282"/>
                    <a:pt x="34311" y="131309"/>
                    <a:pt x="34610" y="131309"/>
                  </a:cubicBezTo>
                  <a:cubicBezTo>
                    <a:pt x="35122" y="131309"/>
                    <a:pt x="35639" y="131230"/>
                    <a:pt x="35837" y="130797"/>
                  </a:cubicBezTo>
                  <a:cubicBezTo>
                    <a:pt x="36008" y="130398"/>
                    <a:pt x="35894" y="129884"/>
                    <a:pt x="35837" y="129485"/>
                  </a:cubicBezTo>
                  <a:cubicBezTo>
                    <a:pt x="35780" y="128971"/>
                    <a:pt x="35694" y="128457"/>
                    <a:pt x="35637" y="127944"/>
                  </a:cubicBezTo>
                  <a:cubicBezTo>
                    <a:pt x="35466" y="126888"/>
                    <a:pt x="35238" y="125832"/>
                    <a:pt x="34924" y="124805"/>
                  </a:cubicBezTo>
                  <a:lnTo>
                    <a:pt x="35295" y="124777"/>
                  </a:lnTo>
                  <a:cubicBezTo>
                    <a:pt x="35409" y="124777"/>
                    <a:pt x="35580" y="124691"/>
                    <a:pt x="35609" y="124549"/>
                  </a:cubicBezTo>
                  <a:cubicBezTo>
                    <a:pt x="36693" y="116902"/>
                    <a:pt x="37578" y="109170"/>
                    <a:pt x="37749" y="101437"/>
                  </a:cubicBezTo>
                  <a:lnTo>
                    <a:pt x="37806" y="100867"/>
                  </a:lnTo>
                  <a:lnTo>
                    <a:pt x="38205" y="100895"/>
                  </a:lnTo>
                  <a:cubicBezTo>
                    <a:pt x="38448" y="100938"/>
                    <a:pt x="38690" y="100960"/>
                    <a:pt x="38929" y="100960"/>
                  </a:cubicBezTo>
                  <a:cubicBezTo>
                    <a:pt x="39168" y="100960"/>
                    <a:pt x="39404" y="100938"/>
                    <a:pt x="39632" y="100895"/>
                  </a:cubicBezTo>
                  <a:cubicBezTo>
                    <a:pt x="39660" y="100924"/>
                    <a:pt x="39718" y="100924"/>
                    <a:pt x="39746" y="100924"/>
                  </a:cubicBezTo>
                  <a:cubicBezTo>
                    <a:pt x="39917" y="100867"/>
                    <a:pt x="40003" y="100696"/>
                    <a:pt x="39974" y="100524"/>
                  </a:cubicBezTo>
                  <a:cubicBezTo>
                    <a:pt x="39803" y="99668"/>
                    <a:pt x="39632" y="98784"/>
                    <a:pt x="39518" y="97928"/>
                  </a:cubicBezTo>
                  <a:cubicBezTo>
                    <a:pt x="39404" y="96587"/>
                    <a:pt x="39232" y="94789"/>
                    <a:pt x="39061" y="92678"/>
                  </a:cubicBezTo>
                  <a:cubicBezTo>
                    <a:pt x="39090" y="92678"/>
                    <a:pt x="39090" y="92650"/>
                    <a:pt x="39090" y="92621"/>
                  </a:cubicBezTo>
                  <a:cubicBezTo>
                    <a:pt x="39347" y="91366"/>
                    <a:pt x="39489" y="90082"/>
                    <a:pt x="39660" y="88798"/>
                  </a:cubicBezTo>
                  <a:cubicBezTo>
                    <a:pt x="39832" y="87514"/>
                    <a:pt x="40003" y="86287"/>
                    <a:pt x="40146" y="85060"/>
                  </a:cubicBezTo>
                  <a:cubicBezTo>
                    <a:pt x="40374" y="83291"/>
                    <a:pt x="40573" y="81493"/>
                    <a:pt x="40802" y="79724"/>
                  </a:cubicBezTo>
                  <a:cubicBezTo>
                    <a:pt x="42086" y="89882"/>
                    <a:pt x="43227" y="100068"/>
                    <a:pt x="44311" y="110254"/>
                  </a:cubicBezTo>
                  <a:cubicBezTo>
                    <a:pt x="44454" y="111766"/>
                    <a:pt x="44597" y="113278"/>
                    <a:pt x="44768" y="114791"/>
                  </a:cubicBezTo>
                  <a:cubicBezTo>
                    <a:pt x="44853" y="115704"/>
                    <a:pt x="44939" y="116617"/>
                    <a:pt x="45053" y="117530"/>
                  </a:cubicBezTo>
                  <a:cubicBezTo>
                    <a:pt x="45082" y="120896"/>
                    <a:pt x="45167" y="124263"/>
                    <a:pt x="45281" y="127630"/>
                  </a:cubicBezTo>
                  <a:cubicBezTo>
                    <a:pt x="45281" y="127801"/>
                    <a:pt x="45367" y="127972"/>
                    <a:pt x="45510" y="128058"/>
                  </a:cubicBezTo>
                  <a:cubicBezTo>
                    <a:pt x="45510" y="128172"/>
                    <a:pt x="45510" y="128286"/>
                    <a:pt x="45510" y="128400"/>
                  </a:cubicBezTo>
                  <a:cubicBezTo>
                    <a:pt x="45499" y="128395"/>
                    <a:pt x="45489" y="128393"/>
                    <a:pt x="45478" y="128393"/>
                  </a:cubicBezTo>
                  <a:cubicBezTo>
                    <a:pt x="45433" y="128393"/>
                    <a:pt x="45395" y="128439"/>
                    <a:pt x="45395" y="128486"/>
                  </a:cubicBezTo>
                  <a:cubicBezTo>
                    <a:pt x="45338" y="129428"/>
                    <a:pt x="45281" y="130369"/>
                    <a:pt x="45281" y="131339"/>
                  </a:cubicBezTo>
                  <a:cubicBezTo>
                    <a:pt x="45281" y="131482"/>
                    <a:pt x="45395" y="131596"/>
                    <a:pt x="45538" y="131596"/>
                  </a:cubicBezTo>
                  <a:cubicBezTo>
                    <a:pt x="45915" y="131648"/>
                    <a:pt x="46292" y="131674"/>
                    <a:pt x="46668" y="131674"/>
                  </a:cubicBezTo>
                  <a:cubicBezTo>
                    <a:pt x="47319" y="131674"/>
                    <a:pt x="47969" y="131598"/>
                    <a:pt x="48620" y="131453"/>
                  </a:cubicBezTo>
                  <a:cubicBezTo>
                    <a:pt x="48734" y="131425"/>
                    <a:pt x="48791" y="131368"/>
                    <a:pt x="48819" y="131254"/>
                  </a:cubicBezTo>
                  <a:cubicBezTo>
                    <a:pt x="49076" y="131339"/>
                    <a:pt x="49361" y="131396"/>
                    <a:pt x="49647" y="131425"/>
                  </a:cubicBezTo>
                  <a:cubicBezTo>
                    <a:pt x="51511" y="131674"/>
                    <a:pt x="53441" y="131736"/>
                    <a:pt x="55380" y="131736"/>
                  </a:cubicBezTo>
                  <a:cubicBezTo>
                    <a:pt x="57308" y="131736"/>
                    <a:pt x="59244" y="131675"/>
                    <a:pt x="61131" y="131675"/>
                  </a:cubicBezTo>
                  <a:cubicBezTo>
                    <a:pt x="61470" y="131675"/>
                    <a:pt x="61808" y="131677"/>
                    <a:pt x="62144" y="131682"/>
                  </a:cubicBezTo>
                  <a:cubicBezTo>
                    <a:pt x="64405" y="131697"/>
                    <a:pt x="66702" y="131791"/>
                    <a:pt x="68985" y="131791"/>
                  </a:cubicBezTo>
                  <a:cubicBezTo>
                    <a:pt x="70850" y="131791"/>
                    <a:pt x="72705" y="131728"/>
                    <a:pt x="74527" y="131510"/>
                  </a:cubicBezTo>
                  <a:cubicBezTo>
                    <a:pt x="75155" y="131425"/>
                    <a:pt x="75725" y="131225"/>
                    <a:pt x="76267" y="130911"/>
                  </a:cubicBezTo>
                  <a:cubicBezTo>
                    <a:pt x="76553" y="130968"/>
                    <a:pt x="76809" y="130997"/>
                    <a:pt x="77066" y="130997"/>
                  </a:cubicBezTo>
                  <a:lnTo>
                    <a:pt x="78236" y="131025"/>
                  </a:lnTo>
                  <a:cubicBezTo>
                    <a:pt x="78650" y="131040"/>
                    <a:pt x="79063" y="131047"/>
                    <a:pt x="79481" y="131047"/>
                  </a:cubicBezTo>
                  <a:cubicBezTo>
                    <a:pt x="79898" y="131047"/>
                    <a:pt x="80319" y="131040"/>
                    <a:pt x="80747" y="131025"/>
                  </a:cubicBezTo>
                  <a:cubicBezTo>
                    <a:pt x="81574" y="131025"/>
                    <a:pt x="82402" y="130968"/>
                    <a:pt x="83229" y="130911"/>
                  </a:cubicBezTo>
                  <a:cubicBezTo>
                    <a:pt x="84028" y="130883"/>
                    <a:pt x="84855" y="130797"/>
                    <a:pt x="85654" y="130683"/>
                  </a:cubicBezTo>
                  <a:cubicBezTo>
                    <a:pt x="86168" y="130626"/>
                    <a:pt x="86539" y="130141"/>
                    <a:pt x="86453" y="129599"/>
                  </a:cubicBezTo>
                  <a:cubicBezTo>
                    <a:pt x="86368" y="129000"/>
                    <a:pt x="85854" y="128486"/>
                    <a:pt x="85426" y="128087"/>
                  </a:cubicBezTo>
                  <a:cubicBezTo>
                    <a:pt x="84913" y="127601"/>
                    <a:pt x="84370" y="127145"/>
                    <a:pt x="83800" y="126746"/>
                  </a:cubicBezTo>
                  <a:cubicBezTo>
                    <a:pt x="83258" y="126289"/>
                    <a:pt x="82687" y="125861"/>
                    <a:pt x="82088" y="125519"/>
                  </a:cubicBezTo>
                  <a:cubicBezTo>
                    <a:pt x="82116" y="125462"/>
                    <a:pt x="82116" y="125405"/>
                    <a:pt x="82116" y="125347"/>
                  </a:cubicBezTo>
                  <a:cubicBezTo>
                    <a:pt x="82231" y="117558"/>
                    <a:pt x="82345" y="109797"/>
                    <a:pt x="82430" y="102008"/>
                  </a:cubicBezTo>
                  <a:lnTo>
                    <a:pt x="82430" y="98727"/>
                  </a:lnTo>
                  <a:cubicBezTo>
                    <a:pt x="82459" y="97899"/>
                    <a:pt x="82459" y="97072"/>
                    <a:pt x="82402" y="96245"/>
                  </a:cubicBezTo>
                  <a:cubicBezTo>
                    <a:pt x="82773" y="96188"/>
                    <a:pt x="83172" y="96130"/>
                    <a:pt x="83543" y="96073"/>
                  </a:cubicBezTo>
                  <a:cubicBezTo>
                    <a:pt x="83657" y="96016"/>
                    <a:pt x="83743" y="95902"/>
                    <a:pt x="83743" y="95788"/>
                  </a:cubicBezTo>
                  <a:cubicBezTo>
                    <a:pt x="83914" y="87285"/>
                    <a:pt x="83914" y="78811"/>
                    <a:pt x="83942" y="70309"/>
                  </a:cubicBezTo>
                  <a:cubicBezTo>
                    <a:pt x="83942" y="67998"/>
                    <a:pt x="84114" y="65658"/>
                    <a:pt x="83914" y="63347"/>
                  </a:cubicBezTo>
                  <a:lnTo>
                    <a:pt x="84057" y="63176"/>
                  </a:lnTo>
                  <a:cubicBezTo>
                    <a:pt x="84427" y="62662"/>
                    <a:pt x="84798" y="62149"/>
                    <a:pt x="85141" y="61607"/>
                  </a:cubicBezTo>
                  <a:cubicBezTo>
                    <a:pt x="85198" y="61578"/>
                    <a:pt x="87851" y="57127"/>
                    <a:pt x="88736" y="54730"/>
                  </a:cubicBezTo>
                  <a:cubicBezTo>
                    <a:pt x="88964" y="54217"/>
                    <a:pt x="89135" y="53646"/>
                    <a:pt x="89221" y="53075"/>
                  </a:cubicBezTo>
                  <a:cubicBezTo>
                    <a:pt x="89278" y="52448"/>
                    <a:pt x="89278" y="51848"/>
                    <a:pt x="89221" y="51221"/>
                  </a:cubicBezTo>
                  <a:cubicBezTo>
                    <a:pt x="89107" y="49908"/>
                    <a:pt x="89078" y="48567"/>
                    <a:pt x="88936" y="47255"/>
                  </a:cubicBezTo>
                  <a:cubicBezTo>
                    <a:pt x="88679" y="44630"/>
                    <a:pt x="88165" y="42062"/>
                    <a:pt x="87423" y="39523"/>
                  </a:cubicBezTo>
                  <a:cubicBezTo>
                    <a:pt x="87110" y="38410"/>
                    <a:pt x="86739" y="37297"/>
                    <a:pt x="86311" y="36213"/>
                  </a:cubicBezTo>
                  <a:cubicBezTo>
                    <a:pt x="86311" y="36184"/>
                    <a:pt x="86311" y="36184"/>
                    <a:pt x="86311" y="36184"/>
                  </a:cubicBezTo>
                  <a:cubicBezTo>
                    <a:pt x="85968" y="34615"/>
                    <a:pt x="85312" y="33131"/>
                    <a:pt x="84370" y="31847"/>
                  </a:cubicBezTo>
                  <a:cubicBezTo>
                    <a:pt x="84370" y="31847"/>
                    <a:pt x="83771" y="31534"/>
                    <a:pt x="82858" y="31134"/>
                  </a:cubicBezTo>
                  <a:cubicBezTo>
                    <a:pt x="82487" y="30877"/>
                    <a:pt x="82088" y="30649"/>
                    <a:pt x="81688" y="30421"/>
                  </a:cubicBezTo>
                  <a:cubicBezTo>
                    <a:pt x="80490" y="29765"/>
                    <a:pt x="79235" y="29251"/>
                    <a:pt x="77922" y="28880"/>
                  </a:cubicBezTo>
                  <a:cubicBezTo>
                    <a:pt x="77906" y="28875"/>
                    <a:pt x="77892" y="28872"/>
                    <a:pt x="77878" y="28872"/>
                  </a:cubicBezTo>
                  <a:cubicBezTo>
                    <a:pt x="77818" y="28872"/>
                    <a:pt x="77779" y="28919"/>
                    <a:pt x="77779" y="28966"/>
                  </a:cubicBezTo>
                  <a:lnTo>
                    <a:pt x="77494" y="28794"/>
                  </a:lnTo>
                  <a:cubicBezTo>
                    <a:pt x="78721" y="27539"/>
                    <a:pt x="79691" y="26055"/>
                    <a:pt x="80376" y="24429"/>
                  </a:cubicBezTo>
                  <a:cubicBezTo>
                    <a:pt x="81118" y="22860"/>
                    <a:pt x="81432" y="21119"/>
                    <a:pt x="81317" y="19379"/>
                  </a:cubicBezTo>
                  <a:cubicBezTo>
                    <a:pt x="81175" y="17410"/>
                    <a:pt x="80490" y="15470"/>
                    <a:pt x="79891" y="13615"/>
                  </a:cubicBezTo>
                  <a:cubicBezTo>
                    <a:pt x="79577" y="12645"/>
                    <a:pt x="79206" y="11675"/>
                    <a:pt x="78835" y="10705"/>
                  </a:cubicBezTo>
                  <a:cubicBezTo>
                    <a:pt x="78550" y="9963"/>
                    <a:pt x="78150" y="9278"/>
                    <a:pt x="77637" y="8679"/>
                  </a:cubicBezTo>
                  <a:cubicBezTo>
                    <a:pt x="77066" y="8080"/>
                    <a:pt x="76324" y="7652"/>
                    <a:pt x="75525" y="7481"/>
                  </a:cubicBezTo>
                  <a:cubicBezTo>
                    <a:pt x="75378" y="7445"/>
                    <a:pt x="75230" y="7428"/>
                    <a:pt x="75084" y="7428"/>
                  </a:cubicBezTo>
                  <a:cubicBezTo>
                    <a:pt x="74528" y="7428"/>
                    <a:pt x="74004" y="7679"/>
                    <a:pt x="73642" y="8109"/>
                  </a:cubicBezTo>
                  <a:cubicBezTo>
                    <a:pt x="73243" y="7538"/>
                    <a:pt x="72644" y="7139"/>
                    <a:pt x="71959" y="6996"/>
                  </a:cubicBezTo>
                  <a:cubicBezTo>
                    <a:pt x="71445" y="6825"/>
                    <a:pt x="70903" y="6739"/>
                    <a:pt x="70390" y="6739"/>
                  </a:cubicBezTo>
                  <a:cubicBezTo>
                    <a:pt x="70247" y="6739"/>
                    <a:pt x="70076" y="6711"/>
                    <a:pt x="69905" y="6682"/>
                  </a:cubicBezTo>
                  <a:cubicBezTo>
                    <a:pt x="69391" y="6682"/>
                    <a:pt x="68877" y="6825"/>
                    <a:pt x="68478" y="7167"/>
                  </a:cubicBezTo>
                  <a:cubicBezTo>
                    <a:pt x="67251" y="7852"/>
                    <a:pt x="66509" y="9221"/>
                    <a:pt x="65996" y="10477"/>
                  </a:cubicBezTo>
                  <a:cubicBezTo>
                    <a:pt x="65083" y="12446"/>
                    <a:pt x="64312" y="14471"/>
                    <a:pt x="63656" y="16554"/>
                  </a:cubicBezTo>
                  <a:cubicBezTo>
                    <a:pt x="63057" y="18551"/>
                    <a:pt x="62572" y="20777"/>
                    <a:pt x="63142" y="22860"/>
                  </a:cubicBezTo>
                  <a:cubicBezTo>
                    <a:pt x="63685" y="24914"/>
                    <a:pt x="65368" y="26341"/>
                    <a:pt x="66195" y="28224"/>
                  </a:cubicBezTo>
                  <a:cubicBezTo>
                    <a:pt x="65653" y="28509"/>
                    <a:pt x="65054" y="28737"/>
                    <a:pt x="64455" y="28966"/>
                  </a:cubicBezTo>
                  <a:cubicBezTo>
                    <a:pt x="63485" y="29280"/>
                    <a:pt x="62543" y="29679"/>
                    <a:pt x="61602" y="30135"/>
                  </a:cubicBezTo>
                  <a:cubicBezTo>
                    <a:pt x="60831" y="30563"/>
                    <a:pt x="60147" y="31106"/>
                    <a:pt x="59576" y="31762"/>
                  </a:cubicBezTo>
                  <a:cubicBezTo>
                    <a:pt x="58920" y="29536"/>
                    <a:pt x="57493" y="27653"/>
                    <a:pt x="55810" y="26084"/>
                  </a:cubicBezTo>
                  <a:cubicBezTo>
                    <a:pt x="54811" y="25171"/>
                    <a:pt x="53755" y="24315"/>
                    <a:pt x="52643" y="23545"/>
                  </a:cubicBezTo>
                  <a:cubicBezTo>
                    <a:pt x="52129" y="23202"/>
                    <a:pt x="51615" y="22774"/>
                    <a:pt x="51045" y="22460"/>
                  </a:cubicBezTo>
                  <a:cubicBezTo>
                    <a:pt x="50785" y="22278"/>
                    <a:pt x="50358" y="22025"/>
                    <a:pt x="50004" y="22025"/>
                  </a:cubicBezTo>
                  <a:cubicBezTo>
                    <a:pt x="49970" y="22025"/>
                    <a:pt x="49936" y="22027"/>
                    <a:pt x="49904" y="22032"/>
                  </a:cubicBezTo>
                  <a:lnTo>
                    <a:pt x="49761" y="21890"/>
                  </a:lnTo>
                  <a:cubicBezTo>
                    <a:pt x="49739" y="21860"/>
                    <a:pt x="49711" y="21848"/>
                    <a:pt x="49682" y="21848"/>
                  </a:cubicBezTo>
                  <a:cubicBezTo>
                    <a:pt x="49602" y="21848"/>
                    <a:pt x="49519" y="21948"/>
                    <a:pt x="49561" y="22032"/>
                  </a:cubicBezTo>
                  <a:lnTo>
                    <a:pt x="49561" y="22061"/>
                  </a:lnTo>
                  <a:lnTo>
                    <a:pt x="49533" y="22032"/>
                  </a:lnTo>
                  <a:cubicBezTo>
                    <a:pt x="49361" y="21918"/>
                    <a:pt x="49190" y="21804"/>
                    <a:pt x="49019" y="21718"/>
                  </a:cubicBezTo>
                  <a:cubicBezTo>
                    <a:pt x="48705" y="21519"/>
                    <a:pt x="48477" y="21205"/>
                    <a:pt x="48363" y="20863"/>
                  </a:cubicBezTo>
                  <a:cubicBezTo>
                    <a:pt x="48306" y="20406"/>
                    <a:pt x="48277" y="19949"/>
                    <a:pt x="48363" y="19493"/>
                  </a:cubicBezTo>
                  <a:cubicBezTo>
                    <a:pt x="48391" y="19008"/>
                    <a:pt x="48420" y="18523"/>
                    <a:pt x="48420" y="18038"/>
                  </a:cubicBezTo>
                  <a:cubicBezTo>
                    <a:pt x="49048" y="17610"/>
                    <a:pt x="49561" y="17039"/>
                    <a:pt x="49932" y="16354"/>
                  </a:cubicBezTo>
                  <a:cubicBezTo>
                    <a:pt x="50189" y="15784"/>
                    <a:pt x="50389" y="15185"/>
                    <a:pt x="50503" y="14557"/>
                  </a:cubicBezTo>
                  <a:lnTo>
                    <a:pt x="50759" y="14557"/>
                  </a:lnTo>
                  <a:cubicBezTo>
                    <a:pt x="51130" y="14528"/>
                    <a:pt x="51444" y="14357"/>
                    <a:pt x="51730" y="14157"/>
                  </a:cubicBezTo>
                  <a:cubicBezTo>
                    <a:pt x="51844" y="14043"/>
                    <a:pt x="51929" y="13958"/>
                    <a:pt x="52015" y="13872"/>
                  </a:cubicBezTo>
                  <a:cubicBezTo>
                    <a:pt x="52329" y="13558"/>
                    <a:pt x="52557" y="13187"/>
                    <a:pt x="52671" y="12759"/>
                  </a:cubicBezTo>
                  <a:cubicBezTo>
                    <a:pt x="52842" y="11875"/>
                    <a:pt x="52357" y="10962"/>
                    <a:pt x="51530" y="10648"/>
                  </a:cubicBezTo>
                  <a:cubicBezTo>
                    <a:pt x="52015" y="9136"/>
                    <a:pt x="52300" y="7595"/>
                    <a:pt x="52414" y="6026"/>
                  </a:cubicBezTo>
                  <a:cubicBezTo>
                    <a:pt x="52500" y="4628"/>
                    <a:pt x="51929" y="3001"/>
                    <a:pt x="50389" y="2688"/>
                  </a:cubicBezTo>
                  <a:cubicBezTo>
                    <a:pt x="50189" y="2003"/>
                    <a:pt x="49761" y="1375"/>
                    <a:pt x="49190" y="947"/>
                  </a:cubicBezTo>
                  <a:cubicBezTo>
                    <a:pt x="48172" y="229"/>
                    <a:pt x="46852" y="0"/>
                    <a:pt x="45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6675" y="1990275"/>
              <a:ext cx="236850" cy="768250"/>
            </a:xfrm>
            <a:custGeom>
              <a:avLst/>
              <a:gdLst/>
              <a:ahLst/>
              <a:cxnLst/>
              <a:rect l="l" t="t" r="r" b="b"/>
              <a:pathLst>
                <a:path w="9474" h="30730" extrusionOk="0">
                  <a:moveTo>
                    <a:pt x="1" y="1"/>
                  </a:moveTo>
                  <a:lnTo>
                    <a:pt x="1" y="30730"/>
                  </a:lnTo>
                  <a:lnTo>
                    <a:pt x="5593" y="30131"/>
                  </a:lnTo>
                  <a:cubicBezTo>
                    <a:pt x="5593" y="30131"/>
                    <a:pt x="2740" y="28190"/>
                    <a:pt x="2882" y="24881"/>
                  </a:cubicBezTo>
                  <a:cubicBezTo>
                    <a:pt x="3053" y="21599"/>
                    <a:pt x="9473" y="9930"/>
                    <a:pt x="9473" y="9930"/>
                  </a:cubicBezTo>
                  <a:cubicBezTo>
                    <a:pt x="9473" y="9930"/>
                    <a:pt x="9017" y="6791"/>
                    <a:pt x="5564" y="3795"/>
                  </a:cubicBezTo>
                  <a:cubicBezTo>
                    <a:pt x="2140" y="79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27775" y="1868300"/>
              <a:ext cx="288925" cy="316775"/>
            </a:xfrm>
            <a:custGeom>
              <a:avLst/>
              <a:gdLst/>
              <a:ahLst/>
              <a:cxnLst/>
              <a:rect l="l" t="t" r="r" b="b"/>
              <a:pathLst>
                <a:path w="11557" h="12671" extrusionOk="0">
                  <a:moveTo>
                    <a:pt x="10017" y="468"/>
                  </a:moveTo>
                  <a:cubicBezTo>
                    <a:pt x="9999" y="468"/>
                    <a:pt x="9972" y="487"/>
                    <a:pt x="9938" y="561"/>
                  </a:cubicBezTo>
                  <a:lnTo>
                    <a:pt x="9938" y="561"/>
                  </a:lnTo>
                  <a:cubicBezTo>
                    <a:pt x="10007" y="514"/>
                    <a:pt x="10044" y="486"/>
                    <a:pt x="10044" y="486"/>
                  </a:cubicBezTo>
                  <a:cubicBezTo>
                    <a:pt x="10044" y="486"/>
                    <a:pt x="10035" y="468"/>
                    <a:pt x="10017" y="468"/>
                  </a:cubicBezTo>
                  <a:close/>
                  <a:moveTo>
                    <a:pt x="2968" y="1"/>
                  </a:moveTo>
                  <a:cubicBezTo>
                    <a:pt x="3082" y="1598"/>
                    <a:pt x="3168" y="3881"/>
                    <a:pt x="1" y="3995"/>
                  </a:cubicBezTo>
                  <a:cubicBezTo>
                    <a:pt x="2763" y="9210"/>
                    <a:pt x="6389" y="12670"/>
                    <a:pt x="6751" y="12670"/>
                  </a:cubicBezTo>
                  <a:cubicBezTo>
                    <a:pt x="6756" y="12670"/>
                    <a:pt x="6760" y="12670"/>
                    <a:pt x="6763" y="12669"/>
                  </a:cubicBezTo>
                  <a:cubicBezTo>
                    <a:pt x="7077" y="12555"/>
                    <a:pt x="11556" y="4880"/>
                    <a:pt x="11557" y="4880"/>
                  </a:cubicBezTo>
                  <a:lnTo>
                    <a:pt x="11557" y="4880"/>
                  </a:lnTo>
                  <a:cubicBezTo>
                    <a:pt x="11556" y="4880"/>
                    <a:pt x="11339" y="4937"/>
                    <a:pt x="11046" y="4937"/>
                  </a:cubicBezTo>
                  <a:cubicBezTo>
                    <a:pt x="10392" y="4937"/>
                    <a:pt x="9362" y="4650"/>
                    <a:pt x="9559" y="2797"/>
                  </a:cubicBezTo>
                  <a:cubicBezTo>
                    <a:pt x="9719" y="1293"/>
                    <a:pt x="9852" y="749"/>
                    <a:pt x="9938" y="561"/>
                  </a:cubicBezTo>
                  <a:lnTo>
                    <a:pt x="9938" y="561"/>
                  </a:lnTo>
                  <a:cubicBezTo>
                    <a:pt x="9587" y="802"/>
                    <a:pt x="8400" y="1535"/>
                    <a:pt x="6983" y="1535"/>
                  </a:cubicBezTo>
                  <a:cubicBezTo>
                    <a:pt x="6845" y="1535"/>
                    <a:pt x="6705" y="1528"/>
                    <a:pt x="6563" y="1513"/>
                  </a:cubicBezTo>
                  <a:cubicBezTo>
                    <a:pt x="4680" y="1284"/>
                    <a:pt x="2969" y="1"/>
                    <a:pt x="2968"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48475" y="1542325"/>
              <a:ext cx="296050" cy="355350"/>
            </a:xfrm>
            <a:custGeom>
              <a:avLst/>
              <a:gdLst/>
              <a:ahLst/>
              <a:cxnLst/>
              <a:rect l="l" t="t" r="r" b="b"/>
              <a:pathLst>
                <a:path w="11842" h="14214" extrusionOk="0">
                  <a:moveTo>
                    <a:pt x="10643" y="0"/>
                  </a:moveTo>
                  <a:cubicBezTo>
                    <a:pt x="9587" y="0"/>
                    <a:pt x="8560" y="172"/>
                    <a:pt x="7590" y="542"/>
                  </a:cubicBezTo>
                  <a:cubicBezTo>
                    <a:pt x="7019" y="771"/>
                    <a:pt x="6477" y="1056"/>
                    <a:pt x="5907" y="1227"/>
                  </a:cubicBezTo>
                  <a:cubicBezTo>
                    <a:pt x="5346" y="1389"/>
                    <a:pt x="4755" y="1445"/>
                    <a:pt x="4157" y="1445"/>
                  </a:cubicBezTo>
                  <a:cubicBezTo>
                    <a:pt x="3599" y="1445"/>
                    <a:pt x="3034" y="1396"/>
                    <a:pt x="2483" y="1341"/>
                  </a:cubicBezTo>
                  <a:lnTo>
                    <a:pt x="1655" y="1370"/>
                  </a:lnTo>
                  <a:cubicBezTo>
                    <a:pt x="999" y="2939"/>
                    <a:pt x="514" y="4594"/>
                    <a:pt x="229" y="6277"/>
                  </a:cubicBezTo>
                  <a:cubicBezTo>
                    <a:pt x="0" y="7961"/>
                    <a:pt x="143" y="9758"/>
                    <a:pt x="971" y="11242"/>
                  </a:cubicBezTo>
                  <a:cubicBezTo>
                    <a:pt x="2017" y="13087"/>
                    <a:pt x="3966" y="14214"/>
                    <a:pt x="6101" y="14214"/>
                  </a:cubicBezTo>
                  <a:cubicBezTo>
                    <a:pt x="6178" y="14214"/>
                    <a:pt x="6256" y="14212"/>
                    <a:pt x="6335" y="14209"/>
                  </a:cubicBezTo>
                  <a:cubicBezTo>
                    <a:pt x="8532" y="14038"/>
                    <a:pt x="10386" y="12526"/>
                    <a:pt x="11042" y="10415"/>
                  </a:cubicBezTo>
                  <a:cubicBezTo>
                    <a:pt x="11299" y="9502"/>
                    <a:pt x="11299" y="8560"/>
                    <a:pt x="11556" y="7647"/>
                  </a:cubicBezTo>
                  <a:cubicBezTo>
                    <a:pt x="11670" y="7305"/>
                    <a:pt x="11784" y="6991"/>
                    <a:pt x="11841" y="6648"/>
                  </a:cubicBezTo>
                  <a:cubicBezTo>
                    <a:pt x="11841" y="6306"/>
                    <a:pt x="11813" y="5964"/>
                    <a:pt x="11727" y="5621"/>
                  </a:cubicBezTo>
                  <a:lnTo>
                    <a:pt x="10643" y="0"/>
                  </a:ln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05675" y="1691575"/>
              <a:ext cx="52100" cy="74775"/>
            </a:xfrm>
            <a:custGeom>
              <a:avLst/>
              <a:gdLst/>
              <a:ahLst/>
              <a:cxnLst/>
              <a:rect l="l" t="t" r="r" b="b"/>
              <a:pathLst>
                <a:path w="2084" h="2991" extrusionOk="0">
                  <a:moveTo>
                    <a:pt x="1752" y="0"/>
                  </a:moveTo>
                  <a:cubicBezTo>
                    <a:pt x="1436" y="0"/>
                    <a:pt x="1124" y="59"/>
                    <a:pt x="828" y="165"/>
                  </a:cubicBezTo>
                  <a:cubicBezTo>
                    <a:pt x="229" y="564"/>
                    <a:pt x="0" y="1335"/>
                    <a:pt x="314" y="1991"/>
                  </a:cubicBezTo>
                  <a:cubicBezTo>
                    <a:pt x="645" y="2597"/>
                    <a:pt x="1269" y="2991"/>
                    <a:pt x="1955" y="2991"/>
                  </a:cubicBezTo>
                  <a:cubicBezTo>
                    <a:pt x="1978" y="2991"/>
                    <a:pt x="2002" y="2990"/>
                    <a:pt x="2026" y="2989"/>
                  </a:cubicBezTo>
                  <a:lnTo>
                    <a:pt x="2083" y="22"/>
                  </a:lnTo>
                  <a:cubicBezTo>
                    <a:pt x="1973" y="7"/>
                    <a:pt x="1862" y="0"/>
                    <a:pt x="1752"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15950" y="1705525"/>
              <a:ext cx="69950" cy="93850"/>
            </a:xfrm>
            <a:custGeom>
              <a:avLst/>
              <a:gdLst/>
              <a:ahLst/>
              <a:cxnLst/>
              <a:rect l="l" t="t" r="r" b="b"/>
              <a:pathLst>
                <a:path w="2798" h="3754" extrusionOk="0">
                  <a:moveTo>
                    <a:pt x="1257" y="1"/>
                  </a:moveTo>
                  <a:cubicBezTo>
                    <a:pt x="1210" y="1"/>
                    <a:pt x="1162" y="3"/>
                    <a:pt x="1114" y="6"/>
                  </a:cubicBezTo>
                  <a:lnTo>
                    <a:pt x="1" y="3658"/>
                  </a:lnTo>
                  <a:cubicBezTo>
                    <a:pt x="210" y="3722"/>
                    <a:pt x="421" y="3754"/>
                    <a:pt x="631" y="3754"/>
                  </a:cubicBezTo>
                  <a:cubicBezTo>
                    <a:pt x="1079" y="3754"/>
                    <a:pt x="1514" y="3608"/>
                    <a:pt x="1884" y="3316"/>
                  </a:cubicBezTo>
                  <a:cubicBezTo>
                    <a:pt x="2369" y="2888"/>
                    <a:pt x="2683" y="2260"/>
                    <a:pt x="2712" y="1575"/>
                  </a:cubicBezTo>
                  <a:cubicBezTo>
                    <a:pt x="2797" y="1062"/>
                    <a:pt x="2597" y="548"/>
                    <a:pt x="2169" y="206"/>
                  </a:cubicBezTo>
                  <a:cubicBezTo>
                    <a:pt x="1896" y="82"/>
                    <a:pt x="1580" y="1"/>
                    <a:pt x="1257"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24225" y="1444500"/>
              <a:ext cx="354525" cy="266175"/>
            </a:xfrm>
            <a:custGeom>
              <a:avLst/>
              <a:gdLst/>
              <a:ahLst/>
              <a:cxnLst/>
              <a:rect l="l" t="t" r="r" b="b"/>
              <a:pathLst>
                <a:path w="14181" h="10647" extrusionOk="0">
                  <a:moveTo>
                    <a:pt x="1262" y="9682"/>
                  </a:moveTo>
                  <a:cubicBezTo>
                    <a:pt x="1204" y="9871"/>
                    <a:pt x="1145" y="10059"/>
                    <a:pt x="1085" y="10247"/>
                  </a:cubicBezTo>
                  <a:lnTo>
                    <a:pt x="1513" y="10076"/>
                  </a:lnTo>
                  <a:cubicBezTo>
                    <a:pt x="1426" y="9947"/>
                    <a:pt x="1343" y="9815"/>
                    <a:pt x="1262" y="9682"/>
                  </a:cubicBezTo>
                  <a:close/>
                  <a:moveTo>
                    <a:pt x="7276" y="0"/>
                  </a:moveTo>
                  <a:cubicBezTo>
                    <a:pt x="6032" y="0"/>
                    <a:pt x="4800" y="144"/>
                    <a:pt x="3710" y="689"/>
                  </a:cubicBezTo>
                  <a:cubicBezTo>
                    <a:pt x="2939" y="1060"/>
                    <a:pt x="2283" y="1631"/>
                    <a:pt x="1769" y="2316"/>
                  </a:cubicBezTo>
                  <a:cubicBezTo>
                    <a:pt x="1655" y="2430"/>
                    <a:pt x="1541" y="2544"/>
                    <a:pt x="1427" y="2686"/>
                  </a:cubicBezTo>
                  <a:cubicBezTo>
                    <a:pt x="1256" y="2829"/>
                    <a:pt x="1085" y="3029"/>
                    <a:pt x="970" y="3229"/>
                  </a:cubicBezTo>
                  <a:cubicBezTo>
                    <a:pt x="913" y="3400"/>
                    <a:pt x="885" y="3542"/>
                    <a:pt x="856" y="3714"/>
                  </a:cubicBezTo>
                  <a:cubicBezTo>
                    <a:pt x="828" y="3856"/>
                    <a:pt x="828" y="3885"/>
                    <a:pt x="742" y="3970"/>
                  </a:cubicBezTo>
                  <a:cubicBezTo>
                    <a:pt x="628" y="4056"/>
                    <a:pt x="599" y="4056"/>
                    <a:pt x="542" y="4113"/>
                  </a:cubicBezTo>
                  <a:cubicBezTo>
                    <a:pt x="314" y="4370"/>
                    <a:pt x="172" y="4684"/>
                    <a:pt x="143" y="5026"/>
                  </a:cubicBezTo>
                  <a:cubicBezTo>
                    <a:pt x="57" y="5511"/>
                    <a:pt x="29" y="6025"/>
                    <a:pt x="29" y="6510"/>
                  </a:cubicBezTo>
                  <a:cubicBezTo>
                    <a:pt x="0" y="6709"/>
                    <a:pt x="29" y="6909"/>
                    <a:pt x="86" y="7109"/>
                  </a:cubicBezTo>
                  <a:cubicBezTo>
                    <a:pt x="143" y="7252"/>
                    <a:pt x="229" y="7394"/>
                    <a:pt x="286" y="7565"/>
                  </a:cubicBezTo>
                  <a:cubicBezTo>
                    <a:pt x="523" y="8302"/>
                    <a:pt x="859" y="9018"/>
                    <a:pt x="1262" y="9682"/>
                  </a:cubicBezTo>
                  <a:lnTo>
                    <a:pt x="1262" y="9682"/>
                  </a:lnTo>
                  <a:cubicBezTo>
                    <a:pt x="1769" y="8005"/>
                    <a:pt x="2141" y="6287"/>
                    <a:pt x="2397" y="4570"/>
                  </a:cubicBezTo>
                  <a:cubicBezTo>
                    <a:pt x="3107" y="5165"/>
                    <a:pt x="4057" y="5411"/>
                    <a:pt x="5009" y="5411"/>
                  </a:cubicBezTo>
                  <a:cubicBezTo>
                    <a:pt x="5242" y="5411"/>
                    <a:pt x="5476" y="5397"/>
                    <a:pt x="5707" y="5368"/>
                  </a:cubicBezTo>
                  <a:cubicBezTo>
                    <a:pt x="6877" y="5169"/>
                    <a:pt x="8018" y="4826"/>
                    <a:pt x="9074" y="4370"/>
                  </a:cubicBezTo>
                  <a:cubicBezTo>
                    <a:pt x="9451" y="4170"/>
                    <a:pt x="9881" y="4056"/>
                    <a:pt x="10309" y="4056"/>
                  </a:cubicBezTo>
                  <a:cubicBezTo>
                    <a:pt x="10430" y="4056"/>
                    <a:pt x="10551" y="4066"/>
                    <a:pt x="10671" y="4085"/>
                  </a:cubicBezTo>
                  <a:cubicBezTo>
                    <a:pt x="11470" y="4256"/>
                    <a:pt x="11927" y="5112"/>
                    <a:pt x="12127" y="5939"/>
                  </a:cubicBezTo>
                  <a:cubicBezTo>
                    <a:pt x="12269" y="6538"/>
                    <a:pt x="12355" y="7166"/>
                    <a:pt x="12412" y="7794"/>
                  </a:cubicBezTo>
                  <a:cubicBezTo>
                    <a:pt x="12497" y="8735"/>
                    <a:pt x="12583" y="9677"/>
                    <a:pt x="12669" y="10647"/>
                  </a:cubicBezTo>
                  <a:cubicBezTo>
                    <a:pt x="12897" y="10276"/>
                    <a:pt x="13068" y="9905"/>
                    <a:pt x="13239" y="9506"/>
                  </a:cubicBezTo>
                  <a:cubicBezTo>
                    <a:pt x="13325" y="9277"/>
                    <a:pt x="13353" y="9049"/>
                    <a:pt x="13439" y="8792"/>
                  </a:cubicBezTo>
                  <a:cubicBezTo>
                    <a:pt x="13610" y="8450"/>
                    <a:pt x="13753" y="8079"/>
                    <a:pt x="13867" y="7708"/>
                  </a:cubicBezTo>
                  <a:cubicBezTo>
                    <a:pt x="13924" y="7337"/>
                    <a:pt x="13981" y="6966"/>
                    <a:pt x="14010" y="6567"/>
                  </a:cubicBezTo>
                  <a:cubicBezTo>
                    <a:pt x="14181" y="5283"/>
                    <a:pt x="13781" y="3970"/>
                    <a:pt x="12954" y="2943"/>
                  </a:cubicBezTo>
                  <a:cubicBezTo>
                    <a:pt x="12897" y="2858"/>
                    <a:pt x="12783" y="2743"/>
                    <a:pt x="12697" y="2686"/>
                  </a:cubicBezTo>
                  <a:cubicBezTo>
                    <a:pt x="12612" y="2629"/>
                    <a:pt x="12526" y="2572"/>
                    <a:pt x="12440" y="2544"/>
                  </a:cubicBezTo>
                  <a:cubicBezTo>
                    <a:pt x="12012" y="2258"/>
                    <a:pt x="11813" y="1830"/>
                    <a:pt x="11527" y="1431"/>
                  </a:cubicBezTo>
                  <a:cubicBezTo>
                    <a:pt x="10700" y="261"/>
                    <a:pt x="9074" y="4"/>
                    <a:pt x="7647" y="4"/>
                  </a:cubicBezTo>
                  <a:cubicBezTo>
                    <a:pt x="7523" y="2"/>
                    <a:pt x="7400"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9875" y="1739200"/>
              <a:ext cx="253250" cy="161775"/>
            </a:xfrm>
            <a:custGeom>
              <a:avLst/>
              <a:gdLst/>
              <a:ahLst/>
              <a:cxnLst/>
              <a:rect l="l" t="t" r="r" b="b"/>
              <a:pathLst>
                <a:path w="10130" h="6471" extrusionOk="0">
                  <a:moveTo>
                    <a:pt x="229" y="0"/>
                  </a:moveTo>
                  <a:cubicBezTo>
                    <a:pt x="172" y="1056"/>
                    <a:pt x="514" y="1912"/>
                    <a:pt x="0" y="2853"/>
                  </a:cubicBezTo>
                  <a:lnTo>
                    <a:pt x="428" y="4337"/>
                  </a:lnTo>
                  <a:cubicBezTo>
                    <a:pt x="1616" y="5757"/>
                    <a:pt x="3304" y="6470"/>
                    <a:pt x="4992" y="6470"/>
                  </a:cubicBezTo>
                  <a:cubicBezTo>
                    <a:pt x="6629" y="6470"/>
                    <a:pt x="8265" y="5800"/>
                    <a:pt x="9445" y="4451"/>
                  </a:cubicBezTo>
                  <a:cubicBezTo>
                    <a:pt x="9673" y="4194"/>
                    <a:pt x="9873" y="3909"/>
                    <a:pt x="9987" y="3595"/>
                  </a:cubicBezTo>
                  <a:cubicBezTo>
                    <a:pt x="10129" y="3053"/>
                    <a:pt x="10129" y="2511"/>
                    <a:pt x="9987" y="1969"/>
                  </a:cubicBezTo>
                  <a:cubicBezTo>
                    <a:pt x="9901" y="1484"/>
                    <a:pt x="9844" y="999"/>
                    <a:pt x="9758" y="542"/>
                  </a:cubicBezTo>
                  <a:cubicBezTo>
                    <a:pt x="8497" y="852"/>
                    <a:pt x="7204" y="1005"/>
                    <a:pt x="5910" y="1005"/>
                  </a:cubicBezTo>
                  <a:cubicBezTo>
                    <a:pt x="3983" y="1005"/>
                    <a:pt x="2055" y="666"/>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175000" y="1968175"/>
              <a:ext cx="341700" cy="1146300"/>
            </a:xfrm>
            <a:custGeom>
              <a:avLst/>
              <a:gdLst/>
              <a:ahLst/>
              <a:cxnLst/>
              <a:rect l="l" t="t" r="r" b="b"/>
              <a:pathLst>
                <a:path w="13668" h="45852" extrusionOk="0">
                  <a:moveTo>
                    <a:pt x="2083" y="0"/>
                  </a:moveTo>
                  <a:cubicBezTo>
                    <a:pt x="1085" y="7390"/>
                    <a:pt x="1" y="36578"/>
                    <a:pt x="999" y="44767"/>
                  </a:cubicBezTo>
                  <a:cubicBezTo>
                    <a:pt x="4937" y="45395"/>
                    <a:pt x="8960" y="45766"/>
                    <a:pt x="12954" y="45851"/>
                  </a:cubicBezTo>
                  <a:lnTo>
                    <a:pt x="13068" y="41286"/>
                  </a:lnTo>
                  <a:cubicBezTo>
                    <a:pt x="13068" y="41286"/>
                    <a:pt x="11356" y="40687"/>
                    <a:pt x="11356" y="37577"/>
                  </a:cubicBezTo>
                  <a:cubicBezTo>
                    <a:pt x="11356" y="34495"/>
                    <a:pt x="11756" y="32584"/>
                    <a:pt x="13668" y="31614"/>
                  </a:cubicBezTo>
                  <a:cubicBezTo>
                    <a:pt x="13268" y="25023"/>
                    <a:pt x="13667" y="886"/>
                    <a:pt x="13668" y="885"/>
                  </a:cubicBezTo>
                  <a:lnTo>
                    <a:pt x="13668" y="885"/>
                  </a:lnTo>
                  <a:lnTo>
                    <a:pt x="8874" y="8674"/>
                  </a:lnTo>
                  <a:cubicBezTo>
                    <a:pt x="8874" y="8674"/>
                    <a:pt x="3510" y="4394"/>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62125" y="1966725"/>
              <a:ext cx="587800" cy="1976600"/>
            </a:xfrm>
            <a:custGeom>
              <a:avLst/>
              <a:gdLst/>
              <a:ahLst/>
              <a:cxnLst/>
              <a:rect l="l" t="t" r="r" b="b"/>
              <a:pathLst>
                <a:path w="23512" h="79064" extrusionOk="0">
                  <a:moveTo>
                    <a:pt x="22142" y="1"/>
                  </a:moveTo>
                  <a:cubicBezTo>
                    <a:pt x="22142" y="1"/>
                    <a:pt x="16550" y="315"/>
                    <a:pt x="13668" y="5194"/>
                  </a:cubicBezTo>
                  <a:cubicBezTo>
                    <a:pt x="10758" y="10073"/>
                    <a:pt x="7277" y="21229"/>
                    <a:pt x="7277" y="21229"/>
                  </a:cubicBezTo>
                  <a:lnTo>
                    <a:pt x="1" y="23825"/>
                  </a:lnTo>
                  <a:lnTo>
                    <a:pt x="372" y="31215"/>
                  </a:lnTo>
                  <a:cubicBezTo>
                    <a:pt x="376" y="31216"/>
                    <a:pt x="383" y="31216"/>
                    <a:pt x="395" y="31216"/>
                  </a:cubicBezTo>
                  <a:cubicBezTo>
                    <a:pt x="805" y="31216"/>
                    <a:pt x="6028" y="30722"/>
                    <a:pt x="8361" y="30416"/>
                  </a:cubicBezTo>
                  <a:cubicBezTo>
                    <a:pt x="9759" y="30245"/>
                    <a:pt x="11128" y="29760"/>
                    <a:pt x="12355" y="29018"/>
                  </a:cubicBezTo>
                  <a:lnTo>
                    <a:pt x="12355" y="29018"/>
                  </a:lnTo>
                  <a:cubicBezTo>
                    <a:pt x="12355" y="29019"/>
                    <a:pt x="10843" y="53927"/>
                    <a:pt x="11043" y="64198"/>
                  </a:cubicBezTo>
                  <a:cubicBezTo>
                    <a:pt x="11243" y="74470"/>
                    <a:pt x="11956" y="78465"/>
                    <a:pt x="11956" y="78465"/>
                  </a:cubicBezTo>
                  <a:lnTo>
                    <a:pt x="23511" y="79064"/>
                  </a:lnTo>
                  <a:cubicBezTo>
                    <a:pt x="23511" y="79064"/>
                    <a:pt x="22028" y="63114"/>
                    <a:pt x="21429" y="55040"/>
                  </a:cubicBezTo>
                  <a:cubicBezTo>
                    <a:pt x="20829" y="46965"/>
                    <a:pt x="20145" y="18404"/>
                    <a:pt x="2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679250" y="2324825"/>
              <a:ext cx="333850" cy="423725"/>
            </a:xfrm>
            <a:custGeom>
              <a:avLst/>
              <a:gdLst/>
              <a:ahLst/>
              <a:cxnLst/>
              <a:rect l="l" t="t" r="r" b="b"/>
              <a:pathLst>
                <a:path w="13354" h="16949" extrusionOk="0">
                  <a:moveTo>
                    <a:pt x="13354" y="0"/>
                  </a:moveTo>
                  <a:lnTo>
                    <a:pt x="13354" y="0"/>
                  </a:lnTo>
                  <a:cubicBezTo>
                    <a:pt x="13353" y="1"/>
                    <a:pt x="10472" y="10557"/>
                    <a:pt x="9559" y="11870"/>
                  </a:cubicBezTo>
                  <a:cubicBezTo>
                    <a:pt x="8675" y="13153"/>
                    <a:pt x="1" y="14352"/>
                    <a:pt x="1" y="14352"/>
                  </a:cubicBezTo>
                  <a:lnTo>
                    <a:pt x="200" y="16948"/>
                  </a:lnTo>
                  <a:cubicBezTo>
                    <a:pt x="200" y="16948"/>
                    <a:pt x="10558" y="15836"/>
                    <a:pt x="12155" y="14751"/>
                  </a:cubicBezTo>
                  <a:lnTo>
                    <a:pt x="13354"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51475" y="2978975"/>
              <a:ext cx="111300" cy="972200"/>
            </a:xfrm>
            <a:custGeom>
              <a:avLst/>
              <a:gdLst/>
              <a:ahLst/>
              <a:cxnLst/>
              <a:rect l="l" t="t" r="r" b="b"/>
              <a:pathLst>
                <a:path w="4452" h="38888" extrusionOk="0">
                  <a:moveTo>
                    <a:pt x="1497" y="0"/>
                  </a:moveTo>
                  <a:cubicBezTo>
                    <a:pt x="1307" y="0"/>
                    <a:pt x="0" y="38888"/>
                    <a:pt x="0" y="38888"/>
                  </a:cubicBezTo>
                  <a:lnTo>
                    <a:pt x="4451" y="38631"/>
                  </a:lnTo>
                  <a:cubicBezTo>
                    <a:pt x="4451" y="38631"/>
                    <a:pt x="1798" y="8387"/>
                    <a:pt x="1512" y="141"/>
                  </a:cubicBezTo>
                  <a:cubicBezTo>
                    <a:pt x="1508" y="46"/>
                    <a:pt x="1503" y="0"/>
                    <a:pt x="149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14525" y="2495500"/>
              <a:ext cx="123425" cy="248050"/>
            </a:xfrm>
            <a:custGeom>
              <a:avLst/>
              <a:gdLst/>
              <a:ahLst/>
              <a:cxnLst/>
              <a:rect l="l" t="t" r="r" b="b"/>
              <a:pathLst>
                <a:path w="4937" h="9922" extrusionOk="0">
                  <a:moveTo>
                    <a:pt x="4800" y="1"/>
                  </a:moveTo>
                  <a:cubicBezTo>
                    <a:pt x="4797" y="1"/>
                    <a:pt x="4786" y="17"/>
                    <a:pt x="4766" y="49"/>
                  </a:cubicBezTo>
                  <a:cubicBezTo>
                    <a:pt x="4245" y="914"/>
                    <a:pt x="3878" y="1728"/>
                    <a:pt x="3633" y="2489"/>
                  </a:cubicBezTo>
                  <a:lnTo>
                    <a:pt x="3633" y="2489"/>
                  </a:lnTo>
                  <a:cubicBezTo>
                    <a:pt x="4323" y="1062"/>
                    <a:pt x="4827" y="1"/>
                    <a:pt x="4800" y="1"/>
                  </a:cubicBezTo>
                  <a:close/>
                  <a:moveTo>
                    <a:pt x="3633" y="2489"/>
                  </a:moveTo>
                  <a:cubicBezTo>
                    <a:pt x="2212" y="5428"/>
                    <a:pt x="1" y="9922"/>
                    <a:pt x="1" y="9922"/>
                  </a:cubicBezTo>
                  <a:lnTo>
                    <a:pt x="4937" y="9608"/>
                  </a:lnTo>
                  <a:cubicBezTo>
                    <a:pt x="4937" y="9608"/>
                    <a:pt x="2183" y="6979"/>
                    <a:pt x="3633" y="2489"/>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01700" y="3000325"/>
              <a:ext cx="71350" cy="154100"/>
            </a:xfrm>
            <a:custGeom>
              <a:avLst/>
              <a:gdLst/>
              <a:ahLst/>
              <a:cxnLst/>
              <a:rect l="l" t="t" r="r" b="b"/>
              <a:pathLst>
                <a:path w="2854" h="6164" extrusionOk="0">
                  <a:moveTo>
                    <a:pt x="0" y="0"/>
                  </a:moveTo>
                  <a:lnTo>
                    <a:pt x="200" y="6163"/>
                  </a:lnTo>
                  <a:cubicBezTo>
                    <a:pt x="1684" y="5963"/>
                    <a:pt x="2768" y="4679"/>
                    <a:pt x="2739" y="3196"/>
                  </a:cubicBezTo>
                  <a:lnTo>
                    <a:pt x="2854" y="457"/>
                  </a:lnTo>
                  <a:lnTo>
                    <a:pt x="0" y="0"/>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990975" y="3932600"/>
              <a:ext cx="224000" cy="627750"/>
            </a:xfrm>
            <a:custGeom>
              <a:avLst/>
              <a:gdLst/>
              <a:ahLst/>
              <a:cxnLst/>
              <a:rect l="l" t="t" r="r" b="b"/>
              <a:pathLst>
                <a:path w="8960" h="25110" extrusionOk="0">
                  <a:moveTo>
                    <a:pt x="0" y="1"/>
                  </a:moveTo>
                  <a:lnTo>
                    <a:pt x="599" y="25109"/>
                  </a:lnTo>
                  <a:lnTo>
                    <a:pt x="6563" y="24681"/>
                  </a:lnTo>
                  <a:lnTo>
                    <a:pt x="8959" y="74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89275" y="3087350"/>
              <a:ext cx="317450" cy="1237600"/>
            </a:xfrm>
            <a:custGeom>
              <a:avLst/>
              <a:gdLst/>
              <a:ahLst/>
              <a:cxnLst/>
              <a:rect l="l" t="t" r="r" b="b"/>
              <a:pathLst>
                <a:path w="12698" h="49504" extrusionOk="0">
                  <a:moveTo>
                    <a:pt x="428" y="0"/>
                  </a:moveTo>
                  <a:lnTo>
                    <a:pt x="428" y="0"/>
                  </a:lnTo>
                  <a:cubicBezTo>
                    <a:pt x="0" y="17947"/>
                    <a:pt x="1940" y="26934"/>
                    <a:pt x="1940" y="26934"/>
                  </a:cubicBezTo>
                  <a:cubicBezTo>
                    <a:pt x="1969" y="26506"/>
                    <a:pt x="3881" y="11812"/>
                    <a:pt x="3881" y="11812"/>
                  </a:cubicBezTo>
                  <a:lnTo>
                    <a:pt x="8503" y="49503"/>
                  </a:lnTo>
                  <a:cubicBezTo>
                    <a:pt x="8503" y="49503"/>
                    <a:pt x="8360" y="13895"/>
                    <a:pt x="8674" y="9872"/>
                  </a:cubicBezTo>
                  <a:cubicBezTo>
                    <a:pt x="8959" y="5821"/>
                    <a:pt x="9559" y="4622"/>
                    <a:pt x="12697" y="2682"/>
                  </a:cubicBezTo>
                  <a:cubicBezTo>
                    <a:pt x="12412" y="1084"/>
                    <a:pt x="12241" y="599"/>
                    <a:pt x="12241" y="599"/>
                  </a:cubicBezTo>
                  <a:cubicBezTo>
                    <a:pt x="12241" y="599"/>
                    <a:pt x="11479" y="610"/>
                    <a:pt x="10337" y="610"/>
                  </a:cubicBezTo>
                  <a:cubicBezTo>
                    <a:pt x="7368" y="610"/>
                    <a:pt x="1829" y="536"/>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005950" y="4553125"/>
              <a:ext cx="149825" cy="153450"/>
            </a:xfrm>
            <a:custGeom>
              <a:avLst/>
              <a:gdLst/>
              <a:ahLst/>
              <a:cxnLst/>
              <a:rect l="l" t="t" r="r" b="b"/>
              <a:pathLst>
                <a:path w="5993" h="6138" extrusionOk="0">
                  <a:moveTo>
                    <a:pt x="5238" y="0"/>
                  </a:moveTo>
                  <a:cubicBezTo>
                    <a:pt x="5233" y="0"/>
                    <a:pt x="5227" y="1"/>
                    <a:pt x="5222" y="3"/>
                  </a:cubicBezTo>
                  <a:cubicBezTo>
                    <a:pt x="4737" y="117"/>
                    <a:pt x="0" y="288"/>
                    <a:pt x="0" y="288"/>
                  </a:cubicBezTo>
                  <a:cubicBezTo>
                    <a:pt x="0" y="288"/>
                    <a:pt x="1484" y="1629"/>
                    <a:pt x="2854" y="2685"/>
                  </a:cubicBezTo>
                  <a:cubicBezTo>
                    <a:pt x="4149" y="3704"/>
                    <a:pt x="2091" y="5975"/>
                    <a:pt x="2360" y="5975"/>
                  </a:cubicBezTo>
                  <a:cubicBezTo>
                    <a:pt x="2369" y="5975"/>
                    <a:pt x="2382" y="5972"/>
                    <a:pt x="2397" y="5966"/>
                  </a:cubicBezTo>
                  <a:cubicBezTo>
                    <a:pt x="2482" y="5940"/>
                    <a:pt x="2658" y="5929"/>
                    <a:pt x="2890" y="5929"/>
                  </a:cubicBezTo>
                  <a:cubicBezTo>
                    <a:pt x="3908" y="5929"/>
                    <a:pt x="5992" y="6137"/>
                    <a:pt x="5992" y="6137"/>
                  </a:cubicBezTo>
                  <a:cubicBezTo>
                    <a:pt x="5992" y="6137"/>
                    <a:pt x="5713" y="0"/>
                    <a:pt x="5238"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06125" y="4642350"/>
              <a:ext cx="82050" cy="74925"/>
            </a:xfrm>
            <a:custGeom>
              <a:avLst/>
              <a:gdLst/>
              <a:ahLst/>
              <a:cxnLst/>
              <a:rect l="l" t="t" r="r" b="b"/>
              <a:pathLst>
                <a:path w="3282" h="2997" extrusionOk="0">
                  <a:moveTo>
                    <a:pt x="425" y="0"/>
                  </a:moveTo>
                  <a:cubicBezTo>
                    <a:pt x="384" y="0"/>
                    <a:pt x="0" y="2996"/>
                    <a:pt x="0" y="2996"/>
                  </a:cubicBezTo>
                  <a:cubicBezTo>
                    <a:pt x="0" y="2996"/>
                    <a:pt x="3281" y="2853"/>
                    <a:pt x="2853" y="2711"/>
                  </a:cubicBezTo>
                  <a:cubicBezTo>
                    <a:pt x="2397" y="2568"/>
                    <a:pt x="428" y="628"/>
                    <a:pt x="428" y="29"/>
                  </a:cubicBezTo>
                  <a:cubicBezTo>
                    <a:pt x="428" y="9"/>
                    <a:pt x="427" y="0"/>
                    <a:pt x="4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91125" y="1990275"/>
              <a:ext cx="125575" cy="1124200"/>
            </a:xfrm>
            <a:custGeom>
              <a:avLst/>
              <a:gdLst/>
              <a:ahLst/>
              <a:cxnLst/>
              <a:rect l="l" t="t" r="r" b="b"/>
              <a:pathLst>
                <a:path w="5023" h="44968" extrusionOk="0">
                  <a:moveTo>
                    <a:pt x="5023" y="1"/>
                  </a:moveTo>
                  <a:lnTo>
                    <a:pt x="3739" y="1570"/>
                  </a:lnTo>
                  <a:cubicBezTo>
                    <a:pt x="3425" y="1998"/>
                    <a:pt x="1" y="44768"/>
                    <a:pt x="1" y="44768"/>
                  </a:cubicBezTo>
                  <a:lnTo>
                    <a:pt x="4338" y="44967"/>
                  </a:lnTo>
                  <a:lnTo>
                    <a:pt x="4423" y="40402"/>
                  </a:lnTo>
                  <a:cubicBezTo>
                    <a:pt x="3510" y="38719"/>
                    <a:pt x="3111" y="36807"/>
                    <a:pt x="3282" y="34895"/>
                  </a:cubicBezTo>
                  <a:cubicBezTo>
                    <a:pt x="3567" y="31757"/>
                    <a:pt x="5023" y="30730"/>
                    <a:pt x="5023" y="30730"/>
                  </a:cubicBezTo>
                  <a:lnTo>
                    <a:pt x="5023"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196400" y="3087350"/>
              <a:ext cx="310325" cy="1274850"/>
            </a:xfrm>
            <a:custGeom>
              <a:avLst/>
              <a:gdLst/>
              <a:ahLst/>
              <a:cxnLst/>
              <a:rect l="l" t="t" r="r" b="b"/>
              <a:pathLst>
                <a:path w="12413" h="50994" extrusionOk="0">
                  <a:moveTo>
                    <a:pt x="172" y="0"/>
                  </a:moveTo>
                  <a:lnTo>
                    <a:pt x="1" y="1798"/>
                  </a:lnTo>
                  <a:cubicBezTo>
                    <a:pt x="3596" y="2682"/>
                    <a:pt x="3424" y="2996"/>
                    <a:pt x="3424" y="2996"/>
                  </a:cubicBezTo>
                  <a:lnTo>
                    <a:pt x="3738" y="11213"/>
                  </a:lnTo>
                  <a:cubicBezTo>
                    <a:pt x="3738" y="11213"/>
                    <a:pt x="7738" y="47258"/>
                    <a:pt x="8058" y="50726"/>
                  </a:cubicBezTo>
                  <a:lnTo>
                    <a:pt x="8058" y="50726"/>
                  </a:lnTo>
                  <a:cubicBezTo>
                    <a:pt x="7934" y="47334"/>
                    <a:pt x="7963" y="12811"/>
                    <a:pt x="8674" y="8217"/>
                  </a:cubicBezTo>
                  <a:cubicBezTo>
                    <a:pt x="9416" y="3424"/>
                    <a:pt x="12412" y="2682"/>
                    <a:pt x="12412" y="2682"/>
                  </a:cubicBezTo>
                  <a:lnTo>
                    <a:pt x="11956" y="599"/>
                  </a:lnTo>
                  <a:lnTo>
                    <a:pt x="172" y="0"/>
                  </a:lnTo>
                  <a:close/>
                  <a:moveTo>
                    <a:pt x="8058" y="50726"/>
                  </a:moveTo>
                  <a:lnTo>
                    <a:pt x="8058" y="50726"/>
                  </a:lnTo>
                  <a:cubicBezTo>
                    <a:pt x="8064" y="50874"/>
                    <a:pt x="8069" y="50962"/>
                    <a:pt x="8075" y="50987"/>
                  </a:cubicBezTo>
                  <a:cubicBezTo>
                    <a:pt x="8076" y="50992"/>
                    <a:pt x="8077" y="50994"/>
                    <a:pt x="8078" y="50994"/>
                  </a:cubicBezTo>
                  <a:cubicBezTo>
                    <a:pt x="8081" y="50994"/>
                    <a:pt x="8074" y="50902"/>
                    <a:pt x="8058" y="50726"/>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09525" y="3932600"/>
              <a:ext cx="205450" cy="627750"/>
            </a:xfrm>
            <a:custGeom>
              <a:avLst/>
              <a:gdLst/>
              <a:ahLst/>
              <a:cxnLst/>
              <a:rect l="l" t="t" r="r" b="b"/>
              <a:pathLst>
                <a:path w="8218" h="25110" extrusionOk="0">
                  <a:moveTo>
                    <a:pt x="0" y="1"/>
                  </a:moveTo>
                  <a:cubicBezTo>
                    <a:pt x="599" y="143"/>
                    <a:pt x="5079" y="3139"/>
                    <a:pt x="5079" y="3139"/>
                  </a:cubicBezTo>
                  <a:lnTo>
                    <a:pt x="2825" y="25109"/>
                  </a:lnTo>
                  <a:lnTo>
                    <a:pt x="5821" y="24681"/>
                  </a:lnTo>
                  <a:lnTo>
                    <a:pt x="8217" y="743"/>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581575" y="2137925"/>
              <a:ext cx="591375" cy="613475"/>
            </a:xfrm>
            <a:custGeom>
              <a:avLst/>
              <a:gdLst/>
              <a:ahLst/>
              <a:cxnLst/>
              <a:rect l="l" t="t" r="r" b="b"/>
              <a:pathLst>
                <a:path w="23655" h="24539" extrusionOk="0">
                  <a:moveTo>
                    <a:pt x="14666" y="1"/>
                  </a:moveTo>
                  <a:cubicBezTo>
                    <a:pt x="14666" y="1"/>
                    <a:pt x="8218" y="2226"/>
                    <a:pt x="6877" y="4024"/>
                  </a:cubicBezTo>
                  <a:cubicBezTo>
                    <a:pt x="5536" y="5821"/>
                    <a:pt x="1199" y="13011"/>
                    <a:pt x="600" y="17320"/>
                  </a:cubicBezTo>
                  <a:cubicBezTo>
                    <a:pt x="1" y="21657"/>
                    <a:pt x="1627" y="24367"/>
                    <a:pt x="5679" y="24510"/>
                  </a:cubicBezTo>
                  <a:cubicBezTo>
                    <a:pt x="6258" y="24530"/>
                    <a:pt x="7000" y="24539"/>
                    <a:pt x="7850" y="24539"/>
                  </a:cubicBezTo>
                  <a:cubicBezTo>
                    <a:pt x="12952" y="24539"/>
                    <a:pt x="21934" y="24225"/>
                    <a:pt x="22741" y="24225"/>
                  </a:cubicBezTo>
                  <a:cubicBezTo>
                    <a:pt x="23654" y="24196"/>
                    <a:pt x="23169" y="20030"/>
                    <a:pt x="23169" y="20030"/>
                  </a:cubicBezTo>
                  <a:lnTo>
                    <a:pt x="15094" y="18689"/>
                  </a:lnTo>
                  <a:lnTo>
                    <a:pt x="14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6525" y="2160050"/>
              <a:ext cx="373800" cy="997925"/>
            </a:xfrm>
            <a:custGeom>
              <a:avLst/>
              <a:gdLst/>
              <a:ahLst/>
              <a:cxnLst/>
              <a:rect l="l" t="t" r="r" b="b"/>
              <a:pathLst>
                <a:path w="14952" h="39917" extrusionOk="0">
                  <a:moveTo>
                    <a:pt x="1769" y="0"/>
                  </a:moveTo>
                  <a:lnTo>
                    <a:pt x="1941" y="19145"/>
                  </a:lnTo>
                  <a:cubicBezTo>
                    <a:pt x="1941" y="19145"/>
                    <a:pt x="6106" y="21542"/>
                    <a:pt x="6278" y="25708"/>
                  </a:cubicBezTo>
                  <a:cubicBezTo>
                    <a:pt x="6017" y="28721"/>
                    <a:pt x="6051" y="29899"/>
                    <a:pt x="5152" y="29899"/>
                  </a:cubicBezTo>
                  <a:cubicBezTo>
                    <a:pt x="4970" y="29899"/>
                    <a:pt x="4749" y="29851"/>
                    <a:pt x="4480" y="29759"/>
                  </a:cubicBezTo>
                  <a:cubicBezTo>
                    <a:pt x="2540" y="32613"/>
                    <a:pt x="0" y="36949"/>
                    <a:pt x="0" y="36949"/>
                  </a:cubicBezTo>
                  <a:cubicBezTo>
                    <a:pt x="0" y="36949"/>
                    <a:pt x="2226" y="39032"/>
                    <a:pt x="3738" y="39917"/>
                  </a:cubicBezTo>
                  <a:cubicBezTo>
                    <a:pt x="11499" y="30815"/>
                    <a:pt x="12868" y="27077"/>
                    <a:pt x="13896" y="24224"/>
                  </a:cubicBezTo>
                  <a:cubicBezTo>
                    <a:pt x="14951" y="21399"/>
                    <a:pt x="11813" y="9872"/>
                    <a:pt x="11214" y="7190"/>
                  </a:cubicBezTo>
                  <a:cubicBezTo>
                    <a:pt x="10871" y="5621"/>
                    <a:pt x="10215" y="4137"/>
                    <a:pt x="9273" y="2853"/>
                  </a:cubicBezTo>
                  <a:cubicBezTo>
                    <a:pt x="9273" y="2853"/>
                    <a:pt x="4908" y="599"/>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244250" y="2533825"/>
              <a:ext cx="92050" cy="279625"/>
            </a:xfrm>
            <a:custGeom>
              <a:avLst/>
              <a:gdLst/>
              <a:ahLst/>
              <a:cxnLst/>
              <a:rect l="l" t="t" r="r" b="b"/>
              <a:pathLst>
                <a:path w="3682" h="11185" extrusionOk="0">
                  <a:moveTo>
                    <a:pt x="3110" y="0"/>
                  </a:moveTo>
                  <a:cubicBezTo>
                    <a:pt x="1113" y="5592"/>
                    <a:pt x="0" y="5678"/>
                    <a:pt x="0" y="5678"/>
                  </a:cubicBezTo>
                  <a:cubicBezTo>
                    <a:pt x="0" y="5678"/>
                    <a:pt x="1912" y="9073"/>
                    <a:pt x="2197" y="11185"/>
                  </a:cubicBezTo>
                  <a:cubicBezTo>
                    <a:pt x="3681" y="7076"/>
                    <a:pt x="3396" y="4394"/>
                    <a:pt x="3110"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207150" y="3017425"/>
              <a:ext cx="154825" cy="825325"/>
            </a:xfrm>
            <a:custGeom>
              <a:avLst/>
              <a:gdLst/>
              <a:ahLst/>
              <a:cxnLst/>
              <a:rect l="l" t="t" r="r" b="b"/>
              <a:pathLst>
                <a:path w="6193" h="33013" extrusionOk="0">
                  <a:moveTo>
                    <a:pt x="6192" y="1"/>
                  </a:moveTo>
                  <a:cubicBezTo>
                    <a:pt x="6192" y="1"/>
                    <a:pt x="3282" y="3282"/>
                    <a:pt x="1684" y="5793"/>
                  </a:cubicBezTo>
                  <a:cubicBezTo>
                    <a:pt x="1253" y="8633"/>
                    <a:pt x="258" y="8791"/>
                    <a:pt x="42" y="8791"/>
                  </a:cubicBezTo>
                  <a:cubicBezTo>
                    <a:pt x="16" y="8791"/>
                    <a:pt x="1" y="8789"/>
                    <a:pt x="1" y="8789"/>
                  </a:cubicBezTo>
                  <a:lnTo>
                    <a:pt x="1" y="8789"/>
                  </a:lnTo>
                  <a:cubicBezTo>
                    <a:pt x="1" y="8789"/>
                    <a:pt x="771" y="9645"/>
                    <a:pt x="600" y="11870"/>
                  </a:cubicBezTo>
                  <a:cubicBezTo>
                    <a:pt x="429" y="14096"/>
                    <a:pt x="1085" y="32699"/>
                    <a:pt x="1085" y="32699"/>
                  </a:cubicBezTo>
                  <a:lnTo>
                    <a:pt x="2597" y="33013"/>
                  </a:lnTo>
                  <a:cubicBezTo>
                    <a:pt x="2597" y="33013"/>
                    <a:pt x="2084" y="16350"/>
                    <a:pt x="2397" y="13154"/>
                  </a:cubicBezTo>
                  <a:cubicBezTo>
                    <a:pt x="2683" y="9959"/>
                    <a:pt x="6192" y="3596"/>
                    <a:pt x="6192" y="3596"/>
                  </a:cubicBezTo>
                  <a:lnTo>
                    <a:pt x="6192"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82200" y="2765650"/>
              <a:ext cx="76325" cy="251800"/>
            </a:xfrm>
            <a:custGeom>
              <a:avLst/>
              <a:gdLst/>
              <a:ahLst/>
              <a:cxnLst/>
              <a:rect l="l" t="t" r="r" b="b"/>
              <a:pathLst>
                <a:path w="3053" h="10072" extrusionOk="0">
                  <a:moveTo>
                    <a:pt x="114" y="0"/>
                  </a:moveTo>
                  <a:lnTo>
                    <a:pt x="0" y="10072"/>
                  </a:lnTo>
                  <a:lnTo>
                    <a:pt x="3053" y="5535"/>
                  </a:lnTo>
                  <a:lnTo>
                    <a:pt x="2397" y="4194"/>
                  </a:lnTo>
                  <a:lnTo>
                    <a:pt x="1712" y="4679"/>
                  </a:lnTo>
                  <a:cubicBezTo>
                    <a:pt x="1712" y="4679"/>
                    <a:pt x="1598" y="2796"/>
                    <a:pt x="114"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551625" y="2553775"/>
              <a:ext cx="600625" cy="189775"/>
            </a:xfrm>
            <a:custGeom>
              <a:avLst/>
              <a:gdLst/>
              <a:ahLst/>
              <a:cxnLst/>
              <a:rect l="l" t="t" r="r" b="b"/>
              <a:pathLst>
                <a:path w="24025" h="7591" extrusionOk="0">
                  <a:moveTo>
                    <a:pt x="2283" y="1"/>
                  </a:moveTo>
                  <a:cubicBezTo>
                    <a:pt x="1" y="3396"/>
                    <a:pt x="1684" y="6478"/>
                    <a:pt x="4195" y="7591"/>
                  </a:cubicBezTo>
                  <a:lnTo>
                    <a:pt x="23939" y="7591"/>
                  </a:lnTo>
                  <a:lnTo>
                    <a:pt x="24025" y="5279"/>
                  </a:lnTo>
                  <a:cubicBezTo>
                    <a:pt x="23739" y="5080"/>
                    <a:pt x="9159" y="4595"/>
                    <a:pt x="6791" y="3881"/>
                  </a:cubicBezTo>
                  <a:cubicBezTo>
                    <a:pt x="4395" y="3197"/>
                    <a:pt x="1684" y="3482"/>
                    <a:pt x="228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02150" y="2152900"/>
              <a:ext cx="84925" cy="179075"/>
            </a:xfrm>
            <a:custGeom>
              <a:avLst/>
              <a:gdLst/>
              <a:ahLst/>
              <a:cxnLst/>
              <a:rect l="l" t="t" r="r" b="b"/>
              <a:pathLst>
                <a:path w="3397" h="7163" extrusionOk="0">
                  <a:moveTo>
                    <a:pt x="1" y="1"/>
                  </a:moveTo>
                  <a:lnTo>
                    <a:pt x="3396" y="7162"/>
                  </a:lnTo>
                  <a:lnTo>
                    <a:pt x="2597" y="1570"/>
                  </a:lnTo>
                  <a:lnTo>
                    <a:pt x="1"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210000" y="2675750"/>
              <a:ext cx="295325" cy="486500"/>
            </a:xfrm>
            <a:custGeom>
              <a:avLst/>
              <a:gdLst/>
              <a:ahLst/>
              <a:cxnLst/>
              <a:rect l="l" t="t" r="r" b="b"/>
              <a:pathLst>
                <a:path w="11813" h="19460" extrusionOk="0">
                  <a:moveTo>
                    <a:pt x="10900" y="1"/>
                  </a:moveTo>
                  <a:lnTo>
                    <a:pt x="10900" y="1"/>
                  </a:lnTo>
                  <a:cubicBezTo>
                    <a:pt x="10672" y="1627"/>
                    <a:pt x="10187" y="3197"/>
                    <a:pt x="9474" y="4652"/>
                  </a:cubicBezTo>
                  <a:cubicBezTo>
                    <a:pt x="8361" y="6906"/>
                    <a:pt x="1" y="18404"/>
                    <a:pt x="1" y="18404"/>
                  </a:cubicBezTo>
                  <a:lnTo>
                    <a:pt x="1599" y="19460"/>
                  </a:lnTo>
                  <a:cubicBezTo>
                    <a:pt x="1599" y="19460"/>
                    <a:pt x="8361" y="10843"/>
                    <a:pt x="10101" y="6678"/>
                  </a:cubicBezTo>
                  <a:cubicBezTo>
                    <a:pt x="11813" y="2484"/>
                    <a:pt x="10900" y="1"/>
                    <a:pt x="10900"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11950" y="1880425"/>
              <a:ext cx="179775" cy="304600"/>
            </a:xfrm>
            <a:custGeom>
              <a:avLst/>
              <a:gdLst/>
              <a:ahLst/>
              <a:cxnLst/>
              <a:rect l="l" t="t" r="r" b="b"/>
              <a:pathLst>
                <a:path w="7191" h="12184" extrusionOk="0">
                  <a:moveTo>
                    <a:pt x="6192" y="1"/>
                  </a:moveTo>
                  <a:cubicBezTo>
                    <a:pt x="6192" y="1"/>
                    <a:pt x="4813" y="1012"/>
                    <a:pt x="2929" y="1012"/>
                  </a:cubicBezTo>
                  <a:cubicBezTo>
                    <a:pt x="2035" y="1012"/>
                    <a:pt x="1028" y="785"/>
                    <a:pt x="1" y="115"/>
                  </a:cubicBezTo>
                  <a:lnTo>
                    <a:pt x="1" y="115"/>
                  </a:lnTo>
                  <a:cubicBezTo>
                    <a:pt x="1" y="115"/>
                    <a:pt x="1913" y="2312"/>
                    <a:pt x="2911" y="3196"/>
                  </a:cubicBezTo>
                  <a:cubicBezTo>
                    <a:pt x="3910" y="4109"/>
                    <a:pt x="3396" y="12184"/>
                    <a:pt x="3396" y="12184"/>
                  </a:cubicBezTo>
                  <a:lnTo>
                    <a:pt x="7191" y="5507"/>
                  </a:lnTo>
                  <a:cubicBezTo>
                    <a:pt x="7191" y="5507"/>
                    <a:pt x="6506" y="3196"/>
                    <a:pt x="6192" y="2283"/>
                  </a:cubicBezTo>
                  <a:cubicBezTo>
                    <a:pt x="5907" y="1370"/>
                    <a:pt x="6192" y="1"/>
                    <a:pt x="6192"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55350" y="2028800"/>
              <a:ext cx="243275" cy="342400"/>
            </a:xfrm>
            <a:custGeom>
              <a:avLst/>
              <a:gdLst/>
              <a:ahLst/>
              <a:cxnLst/>
              <a:rect l="l" t="t" r="r" b="b"/>
              <a:pathLst>
                <a:path w="9731" h="13696" extrusionOk="0">
                  <a:moveTo>
                    <a:pt x="7847" y="0"/>
                  </a:moveTo>
                  <a:cubicBezTo>
                    <a:pt x="7847" y="1"/>
                    <a:pt x="7439" y="1020"/>
                    <a:pt x="5594" y="1020"/>
                  </a:cubicBezTo>
                  <a:cubicBezTo>
                    <a:pt x="5369" y="1020"/>
                    <a:pt x="5122" y="1005"/>
                    <a:pt x="4851" y="970"/>
                  </a:cubicBezTo>
                  <a:cubicBezTo>
                    <a:pt x="2398" y="685"/>
                    <a:pt x="1998" y="143"/>
                    <a:pt x="1998" y="143"/>
                  </a:cubicBezTo>
                  <a:lnTo>
                    <a:pt x="1998" y="143"/>
                  </a:lnTo>
                  <a:cubicBezTo>
                    <a:pt x="2055" y="913"/>
                    <a:pt x="2055" y="1655"/>
                    <a:pt x="1998" y="2397"/>
                  </a:cubicBezTo>
                  <a:cubicBezTo>
                    <a:pt x="1941" y="3595"/>
                    <a:pt x="1713" y="4052"/>
                    <a:pt x="1" y="4651"/>
                  </a:cubicBezTo>
                  <a:cubicBezTo>
                    <a:pt x="1085" y="8103"/>
                    <a:pt x="3054" y="11213"/>
                    <a:pt x="5679" y="13696"/>
                  </a:cubicBezTo>
                  <a:cubicBezTo>
                    <a:pt x="8817" y="7476"/>
                    <a:pt x="9730" y="5307"/>
                    <a:pt x="9730" y="5307"/>
                  </a:cubicBezTo>
                  <a:cubicBezTo>
                    <a:pt x="9730" y="5307"/>
                    <a:pt x="7933" y="4680"/>
                    <a:pt x="7847" y="3281"/>
                  </a:cubicBezTo>
                  <a:cubicBezTo>
                    <a:pt x="7762" y="1912"/>
                    <a:pt x="7847" y="1"/>
                    <a:pt x="7847"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97200" y="1694250"/>
              <a:ext cx="344225" cy="261800"/>
            </a:xfrm>
            <a:custGeom>
              <a:avLst/>
              <a:gdLst/>
              <a:ahLst/>
              <a:cxnLst/>
              <a:rect l="l" t="t" r="r" b="b"/>
              <a:pathLst>
                <a:path w="13769" h="10472" extrusionOk="0">
                  <a:moveTo>
                    <a:pt x="7805" y="1"/>
                  </a:moveTo>
                  <a:cubicBezTo>
                    <a:pt x="6521" y="1484"/>
                    <a:pt x="4666" y="2768"/>
                    <a:pt x="3012" y="3967"/>
                  </a:cubicBezTo>
                  <a:cubicBezTo>
                    <a:pt x="1357" y="5165"/>
                    <a:pt x="1671" y="6135"/>
                    <a:pt x="1671" y="6135"/>
                  </a:cubicBezTo>
                  <a:cubicBezTo>
                    <a:pt x="1671" y="6135"/>
                    <a:pt x="1524" y="6103"/>
                    <a:pt x="1321" y="6103"/>
                  </a:cubicBezTo>
                  <a:cubicBezTo>
                    <a:pt x="829" y="6103"/>
                    <a:pt x="0" y="6289"/>
                    <a:pt x="101" y="7562"/>
                  </a:cubicBezTo>
                  <a:cubicBezTo>
                    <a:pt x="77" y="8356"/>
                    <a:pt x="724" y="8968"/>
                    <a:pt x="1458" y="8968"/>
                  </a:cubicBezTo>
                  <a:cubicBezTo>
                    <a:pt x="1594" y="8968"/>
                    <a:pt x="1732" y="8947"/>
                    <a:pt x="1870" y="8903"/>
                  </a:cubicBezTo>
                  <a:lnTo>
                    <a:pt x="2783" y="10472"/>
                  </a:lnTo>
                  <a:lnTo>
                    <a:pt x="4353" y="8304"/>
                  </a:lnTo>
                  <a:cubicBezTo>
                    <a:pt x="5355" y="8761"/>
                    <a:pt x="6507" y="8903"/>
                    <a:pt x="7548" y="8903"/>
                  </a:cubicBezTo>
                  <a:cubicBezTo>
                    <a:pt x="9234" y="8903"/>
                    <a:pt x="10630" y="8532"/>
                    <a:pt x="10630" y="8532"/>
                  </a:cubicBezTo>
                  <a:lnTo>
                    <a:pt x="11685" y="10472"/>
                  </a:lnTo>
                  <a:lnTo>
                    <a:pt x="12285" y="9274"/>
                  </a:lnTo>
                  <a:cubicBezTo>
                    <a:pt x="12285" y="9274"/>
                    <a:pt x="12289" y="9274"/>
                    <a:pt x="12297" y="9274"/>
                  </a:cubicBezTo>
                  <a:cubicBezTo>
                    <a:pt x="12423" y="9274"/>
                    <a:pt x="13465" y="9223"/>
                    <a:pt x="13626" y="7562"/>
                  </a:cubicBezTo>
                  <a:cubicBezTo>
                    <a:pt x="13768" y="5764"/>
                    <a:pt x="11828" y="5679"/>
                    <a:pt x="11828" y="5679"/>
                  </a:cubicBezTo>
                  <a:cubicBezTo>
                    <a:pt x="11828" y="5679"/>
                    <a:pt x="11543" y="3795"/>
                    <a:pt x="10344" y="3225"/>
                  </a:cubicBezTo>
                  <a:cubicBezTo>
                    <a:pt x="9146" y="2626"/>
                    <a:pt x="8775" y="1570"/>
                    <a:pt x="7805"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958925" y="1901825"/>
              <a:ext cx="237550" cy="152150"/>
            </a:xfrm>
            <a:custGeom>
              <a:avLst/>
              <a:gdLst/>
              <a:ahLst/>
              <a:cxnLst/>
              <a:rect l="l" t="t" r="r" b="b"/>
              <a:pathLst>
                <a:path w="9502" h="6086" extrusionOk="0">
                  <a:moveTo>
                    <a:pt x="1884" y="1"/>
                  </a:moveTo>
                  <a:lnTo>
                    <a:pt x="0" y="2483"/>
                  </a:lnTo>
                  <a:cubicBezTo>
                    <a:pt x="0" y="2483"/>
                    <a:pt x="515" y="6086"/>
                    <a:pt x="4395" y="6086"/>
                  </a:cubicBezTo>
                  <a:cubicBezTo>
                    <a:pt x="4497" y="6086"/>
                    <a:pt x="4601" y="6083"/>
                    <a:pt x="4708" y="6078"/>
                  </a:cubicBezTo>
                  <a:cubicBezTo>
                    <a:pt x="8903" y="5850"/>
                    <a:pt x="9502" y="2397"/>
                    <a:pt x="9502" y="2397"/>
                  </a:cubicBezTo>
                  <a:lnTo>
                    <a:pt x="8161" y="229"/>
                  </a:lnTo>
                  <a:cubicBezTo>
                    <a:pt x="8161" y="229"/>
                    <a:pt x="6180" y="605"/>
                    <a:pt x="5156" y="605"/>
                  </a:cubicBezTo>
                  <a:cubicBezTo>
                    <a:pt x="5088" y="605"/>
                    <a:pt x="5024" y="603"/>
                    <a:pt x="4965" y="600"/>
                  </a:cubicBezTo>
                  <a:cubicBezTo>
                    <a:pt x="3909" y="457"/>
                    <a:pt x="2882" y="257"/>
                    <a:pt x="1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44075" y="1603929"/>
              <a:ext cx="456550" cy="557175"/>
            </a:xfrm>
            <a:custGeom>
              <a:avLst/>
              <a:gdLst/>
              <a:ahLst/>
              <a:cxnLst/>
              <a:rect l="l" t="t" r="r" b="b"/>
              <a:pathLst>
                <a:path w="18262" h="22287" extrusionOk="0">
                  <a:moveTo>
                    <a:pt x="6795" y="1"/>
                  </a:moveTo>
                  <a:cubicBezTo>
                    <a:pt x="4165" y="1"/>
                    <a:pt x="2701" y="5445"/>
                    <a:pt x="1713" y="7506"/>
                  </a:cubicBezTo>
                  <a:cubicBezTo>
                    <a:pt x="743" y="9589"/>
                    <a:pt x="1" y="13641"/>
                    <a:pt x="372" y="15495"/>
                  </a:cubicBezTo>
                  <a:cubicBezTo>
                    <a:pt x="743" y="17379"/>
                    <a:pt x="3567" y="21744"/>
                    <a:pt x="3567" y="21744"/>
                  </a:cubicBezTo>
                  <a:lnTo>
                    <a:pt x="4423" y="21031"/>
                  </a:lnTo>
                  <a:lnTo>
                    <a:pt x="4423" y="21630"/>
                  </a:lnTo>
                  <a:cubicBezTo>
                    <a:pt x="4423" y="21630"/>
                    <a:pt x="5793" y="21116"/>
                    <a:pt x="6278" y="20432"/>
                  </a:cubicBezTo>
                  <a:cubicBezTo>
                    <a:pt x="6791" y="19775"/>
                    <a:pt x="6449" y="17521"/>
                    <a:pt x="6449" y="17521"/>
                  </a:cubicBezTo>
                  <a:cubicBezTo>
                    <a:pt x="5080" y="16466"/>
                    <a:pt x="4252" y="12728"/>
                    <a:pt x="4252" y="12728"/>
                  </a:cubicBezTo>
                  <a:cubicBezTo>
                    <a:pt x="4252" y="12728"/>
                    <a:pt x="2198" y="12728"/>
                    <a:pt x="2198" y="11159"/>
                  </a:cubicBezTo>
                  <a:cubicBezTo>
                    <a:pt x="2198" y="9831"/>
                    <a:pt x="3321" y="9729"/>
                    <a:pt x="3667" y="9729"/>
                  </a:cubicBezTo>
                  <a:cubicBezTo>
                    <a:pt x="3730" y="9729"/>
                    <a:pt x="3767" y="9732"/>
                    <a:pt x="3767" y="9732"/>
                  </a:cubicBezTo>
                  <a:cubicBezTo>
                    <a:pt x="4252" y="8448"/>
                    <a:pt x="5108" y="7335"/>
                    <a:pt x="6278" y="6565"/>
                  </a:cubicBezTo>
                  <a:cubicBezTo>
                    <a:pt x="6592" y="6365"/>
                    <a:pt x="6906" y="6194"/>
                    <a:pt x="7277" y="6080"/>
                  </a:cubicBezTo>
                  <a:cubicBezTo>
                    <a:pt x="7419" y="6023"/>
                    <a:pt x="7562" y="5994"/>
                    <a:pt x="7676" y="5909"/>
                  </a:cubicBezTo>
                  <a:cubicBezTo>
                    <a:pt x="8104" y="5652"/>
                    <a:pt x="8475" y="5309"/>
                    <a:pt x="8817" y="4910"/>
                  </a:cubicBezTo>
                  <a:cubicBezTo>
                    <a:pt x="9160" y="4539"/>
                    <a:pt x="9502" y="4140"/>
                    <a:pt x="9816" y="3712"/>
                  </a:cubicBezTo>
                  <a:cubicBezTo>
                    <a:pt x="10044" y="3997"/>
                    <a:pt x="10301" y="4254"/>
                    <a:pt x="10586" y="4482"/>
                  </a:cubicBezTo>
                  <a:cubicBezTo>
                    <a:pt x="10843" y="4767"/>
                    <a:pt x="11014" y="5110"/>
                    <a:pt x="11242" y="5395"/>
                  </a:cubicBezTo>
                  <a:cubicBezTo>
                    <a:pt x="12954" y="7564"/>
                    <a:pt x="13782" y="6679"/>
                    <a:pt x="13925" y="9275"/>
                  </a:cubicBezTo>
                  <a:cubicBezTo>
                    <a:pt x="15351" y="9504"/>
                    <a:pt x="15722" y="9875"/>
                    <a:pt x="15722" y="11159"/>
                  </a:cubicBezTo>
                  <a:cubicBezTo>
                    <a:pt x="15722" y="12414"/>
                    <a:pt x="14381" y="12871"/>
                    <a:pt x="14381" y="12871"/>
                  </a:cubicBezTo>
                  <a:lnTo>
                    <a:pt x="13782" y="14582"/>
                  </a:lnTo>
                  <a:cubicBezTo>
                    <a:pt x="13221" y="16211"/>
                    <a:pt x="12711" y="16990"/>
                    <a:pt x="12343" y="16990"/>
                  </a:cubicBezTo>
                  <a:cubicBezTo>
                    <a:pt x="12318" y="16990"/>
                    <a:pt x="12294" y="16986"/>
                    <a:pt x="12270" y="16979"/>
                  </a:cubicBezTo>
                  <a:cubicBezTo>
                    <a:pt x="12265" y="16978"/>
                    <a:pt x="12261" y="16977"/>
                    <a:pt x="12256" y="16977"/>
                  </a:cubicBezTo>
                  <a:cubicBezTo>
                    <a:pt x="11940" y="16977"/>
                    <a:pt x="12415" y="20074"/>
                    <a:pt x="12641" y="21031"/>
                  </a:cubicBezTo>
                  <a:cubicBezTo>
                    <a:pt x="12869" y="22001"/>
                    <a:pt x="14124" y="22286"/>
                    <a:pt x="14124" y="22286"/>
                  </a:cubicBezTo>
                  <a:cubicBezTo>
                    <a:pt x="14124" y="22286"/>
                    <a:pt x="14809" y="21031"/>
                    <a:pt x="16378" y="18548"/>
                  </a:cubicBezTo>
                  <a:cubicBezTo>
                    <a:pt x="17948" y="16095"/>
                    <a:pt x="18261" y="12585"/>
                    <a:pt x="17719" y="10788"/>
                  </a:cubicBezTo>
                  <a:cubicBezTo>
                    <a:pt x="17177" y="8990"/>
                    <a:pt x="15779" y="3227"/>
                    <a:pt x="13753" y="1515"/>
                  </a:cubicBezTo>
                  <a:cubicBezTo>
                    <a:pt x="13088" y="944"/>
                    <a:pt x="12511" y="754"/>
                    <a:pt x="12037" y="754"/>
                  </a:cubicBezTo>
                  <a:cubicBezTo>
                    <a:pt x="11090" y="754"/>
                    <a:pt x="10558" y="1515"/>
                    <a:pt x="10558" y="1515"/>
                  </a:cubicBezTo>
                  <a:cubicBezTo>
                    <a:pt x="10558" y="1515"/>
                    <a:pt x="9588" y="145"/>
                    <a:pt x="6877" y="2"/>
                  </a:cubicBezTo>
                  <a:cubicBezTo>
                    <a:pt x="6850" y="1"/>
                    <a:pt x="6823" y="1"/>
                    <a:pt x="6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955350" y="2152900"/>
              <a:ext cx="244700" cy="489350"/>
            </a:xfrm>
            <a:custGeom>
              <a:avLst/>
              <a:gdLst/>
              <a:ahLst/>
              <a:cxnLst/>
              <a:rect l="l" t="t" r="r" b="b"/>
              <a:pathLst>
                <a:path w="9788" h="19574" extrusionOk="0">
                  <a:moveTo>
                    <a:pt x="1" y="1"/>
                  </a:moveTo>
                  <a:lnTo>
                    <a:pt x="315" y="17719"/>
                  </a:lnTo>
                  <a:lnTo>
                    <a:pt x="7476" y="19203"/>
                  </a:lnTo>
                  <a:lnTo>
                    <a:pt x="8218" y="19431"/>
                  </a:lnTo>
                  <a:lnTo>
                    <a:pt x="9188" y="19574"/>
                  </a:lnTo>
                  <a:lnTo>
                    <a:pt x="9787" y="686"/>
                  </a:lnTo>
                  <a:lnTo>
                    <a:pt x="5679" y="8732"/>
                  </a:lnTo>
                  <a:cubicBezTo>
                    <a:pt x="5679" y="8732"/>
                    <a:pt x="914" y="285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56650" y="2933975"/>
              <a:ext cx="121275" cy="158375"/>
            </a:xfrm>
            <a:custGeom>
              <a:avLst/>
              <a:gdLst/>
              <a:ahLst/>
              <a:cxnLst/>
              <a:rect l="l" t="t" r="r" b="b"/>
              <a:pathLst>
                <a:path w="4851" h="6335" extrusionOk="0">
                  <a:moveTo>
                    <a:pt x="4765" y="1"/>
                  </a:moveTo>
                  <a:cubicBezTo>
                    <a:pt x="4628" y="578"/>
                    <a:pt x="2794" y="3064"/>
                    <a:pt x="490" y="3064"/>
                  </a:cubicBezTo>
                  <a:cubicBezTo>
                    <a:pt x="403" y="3064"/>
                    <a:pt x="316" y="3061"/>
                    <a:pt x="229" y="3054"/>
                  </a:cubicBezTo>
                  <a:lnTo>
                    <a:pt x="229" y="3054"/>
                  </a:lnTo>
                  <a:cubicBezTo>
                    <a:pt x="0" y="3567"/>
                    <a:pt x="371" y="6335"/>
                    <a:pt x="371" y="6335"/>
                  </a:cubicBezTo>
                  <a:lnTo>
                    <a:pt x="3567" y="5992"/>
                  </a:lnTo>
                  <a:lnTo>
                    <a:pt x="4851" y="3082"/>
                  </a:lnTo>
                  <a:lnTo>
                    <a:pt x="476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025" y="2732125"/>
              <a:ext cx="76475" cy="123925"/>
            </a:xfrm>
            <a:custGeom>
              <a:avLst/>
              <a:gdLst/>
              <a:ahLst/>
              <a:cxnLst/>
              <a:rect l="l" t="t" r="r" b="b"/>
              <a:pathLst>
                <a:path w="3059" h="4957" extrusionOk="0">
                  <a:moveTo>
                    <a:pt x="2317" y="0"/>
                  </a:moveTo>
                  <a:cubicBezTo>
                    <a:pt x="2317" y="0"/>
                    <a:pt x="2210" y="962"/>
                    <a:pt x="1497" y="962"/>
                  </a:cubicBezTo>
                  <a:cubicBezTo>
                    <a:pt x="1386" y="962"/>
                    <a:pt x="1260" y="938"/>
                    <a:pt x="1118" y="885"/>
                  </a:cubicBezTo>
                  <a:cubicBezTo>
                    <a:pt x="1046" y="859"/>
                    <a:pt x="985" y="847"/>
                    <a:pt x="935" y="847"/>
                  </a:cubicBezTo>
                  <a:cubicBezTo>
                    <a:pt x="1" y="847"/>
                    <a:pt x="2567" y="4956"/>
                    <a:pt x="2812" y="4956"/>
                  </a:cubicBezTo>
                  <a:cubicBezTo>
                    <a:pt x="2822" y="4956"/>
                    <a:pt x="2828" y="4950"/>
                    <a:pt x="2830" y="4936"/>
                  </a:cubicBezTo>
                  <a:cubicBezTo>
                    <a:pt x="2916" y="4565"/>
                    <a:pt x="3059" y="599"/>
                    <a:pt x="3059" y="599"/>
                  </a:cubicBezTo>
                  <a:lnTo>
                    <a:pt x="2317" y="0"/>
                  </a:lnTo>
                  <a:close/>
                </a:path>
              </a:pathLst>
            </a:custGeom>
            <a:solidFill>
              <a:srgbClr val="579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213575" y="3834175"/>
              <a:ext cx="49950" cy="739000"/>
            </a:xfrm>
            <a:custGeom>
              <a:avLst/>
              <a:gdLst/>
              <a:ahLst/>
              <a:cxnLst/>
              <a:rect l="l" t="t" r="r" b="b"/>
              <a:pathLst>
                <a:path w="1998" h="29560" extrusionOk="0">
                  <a:moveTo>
                    <a:pt x="1969" y="0"/>
                  </a:moveTo>
                  <a:lnTo>
                    <a:pt x="828" y="29"/>
                  </a:lnTo>
                  <a:lnTo>
                    <a:pt x="0" y="29560"/>
                  </a:lnTo>
                  <a:lnTo>
                    <a:pt x="0" y="29560"/>
                  </a:lnTo>
                  <a:lnTo>
                    <a:pt x="1998" y="29474"/>
                  </a:lnTo>
                  <a:cubicBezTo>
                    <a:pt x="1855" y="19602"/>
                    <a:pt x="1399" y="9929"/>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248525" y="3831325"/>
              <a:ext cx="75625" cy="739725"/>
            </a:xfrm>
            <a:custGeom>
              <a:avLst/>
              <a:gdLst/>
              <a:ahLst/>
              <a:cxnLst/>
              <a:rect l="l" t="t" r="r" b="b"/>
              <a:pathLst>
                <a:path w="3025" h="29589" extrusionOk="0">
                  <a:moveTo>
                    <a:pt x="3025" y="0"/>
                  </a:moveTo>
                  <a:lnTo>
                    <a:pt x="571" y="114"/>
                  </a:lnTo>
                  <a:cubicBezTo>
                    <a:pt x="1" y="10043"/>
                    <a:pt x="457" y="19716"/>
                    <a:pt x="600" y="29588"/>
                  </a:cubicBezTo>
                  <a:cubicBezTo>
                    <a:pt x="1513" y="29531"/>
                    <a:pt x="2397" y="29502"/>
                    <a:pt x="2483" y="29474"/>
                  </a:cubicBezTo>
                  <a:cubicBezTo>
                    <a:pt x="2654" y="29417"/>
                    <a:pt x="3025" y="0"/>
                    <a:pt x="30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06725" y="3081625"/>
              <a:ext cx="244675" cy="179075"/>
            </a:xfrm>
            <a:custGeom>
              <a:avLst/>
              <a:gdLst/>
              <a:ahLst/>
              <a:cxnLst/>
              <a:rect l="l" t="t" r="r" b="b"/>
              <a:pathLst>
                <a:path w="9787" h="7163" extrusionOk="0">
                  <a:moveTo>
                    <a:pt x="371" y="1"/>
                  </a:moveTo>
                  <a:cubicBezTo>
                    <a:pt x="114" y="1"/>
                    <a:pt x="0" y="372"/>
                    <a:pt x="114" y="571"/>
                  </a:cubicBezTo>
                  <a:cubicBezTo>
                    <a:pt x="228" y="771"/>
                    <a:pt x="428" y="942"/>
                    <a:pt x="685" y="999"/>
                  </a:cubicBezTo>
                  <a:cubicBezTo>
                    <a:pt x="1626" y="1399"/>
                    <a:pt x="2625" y="1656"/>
                    <a:pt x="3652" y="1741"/>
                  </a:cubicBezTo>
                  <a:lnTo>
                    <a:pt x="2169" y="3196"/>
                  </a:lnTo>
                  <a:cubicBezTo>
                    <a:pt x="2026" y="3339"/>
                    <a:pt x="1912" y="3510"/>
                    <a:pt x="1826" y="3710"/>
                  </a:cubicBezTo>
                  <a:cubicBezTo>
                    <a:pt x="1710" y="4213"/>
                    <a:pt x="2119" y="4585"/>
                    <a:pt x="2537" y="4585"/>
                  </a:cubicBezTo>
                  <a:cubicBezTo>
                    <a:pt x="2678" y="4585"/>
                    <a:pt x="2821" y="4543"/>
                    <a:pt x="2944" y="4448"/>
                  </a:cubicBezTo>
                  <a:lnTo>
                    <a:pt x="2944" y="4448"/>
                  </a:lnTo>
                  <a:cubicBezTo>
                    <a:pt x="2794" y="4624"/>
                    <a:pt x="2692" y="4834"/>
                    <a:pt x="2625" y="5080"/>
                  </a:cubicBezTo>
                  <a:cubicBezTo>
                    <a:pt x="2568" y="5365"/>
                    <a:pt x="2768" y="5679"/>
                    <a:pt x="3053" y="5736"/>
                  </a:cubicBezTo>
                  <a:cubicBezTo>
                    <a:pt x="3167" y="5736"/>
                    <a:pt x="3281" y="5707"/>
                    <a:pt x="3367" y="5650"/>
                  </a:cubicBezTo>
                  <a:cubicBezTo>
                    <a:pt x="4223" y="5308"/>
                    <a:pt x="4993" y="4766"/>
                    <a:pt x="5621" y="4081"/>
                  </a:cubicBezTo>
                  <a:lnTo>
                    <a:pt x="5621" y="4081"/>
                  </a:lnTo>
                  <a:cubicBezTo>
                    <a:pt x="5136" y="5051"/>
                    <a:pt x="4965" y="6107"/>
                    <a:pt x="5136" y="7162"/>
                  </a:cubicBezTo>
                  <a:cubicBezTo>
                    <a:pt x="6049" y="6734"/>
                    <a:pt x="6734" y="5935"/>
                    <a:pt x="7019" y="4965"/>
                  </a:cubicBezTo>
                  <a:lnTo>
                    <a:pt x="7019" y="7020"/>
                  </a:lnTo>
                  <a:cubicBezTo>
                    <a:pt x="7058" y="7030"/>
                    <a:pt x="7096" y="7035"/>
                    <a:pt x="7134" y="7035"/>
                  </a:cubicBezTo>
                  <a:cubicBezTo>
                    <a:pt x="7402" y="7035"/>
                    <a:pt x="7643" y="6788"/>
                    <a:pt x="7818" y="6563"/>
                  </a:cubicBezTo>
                  <a:cubicBezTo>
                    <a:pt x="8645" y="5536"/>
                    <a:pt x="9302" y="4423"/>
                    <a:pt x="9787" y="3196"/>
                  </a:cubicBezTo>
                  <a:cubicBezTo>
                    <a:pt x="9387" y="3168"/>
                    <a:pt x="9016" y="2968"/>
                    <a:pt x="8788" y="2626"/>
                  </a:cubicBezTo>
                  <a:lnTo>
                    <a:pt x="5621" y="486"/>
                  </a:lnTo>
                  <a:cubicBezTo>
                    <a:pt x="5227" y="242"/>
                    <a:pt x="4788" y="165"/>
                    <a:pt x="4327" y="165"/>
                  </a:cubicBezTo>
                  <a:cubicBezTo>
                    <a:pt x="3545" y="165"/>
                    <a:pt x="2702" y="386"/>
                    <a:pt x="1912" y="386"/>
                  </a:cubicBezTo>
                  <a:cubicBezTo>
                    <a:pt x="1480" y="386"/>
                    <a:pt x="1065" y="320"/>
                    <a:pt x="685" y="115"/>
                  </a:cubicBezTo>
                  <a:cubicBezTo>
                    <a:pt x="571" y="58"/>
                    <a:pt x="485" y="29"/>
                    <a:pt x="371"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53650" y="2637250"/>
              <a:ext cx="141275" cy="271775"/>
            </a:xfrm>
            <a:custGeom>
              <a:avLst/>
              <a:gdLst/>
              <a:ahLst/>
              <a:cxnLst/>
              <a:rect l="l" t="t" r="r" b="b"/>
              <a:pathLst>
                <a:path w="5651" h="10871" extrusionOk="0">
                  <a:moveTo>
                    <a:pt x="1" y="0"/>
                  </a:moveTo>
                  <a:lnTo>
                    <a:pt x="315" y="3424"/>
                  </a:lnTo>
                  <a:cubicBezTo>
                    <a:pt x="1599" y="5421"/>
                    <a:pt x="2512" y="7647"/>
                    <a:pt x="3025" y="9958"/>
                  </a:cubicBezTo>
                  <a:cubicBezTo>
                    <a:pt x="3370" y="9889"/>
                    <a:pt x="3622" y="9635"/>
                    <a:pt x="3692" y="9315"/>
                  </a:cubicBezTo>
                  <a:lnTo>
                    <a:pt x="3692" y="9315"/>
                  </a:lnTo>
                  <a:cubicBezTo>
                    <a:pt x="3693" y="9808"/>
                    <a:pt x="3917" y="10295"/>
                    <a:pt x="4309" y="10614"/>
                  </a:cubicBezTo>
                  <a:cubicBezTo>
                    <a:pt x="4537" y="10357"/>
                    <a:pt x="4709" y="10072"/>
                    <a:pt x="4794" y="9730"/>
                  </a:cubicBezTo>
                  <a:lnTo>
                    <a:pt x="4794" y="9730"/>
                  </a:lnTo>
                  <a:cubicBezTo>
                    <a:pt x="4766" y="10129"/>
                    <a:pt x="4880" y="10557"/>
                    <a:pt x="5165" y="10871"/>
                  </a:cubicBezTo>
                  <a:cubicBezTo>
                    <a:pt x="5622" y="10272"/>
                    <a:pt x="5650" y="9444"/>
                    <a:pt x="5622" y="8703"/>
                  </a:cubicBezTo>
                  <a:cubicBezTo>
                    <a:pt x="5593" y="6791"/>
                    <a:pt x="5336" y="4851"/>
                    <a:pt x="4452" y="3167"/>
                  </a:cubicBezTo>
                  <a:cubicBezTo>
                    <a:pt x="3539" y="1512"/>
                    <a:pt x="1912" y="143"/>
                    <a:pt x="1"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11725" y="2038075"/>
              <a:ext cx="191900" cy="331000"/>
            </a:xfrm>
            <a:custGeom>
              <a:avLst/>
              <a:gdLst/>
              <a:ahLst/>
              <a:cxnLst/>
              <a:rect l="l" t="t" r="r" b="b"/>
              <a:pathLst>
                <a:path w="7676" h="13240" extrusionOk="0">
                  <a:moveTo>
                    <a:pt x="5621" y="0"/>
                  </a:moveTo>
                  <a:lnTo>
                    <a:pt x="5250" y="114"/>
                  </a:lnTo>
                  <a:cubicBezTo>
                    <a:pt x="4523" y="301"/>
                    <a:pt x="3771" y="402"/>
                    <a:pt x="3012" y="402"/>
                  </a:cubicBezTo>
                  <a:cubicBezTo>
                    <a:pt x="2609" y="402"/>
                    <a:pt x="2203" y="373"/>
                    <a:pt x="1797" y="314"/>
                  </a:cubicBezTo>
                  <a:cubicBezTo>
                    <a:pt x="1512" y="286"/>
                    <a:pt x="1227" y="228"/>
                    <a:pt x="941" y="171"/>
                  </a:cubicBezTo>
                  <a:cubicBezTo>
                    <a:pt x="770" y="114"/>
                    <a:pt x="571" y="86"/>
                    <a:pt x="371" y="57"/>
                  </a:cubicBezTo>
                  <a:cubicBezTo>
                    <a:pt x="359" y="56"/>
                    <a:pt x="347" y="56"/>
                    <a:pt x="337" y="56"/>
                  </a:cubicBezTo>
                  <a:cubicBezTo>
                    <a:pt x="0" y="56"/>
                    <a:pt x="460" y="490"/>
                    <a:pt x="571" y="628"/>
                  </a:cubicBezTo>
                  <a:cubicBezTo>
                    <a:pt x="1455" y="1883"/>
                    <a:pt x="2340" y="3139"/>
                    <a:pt x="3224" y="4394"/>
                  </a:cubicBezTo>
                  <a:cubicBezTo>
                    <a:pt x="3452" y="4708"/>
                    <a:pt x="3623" y="5022"/>
                    <a:pt x="3738" y="5393"/>
                  </a:cubicBezTo>
                  <a:cubicBezTo>
                    <a:pt x="3880" y="5935"/>
                    <a:pt x="3709" y="6506"/>
                    <a:pt x="3709" y="7076"/>
                  </a:cubicBezTo>
                  <a:cubicBezTo>
                    <a:pt x="3738" y="7361"/>
                    <a:pt x="3738" y="7675"/>
                    <a:pt x="3738" y="7961"/>
                  </a:cubicBezTo>
                  <a:lnTo>
                    <a:pt x="3738" y="9701"/>
                  </a:lnTo>
                  <a:cubicBezTo>
                    <a:pt x="3738" y="10899"/>
                    <a:pt x="3681" y="12069"/>
                    <a:pt x="3566" y="13239"/>
                  </a:cubicBezTo>
                  <a:lnTo>
                    <a:pt x="5164" y="9844"/>
                  </a:lnTo>
                  <a:cubicBezTo>
                    <a:pt x="5450" y="9302"/>
                    <a:pt x="5706" y="8731"/>
                    <a:pt x="5963" y="8160"/>
                  </a:cubicBezTo>
                  <a:cubicBezTo>
                    <a:pt x="6077" y="7989"/>
                    <a:pt x="6191" y="7818"/>
                    <a:pt x="6334" y="7647"/>
                  </a:cubicBezTo>
                  <a:cubicBezTo>
                    <a:pt x="6477" y="7419"/>
                    <a:pt x="6619" y="7133"/>
                    <a:pt x="6733" y="6876"/>
                  </a:cubicBezTo>
                  <a:cubicBezTo>
                    <a:pt x="7133" y="6192"/>
                    <a:pt x="7447" y="5478"/>
                    <a:pt x="7675" y="4737"/>
                  </a:cubicBezTo>
                  <a:cubicBezTo>
                    <a:pt x="7219" y="4565"/>
                    <a:pt x="6705" y="4451"/>
                    <a:pt x="6448" y="3995"/>
                  </a:cubicBezTo>
                  <a:cubicBezTo>
                    <a:pt x="6163" y="3453"/>
                    <a:pt x="5992" y="2882"/>
                    <a:pt x="5906" y="2311"/>
                  </a:cubicBezTo>
                  <a:cubicBezTo>
                    <a:pt x="5820" y="1627"/>
                    <a:pt x="5735" y="942"/>
                    <a:pt x="5649" y="257"/>
                  </a:cubicBezTo>
                  <a:cubicBezTo>
                    <a:pt x="5621" y="171"/>
                    <a:pt x="5621" y="86"/>
                    <a:pt x="5621" y="0"/>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301975" y="1538125"/>
              <a:ext cx="276775" cy="264575"/>
            </a:xfrm>
            <a:custGeom>
              <a:avLst/>
              <a:gdLst/>
              <a:ahLst/>
              <a:cxnLst/>
              <a:rect l="l" t="t" r="r" b="b"/>
              <a:pathLst>
                <a:path w="11071" h="10583" extrusionOk="0">
                  <a:moveTo>
                    <a:pt x="7396" y="1"/>
                  </a:moveTo>
                  <a:cubicBezTo>
                    <a:pt x="6901" y="1"/>
                    <a:pt x="6401" y="302"/>
                    <a:pt x="5935" y="568"/>
                  </a:cubicBezTo>
                  <a:cubicBezTo>
                    <a:pt x="4708" y="1224"/>
                    <a:pt x="3367" y="1623"/>
                    <a:pt x="1969" y="1738"/>
                  </a:cubicBezTo>
                  <a:lnTo>
                    <a:pt x="0" y="1566"/>
                  </a:lnTo>
                  <a:lnTo>
                    <a:pt x="0" y="1566"/>
                  </a:lnTo>
                  <a:cubicBezTo>
                    <a:pt x="665" y="2280"/>
                    <a:pt x="1713" y="2463"/>
                    <a:pt x="2702" y="2463"/>
                  </a:cubicBezTo>
                  <a:cubicBezTo>
                    <a:pt x="2859" y="2463"/>
                    <a:pt x="3015" y="2459"/>
                    <a:pt x="3167" y="2451"/>
                  </a:cubicBezTo>
                  <a:cubicBezTo>
                    <a:pt x="4480" y="2394"/>
                    <a:pt x="5764" y="2194"/>
                    <a:pt x="6991" y="1795"/>
                  </a:cubicBezTo>
                  <a:cubicBezTo>
                    <a:pt x="7362" y="4163"/>
                    <a:pt x="7362" y="6588"/>
                    <a:pt x="7019" y="8928"/>
                  </a:cubicBezTo>
                  <a:cubicBezTo>
                    <a:pt x="7362" y="8671"/>
                    <a:pt x="7761" y="8528"/>
                    <a:pt x="8189" y="8528"/>
                  </a:cubicBezTo>
                  <a:lnTo>
                    <a:pt x="8674" y="10583"/>
                  </a:lnTo>
                  <a:cubicBezTo>
                    <a:pt x="9216" y="10326"/>
                    <a:pt x="9758" y="9983"/>
                    <a:pt x="10272" y="9612"/>
                  </a:cubicBezTo>
                  <a:cubicBezTo>
                    <a:pt x="10757" y="9213"/>
                    <a:pt x="11071" y="8614"/>
                    <a:pt x="11071" y="7986"/>
                  </a:cubicBezTo>
                  <a:cubicBezTo>
                    <a:pt x="11045" y="7411"/>
                    <a:pt x="10539" y="6859"/>
                    <a:pt x="9971" y="6859"/>
                  </a:cubicBezTo>
                  <a:cubicBezTo>
                    <a:pt x="9920" y="6859"/>
                    <a:pt x="9868" y="6864"/>
                    <a:pt x="9815" y="6873"/>
                  </a:cubicBezTo>
                  <a:lnTo>
                    <a:pt x="9502" y="7758"/>
                  </a:lnTo>
                  <a:lnTo>
                    <a:pt x="8788" y="1966"/>
                  </a:lnTo>
                  <a:cubicBezTo>
                    <a:pt x="8703" y="1224"/>
                    <a:pt x="8531" y="340"/>
                    <a:pt x="7818" y="83"/>
                  </a:cubicBezTo>
                  <a:cubicBezTo>
                    <a:pt x="7678" y="26"/>
                    <a:pt x="7537" y="1"/>
                    <a:pt x="7396"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159375" y="2689000"/>
              <a:ext cx="91325" cy="195075"/>
            </a:xfrm>
            <a:custGeom>
              <a:avLst/>
              <a:gdLst/>
              <a:ahLst/>
              <a:cxnLst/>
              <a:rect l="l" t="t" r="r" b="b"/>
              <a:pathLst>
                <a:path w="3653" h="7803" extrusionOk="0">
                  <a:moveTo>
                    <a:pt x="183" y="1"/>
                  </a:moveTo>
                  <a:cubicBezTo>
                    <a:pt x="122" y="1"/>
                    <a:pt x="61" y="5"/>
                    <a:pt x="0" y="13"/>
                  </a:cubicBezTo>
                  <a:lnTo>
                    <a:pt x="86" y="1383"/>
                  </a:lnTo>
                  <a:cubicBezTo>
                    <a:pt x="856" y="2667"/>
                    <a:pt x="1541" y="4036"/>
                    <a:pt x="2111" y="5463"/>
                  </a:cubicBezTo>
                  <a:cubicBezTo>
                    <a:pt x="2454" y="6176"/>
                    <a:pt x="2625" y="7003"/>
                    <a:pt x="2596" y="7802"/>
                  </a:cubicBezTo>
                  <a:cubicBezTo>
                    <a:pt x="3110" y="6205"/>
                    <a:pt x="3652" y="4464"/>
                    <a:pt x="3082" y="2866"/>
                  </a:cubicBezTo>
                  <a:cubicBezTo>
                    <a:pt x="2853" y="2267"/>
                    <a:pt x="2511" y="1725"/>
                    <a:pt x="2083" y="1240"/>
                  </a:cubicBezTo>
                  <a:cubicBezTo>
                    <a:pt x="1607" y="632"/>
                    <a:pt x="936" y="1"/>
                    <a:pt x="183"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130825" y="3097325"/>
              <a:ext cx="124850" cy="170500"/>
            </a:xfrm>
            <a:custGeom>
              <a:avLst/>
              <a:gdLst/>
              <a:ahLst/>
              <a:cxnLst/>
              <a:rect l="l" t="t" r="r" b="b"/>
              <a:pathLst>
                <a:path w="4994" h="6820" extrusionOk="0">
                  <a:moveTo>
                    <a:pt x="115" y="1"/>
                  </a:moveTo>
                  <a:lnTo>
                    <a:pt x="115" y="1"/>
                  </a:lnTo>
                  <a:cubicBezTo>
                    <a:pt x="372" y="657"/>
                    <a:pt x="971" y="1113"/>
                    <a:pt x="1228" y="1770"/>
                  </a:cubicBezTo>
                  <a:cubicBezTo>
                    <a:pt x="1599" y="2597"/>
                    <a:pt x="1370" y="3538"/>
                    <a:pt x="999" y="4366"/>
                  </a:cubicBezTo>
                  <a:cubicBezTo>
                    <a:pt x="657" y="5165"/>
                    <a:pt x="172" y="5935"/>
                    <a:pt x="1" y="6820"/>
                  </a:cubicBezTo>
                  <a:cubicBezTo>
                    <a:pt x="1056" y="6106"/>
                    <a:pt x="1912" y="5136"/>
                    <a:pt x="2426" y="3966"/>
                  </a:cubicBezTo>
                  <a:lnTo>
                    <a:pt x="2426" y="3966"/>
                  </a:lnTo>
                  <a:cubicBezTo>
                    <a:pt x="2226" y="4880"/>
                    <a:pt x="2055" y="5821"/>
                    <a:pt x="1884" y="6734"/>
                  </a:cubicBezTo>
                  <a:cubicBezTo>
                    <a:pt x="2683" y="6449"/>
                    <a:pt x="3368" y="5907"/>
                    <a:pt x="3824" y="5165"/>
                  </a:cubicBezTo>
                  <a:cubicBezTo>
                    <a:pt x="4281" y="4452"/>
                    <a:pt x="4623" y="3653"/>
                    <a:pt x="4908" y="2854"/>
                  </a:cubicBezTo>
                  <a:cubicBezTo>
                    <a:pt x="4994" y="2625"/>
                    <a:pt x="4994" y="2255"/>
                    <a:pt x="4737" y="2255"/>
                  </a:cubicBezTo>
                  <a:lnTo>
                    <a:pt x="115" y="1"/>
                  </a:ln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977581" y="1691704"/>
              <a:ext cx="257525" cy="236150"/>
            </a:xfrm>
            <a:custGeom>
              <a:avLst/>
              <a:gdLst/>
              <a:ahLst/>
              <a:cxnLst/>
              <a:rect l="l" t="t" r="r" b="b"/>
              <a:pathLst>
                <a:path w="10301" h="9446" extrusionOk="0">
                  <a:moveTo>
                    <a:pt x="4566" y="1"/>
                  </a:moveTo>
                  <a:cubicBezTo>
                    <a:pt x="4395" y="657"/>
                    <a:pt x="3995" y="1199"/>
                    <a:pt x="3425" y="1542"/>
                  </a:cubicBezTo>
                  <a:lnTo>
                    <a:pt x="1" y="4195"/>
                  </a:lnTo>
                  <a:cubicBezTo>
                    <a:pt x="1684" y="3853"/>
                    <a:pt x="3253" y="3054"/>
                    <a:pt x="4537" y="1913"/>
                  </a:cubicBezTo>
                  <a:cubicBezTo>
                    <a:pt x="4794" y="2683"/>
                    <a:pt x="5479" y="3197"/>
                    <a:pt x="5878" y="3910"/>
                  </a:cubicBezTo>
                  <a:cubicBezTo>
                    <a:pt x="6706" y="5365"/>
                    <a:pt x="6078" y="7191"/>
                    <a:pt x="6420" y="8789"/>
                  </a:cubicBezTo>
                  <a:cubicBezTo>
                    <a:pt x="6734" y="8675"/>
                    <a:pt x="7105" y="8561"/>
                    <a:pt x="7448" y="8532"/>
                  </a:cubicBezTo>
                  <a:lnTo>
                    <a:pt x="8304" y="9445"/>
                  </a:lnTo>
                  <a:cubicBezTo>
                    <a:pt x="8817" y="9188"/>
                    <a:pt x="9302" y="8846"/>
                    <a:pt x="9730" y="8446"/>
                  </a:cubicBezTo>
                  <a:cubicBezTo>
                    <a:pt x="10130" y="8018"/>
                    <a:pt x="10301" y="7419"/>
                    <a:pt x="10158" y="6820"/>
                  </a:cubicBezTo>
                  <a:cubicBezTo>
                    <a:pt x="9967" y="6310"/>
                    <a:pt x="9458" y="5990"/>
                    <a:pt x="8928" y="5990"/>
                  </a:cubicBezTo>
                  <a:cubicBezTo>
                    <a:pt x="8747" y="5990"/>
                    <a:pt x="8563" y="6027"/>
                    <a:pt x="8389" y="6107"/>
                  </a:cubicBezTo>
                  <a:cubicBezTo>
                    <a:pt x="8532" y="5508"/>
                    <a:pt x="8389" y="4851"/>
                    <a:pt x="7961" y="4395"/>
                  </a:cubicBezTo>
                  <a:cubicBezTo>
                    <a:pt x="7562" y="3910"/>
                    <a:pt x="7048" y="3510"/>
                    <a:pt x="6620" y="3054"/>
                  </a:cubicBezTo>
                  <a:cubicBezTo>
                    <a:pt x="5793" y="2141"/>
                    <a:pt x="5365" y="943"/>
                    <a:pt x="4566"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103725" y="2164325"/>
              <a:ext cx="100600" cy="479375"/>
            </a:xfrm>
            <a:custGeom>
              <a:avLst/>
              <a:gdLst/>
              <a:ahLst/>
              <a:cxnLst/>
              <a:rect l="l" t="t" r="r" b="b"/>
              <a:pathLst>
                <a:path w="4024" h="19175" extrusionOk="0">
                  <a:moveTo>
                    <a:pt x="4024" y="0"/>
                  </a:moveTo>
                  <a:lnTo>
                    <a:pt x="457" y="6791"/>
                  </a:lnTo>
                  <a:cubicBezTo>
                    <a:pt x="657" y="10614"/>
                    <a:pt x="514" y="14466"/>
                    <a:pt x="1" y="18261"/>
                  </a:cubicBezTo>
                  <a:cubicBezTo>
                    <a:pt x="1113" y="18718"/>
                    <a:pt x="2283" y="19003"/>
                    <a:pt x="3481" y="19174"/>
                  </a:cubicBezTo>
                  <a:cubicBezTo>
                    <a:pt x="2711" y="12783"/>
                    <a:pt x="2882" y="6335"/>
                    <a:pt x="4024"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33675" y="2723550"/>
              <a:ext cx="45675" cy="148400"/>
            </a:xfrm>
            <a:custGeom>
              <a:avLst/>
              <a:gdLst/>
              <a:ahLst/>
              <a:cxnLst/>
              <a:rect l="l" t="t" r="r" b="b"/>
              <a:pathLst>
                <a:path w="1827" h="5936" extrusionOk="0">
                  <a:moveTo>
                    <a:pt x="1741" y="1"/>
                  </a:moveTo>
                  <a:lnTo>
                    <a:pt x="1741" y="1"/>
                  </a:lnTo>
                  <a:cubicBezTo>
                    <a:pt x="1399" y="172"/>
                    <a:pt x="1228" y="571"/>
                    <a:pt x="999" y="885"/>
                  </a:cubicBezTo>
                  <a:cubicBezTo>
                    <a:pt x="824" y="1126"/>
                    <a:pt x="530" y="1351"/>
                    <a:pt x="248" y="1351"/>
                  </a:cubicBezTo>
                  <a:cubicBezTo>
                    <a:pt x="164" y="1351"/>
                    <a:pt x="80" y="1331"/>
                    <a:pt x="1" y="1285"/>
                  </a:cubicBezTo>
                  <a:lnTo>
                    <a:pt x="1" y="1285"/>
                  </a:lnTo>
                  <a:lnTo>
                    <a:pt x="999" y="3453"/>
                  </a:lnTo>
                  <a:cubicBezTo>
                    <a:pt x="1285" y="4252"/>
                    <a:pt x="1399" y="5079"/>
                    <a:pt x="1399" y="5935"/>
                  </a:cubicBezTo>
                  <a:cubicBezTo>
                    <a:pt x="1713" y="3967"/>
                    <a:pt x="1827" y="1969"/>
                    <a:pt x="1741"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10575" y="2798450"/>
              <a:ext cx="156050" cy="204050"/>
            </a:xfrm>
            <a:custGeom>
              <a:avLst/>
              <a:gdLst/>
              <a:ahLst/>
              <a:cxnLst/>
              <a:rect l="l" t="t" r="r" b="b"/>
              <a:pathLst>
                <a:path w="6242" h="8162" extrusionOk="0">
                  <a:moveTo>
                    <a:pt x="4530" y="1"/>
                  </a:moveTo>
                  <a:lnTo>
                    <a:pt x="2447" y="486"/>
                  </a:lnTo>
                  <a:cubicBezTo>
                    <a:pt x="2447" y="486"/>
                    <a:pt x="1" y="8162"/>
                    <a:pt x="6106" y="8162"/>
                  </a:cubicBezTo>
                  <a:cubicBezTo>
                    <a:pt x="6151" y="8162"/>
                    <a:pt x="6196" y="8162"/>
                    <a:pt x="6242" y="8161"/>
                  </a:cubicBezTo>
                  <a:cubicBezTo>
                    <a:pt x="3645" y="8075"/>
                    <a:pt x="4359" y="4880"/>
                    <a:pt x="4359" y="2968"/>
                  </a:cubicBezTo>
                  <a:cubicBezTo>
                    <a:pt x="4330" y="1969"/>
                    <a:pt x="4387" y="971"/>
                    <a:pt x="453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00700" y="2800600"/>
              <a:ext cx="149125" cy="202600"/>
            </a:xfrm>
            <a:custGeom>
              <a:avLst/>
              <a:gdLst/>
              <a:ahLst/>
              <a:cxnLst/>
              <a:rect l="l" t="t" r="r" b="b"/>
              <a:pathLst>
                <a:path w="5965" h="8104" extrusionOk="0">
                  <a:moveTo>
                    <a:pt x="115" y="0"/>
                  </a:moveTo>
                  <a:cubicBezTo>
                    <a:pt x="1" y="1855"/>
                    <a:pt x="1" y="3738"/>
                    <a:pt x="115" y="5592"/>
                  </a:cubicBezTo>
                  <a:cubicBezTo>
                    <a:pt x="280" y="7804"/>
                    <a:pt x="444" y="7998"/>
                    <a:pt x="2113" y="7998"/>
                  </a:cubicBezTo>
                  <a:cubicBezTo>
                    <a:pt x="2468" y="7998"/>
                    <a:pt x="2891" y="7989"/>
                    <a:pt x="3396" y="7989"/>
                  </a:cubicBezTo>
                  <a:lnTo>
                    <a:pt x="5593" y="8103"/>
                  </a:lnTo>
                  <a:cubicBezTo>
                    <a:pt x="5650" y="5421"/>
                    <a:pt x="5650" y="2739"/>
                    <a:pt x="5964" y="29"/>
                  </a:cubicBezTo>
                  <a:cubicBezTo>
                    <a:pt x="2883" y="29"/>
                    <a:pt x="115" y="0"/>
                    <a:pt x="11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40525" y="2800525"/>
              <a:ext cx="275950" cy="211225"/>
            </a:xfrm>
            <a:custGeom>
              <a:avLst/>
              <a:gdLst/>
              <a:ahLst/>
              <a:cxnLst/>
              <a:rect l="l" t="t" r="r" b="b"/>
              <a:pathLst>
                <a:path w="11038" h="8449" extrusionOk="0">
                  <a:moveTo>
                    <a:pt x="8348" y="1"/>
                  </a:moveTo>
                  <a:cubicBezTo>
                    <a:pt x="8296" y="1"/>
                    <a:pt x="8243" y="1"/>
                    <a:pt x="8189" y="3"/>
                  </a:cubicBezTo>
                  <a:cubicBezTo>
                    <a:pt x="7353" y="37"/>
                    <a:pt x="5852" y="50"/>
                    <a:pt x="4143" y="50"/>
                  </a:cubicBezTo>
                  <a:cubicBezTo>
                    <a:pt x="2935" y="50"/>
                    <a:pt x="1624" y="43"/>
                    <a:pt x="371" y="32"/>
                  </a:cubicBezTo>
                  <a:cubicBezTo>
                    <a:pt x="57" y="2742"/>
                    <a:pt x="57" y="5424"/>
                    <a:pt x="0" y="8106"/>
                  </a:cubicBezTo>
                  <a:cubicBezTo>
                    <a:pt x="2853" y="8249"/>
                    <a:pt x="7561" y="8449"/>
                    <a:pt x="8788" y="8449"/>
                  </a:cubicBezTo>
                  <a:cubicBezTo>
                    <a:pt x="10586" y="8420"/>
                    <a:pt x="10186" y="7108"/>
                    <a:pt x="10186" y="4597"/>
                  </a:cubicBezTo>
                  <a:cubicBezTo>
                    <a:pt x="10186" y="2161"/>
                    <a:pt x="11038" y="1"/>
                    <a:pt x="834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70175" y="3008875"/>
              <a:ext cx="89900" cy="80625"/>
            </a:xfrm>
            <a:custGeom>
              <a:avLst/>
              <a:gdLst/>
              <a:ahLst/>
              <a:cxnLst/>
              <a:rect l="l" t="t" r="r" b="b"/>
              <a:pathLst>
                <a:path w="3596" h="3225" extrusionOk="0">
                  <a:moveTo>
                    <a:pt x="3595" y="1"/>
                  </a:moveTo>
                  <a:lnTo>
                    <a:pt x="200" y="58"/>
                  </a:lnTo>
                  <a:lnTo>
                    <a:pt x="0" y="3225"/>
                  </a:lnTo>
                  <a:cubicBezTo>
                    <a:pt x="1056" y="3196"/>
                    <a:pt x="2083" y="3196"/>
                    <a:pt x="3110" y="3196"/>
                  </a:cubicBezTo>
                  <a:cubicBezTo>
                    <a:pt x="3168" y="2112"/>
                    <a:pt x="3339" y="1056"/>
                    <a:pt x="3595"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647925" y="3005300"/>
              <a:ext cx="327425" cy="83500"/>
            </a:xfrm>
            <a:custGeom>
              <a:avLst/>
              <a:gdLst/>
              <a:ahLst/>
              <a:cxnLst/>
              <a:rect l="l" t="t" r="r" b="b"/>
              <a:pathLst>
                <a:path w="13097" h="3340" extrusionOk="0">
                  <a:moveTo>
                    <a:pt x="13097" y="1"/>
                  </a:moveTo>
                  <a:lnTo>
                    <a:pt x="485" y="144"/>
                  </a:lnTo>
                  <a:cubicBezTo>
                    <a:pt x="200" y="1199"/>
                    <a:pt x="29" y="2255"/>
                    <a:pt x="0" y="3339"/>
                  </a:cubicBezTo>
                  <a:cubicBezTo>
                    <a:pt x="4366" y="3254"/>
                    <a:pt x="8731" y="3225"/>
                    <a:pt x="13097" y="3225"/>
                  </a:cubicBezTo>
                  <a:lnTo>
                    <a:pt x="13097"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975325" y="3004600"/>
              <a:ext cx="89200" cy="81325"/>
            </a:xfrm>
            <a:custGeom>
              <a:avLst/>
              <a:gdLst/>
              <a:ahLst/>
              <a:cxnLst/>
              <a:rect l="l" t="t" r="r" b="b"/>
              <a:pathLst>
                <a:path w="3568" h="3253" extrusionOk="0">
                  <a:moveTo>
                    <a:pt x="3567" y="0"/>
                  </a:moveTo>
                  <a:lnTo>
                    <a:pt x="1" y="57"/>
                  </a:lnTo>
                  <a:lnTo>
                    <a:pt x="1" y="3253"/>
                  </a:lnTo>
                  <a:lnTo>
                    <a:pt x="3168" y="3253"/>
                  </a:lnTo>
                  <a:cubicBezTo>
                    <a:pt x="2911" y="2169"/>
                    <a:pt x="3054" y="999"/>
                    <a:pt x="356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18250" y="3083050"/>
              <a:ext cx="470075" cy="233275"/>
            </a:xfrm>
            <a:custGeom>
              <a:avLst/>
              <a:gdLst/>
              <a:ahLst/>
              <a:cxnLst/>
              <a:rect l="l" t="t" r="r" b="b"/>
              <a:pathLst>
                <a:path w="18803" h="9331" extrusionOk="0">
                  <a:moveTo>
                    <a:pt x="13239" y="1"/>
                  </a:moveTo>
                  <a:lnTo>
                    <a:pt x="6163" y="115"/>
                  </a:lnTo>
                  <a:cubicBezTo>
                    <a:pt x="5764" y="1570"/>
                    <a:pt x="4166" y="2255"/>
                    <a:pt x="2910" y="3082"/>
                  </a:cubicBezTo>
                  <a:cubicBezTo>
                    <a:pt x="2140" y="3567"/>
                    <a:pt x="1455" y="4195"/>
                    <a:pt x="885" y="4908"/>
                  </a:cubicBezTo>
                  <a:cubicBezTo>
                    <a:pt x="400" y="5536"/>
                    <a:pt x="0" y="6278"/>
                    <a:pt x="86" y="7077"/>
                  </a:cubicBezTo>
                  <a:cubicBezTo>
                    <a:pt x="257" y="7933"/>
                    <a:pt x="856" y="8618"/>
                    <a:pt x="1655" y="8931"/>
                  </a:cubicBezTo>
                  <a:cubicBezTo>
                    <a:pt x="2454" y="9217"/>
                    <a:pt x="3310" y="9331"/>
                    <a:pt x="4166" y="9331"/>
                  </a:cubicBezTo>
                  <a:cubicBezTo>
                    <a:pt x="2597" y="9245"/>
                    <a:pt x="1741" y="7505"/>
                    <a:pt x="2568" y="6192"/>
                  </a:cubicBezTo>
                  <a:cubicBezTo>
                    <a:pt x="2711" y="5964"/>
                    <a:pt x="2939" y="5793"/>
                    <a:pt x="3053" y="5565"/>
                  </a:cubicBezTo>
                  <a:cubicBezTo>
                    <a:pt x="3709" y="4680"/>
                    <a:pt x="4508" y="3910"/>
                    <a:pt x="5393" y="3282"/>
                  </a:cubicBezTo>
                  <a:cubicBezTo>
                    <a:pt x="5906" y="2854"/>
                    <a:pt x="6477" y="2540"/>
                    <a:pt x="7105" y="2341"/>
                  </a:cubicBezTo>
                  <a:cubicBezTo>
                    <a:pt x="7522" y="2251"/>
                    <a:pt x="7940" y="2208"/>
                    <a:pt x="8358" y="2208"/>
                  </a:cubicBezTo>
                  <a:cubicBezTo>
                    <a:pt x="8739" y="2208"/>
                    <a:pt x="9120" y="2244"/>
                    <a:pt x="9501" y="2312"/>
                  </a:cubicBezTo>
                  <a:cubicBezTo>
                    <a:pt x="10614" y="2426"/>
                    <a:pt x="11812" y="2255"/>
                    <a:pt x="12840" y="2911"/>
                  </a:cubicBezTo>
                  <a:cubicBezTo>
                    <a:pt x="13524" y="3311"/>
                    <a:pt x="13867" y="4109"/>
                    <a:pt x="13753" y="4880"/>
                  </a:cubicBezTo>
                  <a:cubicBezTo>
                    <a:pt x="13496" y="5793"/>
                    <a:pt x="13068" y="6649"/>
                    <a:pt x="12469" y="7419"/>
                  </a:cubicBezTo>
                  <a:cubicBezTo>
                    <a:pt x="12240" y="7647"/>
                    <a:pt x="12126" y="7961"/>
                    <a:pt x="12126" y="8304"/>
                  </a:cubicBezTo>
                  <a:cubicBezTo>
                    <a:pt x="12212" y="8817"/>
                    <a:pt x="12868" y="8960"/>
                    <a:pt x="13382" y="9017"/>
                  </a:cubicBezTo>
                  <a:cubicBezTo>
                    <a:pt x="14252" y="9060"/>
                    <a:pt x="15129" y="9081"/>
                    <a:pt x="16007" y="9081"/>
                  </a:cubicBezTo>
                  <a:cubicBezTo>
                    <a:pt x="16884" y="9081"/>
                    <a:pt x="17761" y="9060"/>
                    <a:pt x="18632" y="9017"/>
                  </a:cubicBezTo>
                  <a:cubicBezTo>
                    <a:pt x="18803" y="5051"/>
                    <a:pt x="15636" y="2826"/>
                    <a:pt x="1323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749225" y="3078775"/>
              <a:ext cx="474350" cy="235600"/>
            </a:xfrm>
            <a:custGeom>
              <a:avLst/>
              <a:gdLst/>
              <a:ahLst/>
              <a:cxnLst/>
              <a:rect l="l" t="t" r="r" b="b"/>
              <a:pathLst>
                <a:path w="18974" h="9424" extrusionOk="0">
                  <a:moveTo>
                    <a:pt x="13753" y="4366"/>
                  </a:moveTo>
                  <a:lnTo>
                    <a:pt x="13753" y="4366"/>
                  </a:lnTo>
                  <a:cubicBezTo>
                    <a:pt x="13699" y="4413"/>
                    <a:pt x="13649" y="4461"/>
                    <a:pt x="13602" y="4511"/>
                  </a:cubicBezTo>
                  <a:lnTo>
                    <a:pt x="13602" y="4511"/>
                  </a:lnTo>
                  <a:cubicBezTo>
                    <a:pt x="13656" y="4464"/>
                    <a:pt x="13706" y="4416"/>
                    <a:pt x="13753" y="4366"/>
                  </a:cubicBezTo>
                  <a:close/>
                  <a:moveTo>
                    <a:pt x="10585" y="1"/>
                  </a:moveTo>
                  <a:lnTo>
                    <a:pt x="0" y="143"/>
                  </a:lnTo>
                  <a:cubicBezTo>
                    <a:pt x="2397" y="2968"/>
                    <a:pt x="5592" y="5194"/>
                    <a:pt x="5393" y="9160"/>
                  </a:cubicBezTo>
                  <a:lnTo>
                    <a:pt x="6277" y="9102"/>
                  </a:lnTo>
                  <a:cubicBezTo>
                    <a:pt x="6333" y="9100"/>
                    <a:pt x="6390" y="9099"/>
                    <a:pt x="6447" y="9099"/>
                  </a:cubicBezTo>
                  <a:cubicBezTo>
                    <a:pt x="7140" y="9099"/>
                    <a:pt x="7874" y="9249"/>
                    <a:pt x="8560" y="9302"/>
                  </a:cubicBezTo>
                  <a:cubicBezTo>
                    <a:pt x="9387" y="9359"/>
                    <a:pt x="10186" y="9416"/>
                    <a:pt x="11013" y="9416"/>
                  </a:cubicBezTo>
                  <a:cubicBezTo>
                    <a:pt x="11277" y="9421"/>
                    <a:pt x="11541" y="9423"/>
                    <a:pt x="11805" y="9423"/>
                  </a:cubicBezTo>
                  <a:cubicBezTo>
                    <a:pt x="13168" y="9423"/>
                    <a:pt x="14530" y="9360"/>
                    <a:pt x="15892" y="9217"/>
                  </a:cubicBezTo>
                  <a:cubicBezTo>
                    <a:pt x="16634" y="9131"/>
                    <a:pt x="17433" y="9017"/>
                    <a:pt x="18032" y="8560"/>
                  </a:cubicBezTo>
                  <a:cubicBezTo>
                    <a:pt x="18632" y="8104"/>
                    <a:pt x="18974" y="7191"/>
                    <a:pt x="18546" y="6563"/>
                  </a:cubicBezTo>
                  <a:lnTo>
                    <a:pt x="18546" y="6563"/>
                  </a:lnTo>
                  <a:cubicBezTo>
                    <a:pt x="18146" y="6877"/>
                    <a:pt x="17690" y="7077"/>
                    <a:pt x="17205" y="7219"/>
                  </a:cubicBezTo>
                  <a:lnTo>
                    <a:pt x="17433" y="4851"/>
                  </a:lnTo>
                  <a:lnTo>
                    <a:pt x="17433" y="4851"/>
                  </a:lnTo>
                  <a:cubicBezTo>
                    <a:pt x="17091" y="5679"/>
                    <a:pt x="16463" y="6392"/>
                    <a:pt x="15693" y="6877"/>
                  </a:cubicBezTo>
                  <a:cubicBezTo>
                    <a:pt x="15579" y="6049"/>
                    <a:pt x="15721" y="5251"/>
                    <a:pt x="16121" y="4509"/>
                  </a:cubicBezTo>
                  <a:lnTo>
                    <a:pt x="16121" y="4509"/>
                  </a:lnTo>
                  <a:cubicBezTo>
                    <a:pt x="15436" y="4880"/>
                    <a:pt x="14780" y="5251"/>
                    <a:pt x="14095" y="5622"/>
                  </a:cubicBezTo>
                  <a:cubicBezTo>
                    <a:pt x="13978" y="5692"/>
                    <a:pt x="13841" y="5743"/>
                    <a:pt x="13717" y="5743"/>
                  </a:cubicBezTo>
                  <a:cubicBezTo>
                    <a:pt x="13690" y="5743"/>
                    <a:pt x="13664" y="5741"/>
                    <a:pt x="13638" y="5736"/>
                  </a:cubicBezTo>
                  <a:cubicBezTo>
                    <a:pt x="13353" y="5650"/>
                    <a:pt x="13182" y="5365"/>
                    <a:pt x="13267" y="5079"/>
                  </a:cubicBezTo>
                  <a:cubicBezTo>
                    <a:pt x="13333" y="4861"/>
                    <a:pt x="13449" y="4675"/>
                    <a:pt x="13602" y="4511"/>
                  </a:cubicBezTo>
                  <a:lnTo>
                    <a:pt x="13602" y="4511"/>
                  </a:lnTo>
                  <a:cubicBezTo>
                    <a:pt x="13334" y="4744"/>
                    <a:pt x="12989" y="4924"/>
                    <a:pt x="12670" y="4924"/>
                  </a:cubicBezTo>
                  <a:cubicBezTo>
                    <a:pt x="12506" y="4924"/>
                    <a:pt x="12349" y="4877"/>
                    <a:pt x="12212" y="4766"/>
                  </a:cubicBezTo>
                  <a:cubicBezTo>
                    <a:pt x="11698" y="4338"/>
                    <a:pt x="12098" y="3482"/>
                    <a:pt x="12668" y="3111"/>
                  </a:cubicBezTo>
                  <a:cubicBezTo>
                    <a:pt x="13210" y="2768"/>
                    <a:pt x="13924" y="2626"/>
                    <a:pt x="14352" y="2112"/>
                  </a:cubicBezTo>
                  <a:lnTo>
                    <a:pt x="11527" y="1399"/>
                  </a:lnTo>
                  <a:cubicBezTo>
                    <a:pt x="11185" y="1342"/>
                    <a:pt x="10842" y="1170"/>
                    <a:pt x="10585" y="942"/>
                  </a:cubicBezTo>
                  <a:cubicBezTo>
                    <a:pt x="10300" y="685"/>
                    <a:pt x="10300" y="257"/>
                    <a:pt x="10585"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852650" y="3142225"/>
              <a:ext cx="185475" cy="108950"/>
            </a:xfrm>
            <a:custGeom>
              <a:avLst/>
              <a:gdLst/>
              <a:ahLst/>
              <a:cxnLst/>
              <a:rect l="l" t="t" r="r" b="b"/>
              <a:pathLst>
                <a:path w="7419" h="4358" extrusionOk="0">
                  <a:moveTo>
                    <a:pt x="3799" y="1"/>
                  </a:moveTo>
                  <a:cubicBezTo>
                    <a:pt x="3617" y="1"/>
                    <a:pt x="3435" y="10"/>
                    <a:pt x="3253" y="31"/>
                  </a:cubicBezTo>
                  <a:cubicBezTo>
                    <a:pt x="2597" y="88"/>
                    <a:pt x="1969" y="230"/>
                    <a:pt x="1370" y="487"/>
                  </a:cubicBezTo>
                  <a:cubicBezTo>
                    <a:pt x="970" y="630"/>
                    <a:pt x="628" y="887"/>
                    <a:pt x="343" y="1229"/>
                  </a:cubicBezTo>
                  <a:cubicBezTo>
                    <a:pt x="171" y="1429"/>
                    <a:pt x="86" y="1685"/>
                    <a:pt x="29" y="1971"/>
                  </a:cubicBezTo>
                  <a:cubicBezTo>
                    <a:pt x="0" y="2313"/>
                    <a:pt x="200" y="2456"/>
                    <a:pt x="314" y="2741"/>
                  </a:cubicBezTo>
                  <a:cubicBezTo>
                    <a:pt x="400" y="3055"/>
                    <a:pt x="599" y="3312"/>
                    <a:pt x="856" y="3454"/>
                  </a:cubicBezTo>
                  <a:cubicBezTo>
                    <a:pt x="1284" y="3740"/>
                    <a:pt x="1769" y="3968"/>
                    <a:pt x="2283" y="4111"/>
                  </a:cubicBezTo>
                  <a:cubicBezTo>
                    <a:pt x="2835" y="4275"/>
                    <a:pt x="3402" y="4357"/>
                    <a:pt x="3967" y="4357"/>
                  </a:cubicBezTo>
                  <a:cubicBezTo>
                    <a:pt x="4774" y="4357"/>
                    <a:pt x="5579" y="4190"/>
                    <a:pt x="6334" y="3854"/>
                  </a:cubicBezTo>
                  <a:cubicBezTo>
                    <a:pt x="6705" y="3711"/>
                    <a:pt x="7019" y="3483"/>
                    <a:pt x="7219" y="3141"/>
                  </a:cubicBezTo>
                  <a:cubicBezTo>
                    <a:pt x="7419" y="2627"/>
                    <a:pt x="7333" y="2085"/>
                    <a:pt x="7019" y="1657"/>
                  </a:cubicBezTo>
                  <a:cubicBezTo>
                    <a:pt x="6506" y="858"/>
                    <a:pt x="5707" y="287"/>
                    <a:pt x="4794" y="88"/>
                  </a:cubicBezTo>
                  <a:cubicBezTo>
                    <a:pt x="4462" y="32"/>
                    <a:pt x="4130" y="1"/>
                    <a:pt x="3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02550" y="3284925"/>
              <a:ext cx="90600" cy="229675"/>
            </a:xfrm>
            <a:custGeom>
              <a:avLst/>
              <a:gdLst/>
              <a:ahLst/>
              <a:cxnLst/>
              <a:rect l="l" t="t" r="r" b="b"/>
              <a:pathLst>
                <a:path w="3624" h="9187" extrusionOk="0">
                  <a:moveTo>
                    <a:pt x="685" y="0"/>
                  </a:moveTo>
                  <a:cubicBezTo>
                    <a:pt x="685" y="0"/>
                    <a:pt x="485" y="371"/>
                    <a:pt x="485" y="371"/>
                  </a:cubicBezTo>
                  <a:cubicBezTo>
                    <a:pt x="457" y="514"/>
                    <a:pt x="400" y="657"/>
                    <a:pt x="400" y="828"/>
                  </a:cubicBezTo>
                  <a:cubicBezTo>
                    <a:pt x="371" y="885"/>
                    <a:pt x="371" y="942"/>
                    <a:pt x="343" y="999"/>
                  </a:cubicBezTo>
                  <a:cubicBezTo>
                    <a:pt x="314" y="1113"/>
                    <a:pt x="257" y="1199"/>
                    <a:pt x="200" y="1313"/>
                  </a:cubicBezTo>
                  <a:cubicBezTo>
                    <a:pt x="114" y="1684"/>
                    <a:pt x="86" y="2083"/>
                    <a:pt x="86" y="2454"/>
                  </a:cubicBezTo>
                  <a:cubicBezTo>
                    <a:pt x="57" y="4651"/>
                    <a:pt x="29" y="6848"/>
                    <a:pt x="0" y="9045"/>
                  </a:cubicBezTo>
                  <a:cubicBezTo>
                    <a:pt x="312" y="9143"/>
                    <a:pt x="651" y="9187"/>
                    <a:pt x="998" y="9187"/>
                  </a:cubicBezTo>
                  <a:cubicBezTo>
                    <a:pt x="1159" y="9187"/>
                    <a:pt x="1321" y="9177"/>
                    <a:pt x="1484" y="9159"/>
                  </a:cubicBezTo>
                  <a:cubicBezTo>
                    <a:pt x="1912" y="9074"/>
                    <a:pt x="2340" y="9045"/>
                    <a:pt x="2797" y="9045"/>
                  </a:cubicBezTo>
                  <a:cubicBezTo>
                    <a:pt x="2682" y="7989"/>
                    <a:pt x="2625" y="6934"/>
                    <a:pt x="2568" y="5878"/>
                  </a:cubicBezTo>
                  <a:cubicBezTo>
                    <a:pt x="2511" y="5479"/>
                    <a:pt x="2540" y="5108"/>
                    <a:pt x="2625" y="4708"/>
                  </a:cubicBezTo>
                  <a:cubicBezTo>
                    <a:pt x="2825" y="4138"/>
                    <a:pt x="3167" y="3624"/>
                    <a:pt x="3624" y="3196"/>
                  </a:cubicBezTo>
                  <a:cubicBezTo>
                    <a:pt x="3396" y="2939"/>
                    <a:pt x="3110" y="2740"/>
                    <a:pt x="2797" y="2625"/>
                  </a:cubicBezTo>
                  <a:cubicBezTo>
                    <a:pt x="1741" y="2112"/>
                    <a:pt x="970" y="1142"/>
                    <a:pt x="68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851225" y="3366250"/>
              <a:ext cx="211150" cy="151950"/>
            </a:xfrm>
            <a:custGeom>
              <a:avLst/>
              <a:gdLst/>
              <a:ahLst/>
              <a:cxnLst/>
              <a:rect l="l" t="t" r="r" b="b"/>
              <a:pathLst>
                <a:path w="8446" h="6078" extrusionOk="0">
                  <a:moveTo>
                    <a:pt x="0" y="0"/>
                  </a:moveTo>
                  <a:cubicBezTo>
                    <a:pt x="1313" y="1027"/>
                    <a:pt x="171" y="3795"/>
                    <a:pt x="57" y="5878"/>
                  </a:cubicBezTo>
                  <a:lnTo>
                    <a:pt x="6477" y="6078"/>
                  </a:lnTo>
                  <a:cubicBezTo>
                    <a:pt x="6448" y="5621"/>
                    <a:pt x="6420" y="5136"/>
                    <a:pt x="6363" y="4679"/>
                  </a:cubicBezTo>
                  <a:cubicBezTo>
                    <a:pt x="6306" y="4251"/>
                    <a:pt x="6306" y="3823"/>
                    <a:pt x="6306" y="3424"/>
                  </a:cubicBezTo>
                  <a:cubicBezTo>
                    <a:pt x="6363" y="2625"/>
                    <a:pt x="6563" y="1798"/>
                    <a:pt x="7219" y="1313"/>
                  </a:cubicBezTo>
                  <a:cubicBezTo>
                    <a:pt x="7675" y="970"/>
                    <a:pt x="8303" y="771"/>
                    <a:pt x="8446" y="228"/>
                  </a:cubicBezTo>
                  <a:cubicBezTo>
                    <a:pt x="5649" y="143"/>
                    <a:pt x="2825" y="57"/>
                    <a:pt x="0"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97850" y="3364100"/>
              <a:ext cx="186200" cy="149100"/>
            </a:xfrm>
            <a:custGeom>
              <a:avLst/>
              <a:gdLst/>
              <a:ahLst/>
              <a:cxnLst/>
              <a:rect l="l" t="t" r="r" b="b"/>
              <a:pathLst>
                <a:path w="7448" h="5964" extrusionOk="0">
                  <a:moveTo>
                    <a:pt x="29" y="1"/>
                  </a:moveTo>
                  <a:lnTo>
                    <a:pt x="29" y="1"/>
                  </a:lnTo>
                  <a:cubicBezTo>
                    <a:pt x="1" y="371"/>
                    <a:pt x="172" y="742"/>
                    <a:pt x="457" y="971"/>
                  </a:cubicBezTo>
                  <a:cubicBezTo>
                    <a:pt x="999" y="1513"/>
                    <a:pt x="1056" y="2312"/>
                    <a:pt x="1028" y="3025"/>
                  </a:cubicBezTo>
                  <a:lnTo>
                    <a:pt x="999" y="5764"/>
                  </a:lnTo>
                  <a:lnTo>
                    <a:pt x="6192" y="5964"/>
                  </a:lnTo>
                  <a:cubicBezTo>
                    <a:pt x="6335" y="3881"/>
                    <a:pt x="7448" y="1113"/>
                    <a:pt x="6135" y="86"/>
                  </a:cubicBezTo>
                  <a:cubicBezTo>
                    <a:pt x="4109" y="58"/>
                    <a:pt x="2055" y="29"/>
                    <a:pt x="2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122275" y="3328425"/>
              <a:ext cx="94175" cy="180500"/>
            </a:xfrm>
            <a:custGeom>
              <a:avLst/>
              <a:gdLst/>
              <a:ahLst/>
              <a:cxnLst/>
              <a:rect l="l" t="t" r="r" b="b"/>
              <a:pathLst>
                <a:path w="3767" h="7220" extrusionOk="0">
                  <a:moveTo>
                    <a:pt x="3652" y="1"/>
                  </a:moveTo>
                  <a:cubicBezTo>
                    <a:pt x="2540" y="629"/>
                    <a:pt x="1284" y="971"/>
                    <a:pt x="0" y="971"/>
                  </a:cubicBezTo>
                  <a:cubicBezTo>
                    <a:pt x="485" y="1513"/>
                    <a:pt x="457" y="2341"/>
                    <a:pt x="428" y="3054"/>
                  </a:cubicBezTo>
                  <a:cubicBezTo>
                    <a:pt x="371" y="4338"/>
                    <a:pt x="400" y="5622"/>
                    <a:pt x="514" y="6906"/>
                  </a:cubicBezTo>
                  <a:lnTo>
                    <a:pt x="3310" y="7105"/>
                  </a:lnTo>
                  <a:lnTo>
                    <a:pt x="3339" y="7220"/>
                  </a:lnTo>
                  <a:cubicBezTo>
                    <a:pt x="3652" y="4823"/>
                    <a:pt x="3767" y="2398"/>
                    <a:pt x="365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93125" y="4606675"/>
              <a:ext cx="646400" cy="57725"/>
            </a:xfrm>
            <a:custGeom>
              <a:avLst/>
              <a:gdLst/>
              <a:ahLst/>
              <a:cxnLst/>
              <a:rect l="l" t="t" r="r" b="b"/>
              <a:pathLst>
                <a:path w="25856" h="2309" extrusionOk="0">
                  <a:moveTo>
                    <a:pt x="58" y="1"/>
                  </a:moveTo>
                  <a:lnTo>
                    <a:pt x="58" y="1"/>
                  </a:lnTo>
                  <a:cubicBezTo>
                    <a:pt x="1" y="457"/>
                    <a:pt x="457" y="800"/>
                    <a:pt x="857" y="999"/>
                  </a:cubicBezTo>
                  <a:cubicBezTo>
                    <a:pt x="1342" y="1285"/>
                    <a:pt x="1827" y="1513"/>
                    <a:pt x="2341" y="1770"/>
                  </a:cubicBezTo>
                  <a:cubicBezTo>
                    <a:pt x="2512" y="1855"/>
                    <a:pt x="2712" y="1912"/>
                    <a:pt x="2940" y="1941"/>
                  </a:cubicBezTo>
                  <a:cubicBezTo>
                    <a:pt x="3453" y="1941"/>
                    <a:pt x="3967" y="1998"/>
                    <a:pt x="4481" y="2026"/>
                  </a:cubicBezTo>
                  <a:cubicBezTo>
                    <a:pt x="7267" y="2216"/>
                    <a:pt x="10067" y="2309"/>
                    <a:pt x="12868" y="2309"/>
                  </a:cubicBezTo>
                  <a:cubicBezTo>
                    <a:pt x="15973" y="2309"/>
                    <a:pt x="19080" y="2194"/>
                    <a:pt x="22170" y="1969"/>
                  </a:cubicBezTo>
                  <a:cubicBezTo>
                    <a:pt x="23340" y="1884"/>
                    <a:pt x="24567" y="1741"/>
                    <a:pt x="25480" y="1028"/>
                  </a:cubicBezTo>
                  <a:cubicBezTo>
                    <a:pt x="25623" y="942"/>
                    <a:pt x="25708" y="828"/>
                    <a:pt x="25766" y="685"/>
                  </a:cubicBezTo>
                  <a:cubicBezTo>
                    <a:pt x="25855" y="281"/>
                    <a:pt x="25379" y="106"/>
                    <a:pt x="24921" y="106"/>
                  </a:cubicBezTo>
                  <a:cubicBezTo>
                    <a:pt x="24798" y="106"/>
                    <a:pt x="24676" y="119"/>
                    <a:pt x="24567" y="143"/>
                  </a:cubicBezTo>
                  <a:cubicBezTo>
                    <a:pt x="22598" y="600"/>
                    <a:pt x="20601" y="857"/>
                    <a:pt x="18604" y="914"/>
                  </a:cubicBezTo>
                  <a:cubicBezTo>
                    <a:pt x="18153" y="931"/>
                    <a:pt x="17702" y="938"/>
                    <a:pt x="17251" y="938"/>
                  </a:cubicBezTo>
                  <a:cubicBezTo>
                    <a:pt x="14671" y="938"/>
                    <a:pt x="12082" y="701"/>
                    <a:pt x="9501" y="701"/>
                  </a:cubicBezTo>
                  <a:cubicBezTo>
                    <a:pt x="8759" y="701"/>
                    <a:pt x="8017" y="721"/>
                    <a:pt x="7277" y="771"/>
                  </a:cubicBezTo>
                  <a:cubicBezTo>
                    <a:pt x="6735" y="800"/>
                    <a:pt x="6221" y="857"/>
                    <a:pt x="5707" y="885"/>
                  </a:cubicBezTo>
                  <a:cubicBezTo>
                    <a:pt x="5629" y="891"/>
                    <a:pt x="5552" y="893"/>
                    <a:pt x="5476" y="893"/>
                  </a:cubicBezTo>
                  <a:cubicBezTo>
                    <a:pt x="5267" y="893"/>
                    <a:pt x="5064" y="877"/>
                    <a:pt x="4855" y="877"/>
                  </a:cubicBezTo>
                  <a:cubicBezTo>
                    <a:pt x="4779" y="877"/>
                    <a:pt x="4702" y="879"/>
                    <a:pt x="4623" y="885"/>
                  </a:cubicBezTo>
                  <a:cubicBezTo>
                    <a:pt x="4542" y="888"/>
                    <a:pt x="4462" y="889"/>
                    <a:pt x="4381" y="889"/>
                  </a:cubicBezTo>
                  <a:cubicBezTo>
                    <a:pt x="3496" y="889"/>
                    <a:pt x="2633" y="745"/>
                    <a:pt x="1770" y="457"/>
                  </a:cubicBezTo>
                  <a:lnTo>
                    <a:pt x="58"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13950" y="4488275"/>
              <a:ext cx="72800" cy="63675"/>
            </a:xfrm>
            <a:custGeom>
              <a:avLst/>
              <a:gdLst/>
              <a:ahLst/>
              <a:cxnLst/>
              <a:rect l="l" t="t" r="r" b="b"/>
              <a:pathLst>
                <a:path w="2912" h="2547" extrusionOk="0">
                  <a:moveTo>
                    <a:pt x="2911" y="0"/>
                  </a:moveTo>
                  <a:lnTo>
                    <a:pt x="714" y="143"/>
                  </a:lnTo>
                  <a:cubicBezTo>
                    <a:pt x="653" y="94"/>
                    <a:pt x="585" y="73"/>
                    <a:pt x="516" y="73"/>
                  </a:cubicBezTo>
                  <a:cubicBezTo>
                    <a:pt x="265" y="73"/>
                    <a:pt x="1" y="359"/>
                    <a:pt x="1" y="628"/>
                  </a:cubicBezTo>
                  <a:cubicBezTo>
                    <a:pt x="86" y="999"/>
                    <a:pt x="286" y="1313"/>
                    <a:pt x="572" y="1541"/>
                  </a:cubicBezTo>
                  <a:lnTo>
                    <a:pt x="657" y="1598"/>
                  </a:lnTo>
                  <a:cubicBezTo>
                    <a:pt x="942" y="1912"/>
                    <a:pt x="1285" y="2197"/>
                    <a:pt x="1656" y="2397"/>
                  </a:cubicBezTo>
                  <a:cubicBezTo>
                    <a:pt x="1855" y="2497"/>
                    <a:pt x="2069" y="2547"/>
                    <a:pt x="2283" y="2547"/>
                  </a:cubicBezTo>
                  <a:cubicBezTo>
                    <a:pt x="2497" y="2547"/>
                    <a:pt x="2711" y="2497"/>
                    <a:pt x="2911" y="2397"/>
                  </a:cubicBezTo>
                  <a:cubicBezTo>
                    <a:pt x="2626" y="1598"/>
                    <a:pt x="2626" y="771"/>
                    <a:pt x="291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6500" y="4484700"/>
              <a:ext cx="198325" cy="106500"/>
            </a:xfrm>
            <a:custGeom>
              <a:avLst/>
              <a:gdLst/>
              <a:ahLst/>
              <a:cxnLst/>
              <a:rect l="l" t="t" r="r" b="b"/>
              <a:pathLst>
                <a:path w="7933" h="4260" extrusionOk="0">
                  <a:moveTo>
                    <a:pt x="6763" y="1"/>
                  </a:moveTo>
                  <a:lnTo>
                    <a:pt x="512" y="238"/>
                  </a:lnTo>
                  <a:lnTo>
                    <a:pt x="512" y="238"/>
                  </a:lnTo>
                  <a:cubicBezTo>
                    <a:pt x="436" y="214"/>
                    <a:pt x="358" y="202"/>
                    <a:pt x="279" y="202"/>
                  </a:cubicBezTo>
                  <a:cubicBezTo>
                    <a:pt x="185" y="202"/>
                    <a:pt x="91" y="220"/>
                    <a:pt x="0" y="257"/>
                  </a:cubicBezTo>
                  <a:lnTo>
                    <a:pt x="512" y="238"/>
                  </a:lnTo>
                  <a:lnTo>
                    <a:pt x="512" y="238"/>
                  </a:lnTo>
                  <a:cubicBezTo>
                    <a:pt x="690" y="293"/>
                    <a:pt x="853" y="409"/>
                    <a:pt x="970" y="571"/>
                  </a:cubicBezTo>
                  <a:cubicBezTo>
                    <a:pt x="1142" y="914"/>
                    <a:pt x="1256" y="1285"/>
                    <a:pt x="1256" y="1656"/>
                  </a:cubicBezTo>
                  <a:cubicBezTo>
                    <a:pt x="1341" y="2141"/>
                    <a:pt x="1313" y="2654"/>
                    <a:pt x="1170" y="3139"/>
                  </a:cubicBezTo>
                  <a:cubicBezTo>
                    <a:pt x="1019" y="3567"/>
                    <a:pt x="625" y="3839"/>
                    <a:pt x="181" y="3839"/>
                  </a:cubicBezTo>
                  <a:cubicBezTo>
                    <a:pt x="122" y="3839"/>
                    <a:pt x="61" y="3834"/>
                    <a:pt x="0" y="3824"/>
                  </a:cubicBezTo>
                  <a:lnTo>
                    <a:pt x="0" y="3824"/>
                  </a:lnTo>
                  <a:cubicBezTo>
                    <a:pt x="143" y="4181"/>
                    <a:pt x="543" y="4260"/>
                    <a:pt x="920" y="4260"/>
                  </a:cubicBezTo>
                  <a:cubicBezTo>
                    <a:pt x="996" y="4260"/>
                    <a:pt x="1070" y="4257"/>
                    <a:pt x="1142" y="4252"/>
                  </a:cubicBezTo>
                  <a:lnTo>
                    <a:pt x="3196" y="4138"/>
                  </a:lnTo>
                  <a:cubicBezTo>
                    <a:pt x="4765" y="4024"/>
                    <a:pt x="6363" y="3938"/>
                    <a:pt x="7932" y="3881"/>
                  </a:cubicBezTo>
                  <a:cubicBezTo>
                    <a:pt x="7647" y="3881"/>
                    <a:pt x="7362" y="3710"/>
                    <a:pt x="7219" y="3453"/>
                  </a:cubicBezTo>
                  <a:cubicBezTo>
                    <a:pt x="7105" y="3196"/>
                    <a:pt x="7019" y="2911"/>
                    <a:pt x="7019" y="2626"/>
                  </a:cubicBezTo>
                  <a:cubicBezTo>
                    <a:pt x="6934" y="1941"/>
                    <a:pt x="6934" y="1256"/>
                    <a:pt x="6991" y="571"/>
                  </a:cubicBezTo>
                  <a:cubicBezTo>
                    <a:pt x="6991" y="343"/>
                    <a:pt x="6991" y="58"/>
                    <a:pt x="676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790575" y="4473100"/>
              <a:ext cx="190475" cy="105775"/>
            </a:xfrm>
            <a:custGeom>
              <a:avLst/>
              <a:gdLst/>
              <a:ahLst/>
              <a:cxnLst/>
              <a:rect l="l" t="t" r="r" b="b"/>
              <a:pathLst>
                <a:path w="7619" h="4231" extrusionOk="0">
                  <a:moveTo>
                    <a:pt x="6991" y="1"/>
                  </a:moveTo>
                  <a:cubicBezTo>
                    <a:pt x="6777" y="1"/>
                    <a:pt x="6563" y="51"/>
                    <a:pt x="6364" y="151"/>
                  </a:cubicBezTo>
                  <a:lnTo>
                    <a:pt x="1" y="236"/>
                  </a:lnTo>
                  <a:cubicBezTo>
                    <a:pt x="514" y="379"/>
                    <a:pt x="657" y="1035"/>
                    <a:pt x="714" y="1549"/>
                  </a:cubicBezTo>
                  <a:lnTo>
                    <a:pt x="1000" y="4231"/>
                  </a:lnTo>
                  <a:lnTo>
                    <a:pt x="7134" y="4117"/>
                  </a:lnTo>
                  <a:cubicBezTo>
                    <a:pt x="6820" y="3889"/>
                    <a:pt x="6620" y="3518"/>
                    <a:pt x="6649" y="3118"/>
                  </a:cubicBezTo>
                  <a:cubicBezTo>
                    <a:pt x="6649" y="2747"/>
                    <a:pt x="6763" y="2376"/>
                    <a:pt x="6906" y="2034"/>
                  </a:cubicBezTo>
                  <a:cubicBezTo>
                    <a:pt x="7162" y="1406"/>
                    <a:pt x="7391" y="778"/>
                    <a:pt x="7619" y="151"/>
                  </a:cubicBezTo>
                  <a:cubicBezTo>
                    <a:pt x="7419" y="51"/>
                    <a:pt x="7205" y="1"/>
                    <a:pt x="699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088025" y="4474000"/>
              <a:ext cx="132625" cy="97050"/>
            </a:xfrm>
            <a:custGeom>
              <a:avLst/>
              <a:gdLst/>
              <a:ahLst/>
              <a:cxnLst/>
              <a:rect l="l" t="t" r="r" b="b"/>
              <a:pathLst>
                <a:path w="5305" h="3882" extrusionOk="0">
                  <a:moveTo>
                    <a:pt x="5051" y="1"/>
                  </a:moveTo>
                  <a:lnTo>
                    <a:pt x="1427" y="315"/>
                  </a:lnTo>
                  <a:cubicBezTo>
                    <a:pt x="2112" y="1684"/>
                    <a:pt x="1456" y="3367"/>
                    <a:pt x="1" y="3881"/>
                  </a:cubicBezTo>
                  <a:lnTo>
                    <a:pt x="4994" y="2312"/>
                  </a:lnTo>
                  <a:cubicBezTo>
                    <a:pt x="5017" y="2320"/>
                    <a:pt x="5038" y="2324"/>
                    <a:pt x="5058" y="2324"/>
                  </a:cubicBezTo>
                  <a:cubicBezTo>
                    <a:pt x="5238" y="2324"/>
                    <a:pt x="5305" y="2004"/>
                    <a:pt x="5279" y="1798"/>
                  </a:cubicBezTo>
                  <a:cubicBezTo>
                    <a:pt x="5194" y="1199"/>
                    <a:pt x="5108" y="600"/>
                    <a:pt x="50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400" y="3520325"/>
              <a:ext cx="62075" cy="237550"/>
            </a:xfrm>
            <a:custGeom>
              <a:avLst/>
              <a:gdLst/>
              <a:ahLst/>
              <a:cxnLst/>
              <a:rect l="l" t="t" r="r" b="b"/>
              <a:pathLst>
                <a:path w="2483" h="9502" extrusionOk="0">
                  <a:moveTo>
                    <a:pt x="2483" y="0"/>
                  </a:moveTo>
                  <a:lnTo>
                    <a:pt x="0" y="29"/>
                  </a:lnTo>
                  <a:lnTo>
                    <a:pt x="0" y="9501"/>
                  </a:lnTo>
                  <a:lnTo>
                    <a:pt x="1855" y="9501"/>
                  </a:lnTo>
                  <a:cubicBezTo>
                    <a:pt x="1855" y="6334"/>
                    <a:pt x="1940" y="3167"/>
                    <a:pt x="2483"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855500" y="3506050"/>
              <a:ext cx="374500" cy="247550"/>
            </a:xfrm>
            <a:custGeom>
              <a:avLst/>
              <a:gdLst/>
              <a:ahLst/>
              <a:cxnLst/>
              <a:rect l="l" t="t" r="r" b="b"/>
              <a:pathLst>
                <a:path w="14980" h="9902" extrusionOk="0">
                  <a:moveTo>
                    <a:pt x="14780" y="0"/>
                  </a:moveTo>
                  <a:lnTo>
                    <a:pt x="0" y="286"/>
                  </a:lnTo>
                  <a:cubicBezTo>
                    <a:pt x="0" y="3567"/>
                    <a:pt x="29" y="6677"/>
                    <a:pt x="229" y="9901"/>
                  </a:cubicBezTo>
                  <a:lnTo>
                    <a:pt x="14980" y="9787"/>
                  </a:lnTo>
                  <a:lnTo>
                    <a:pt x="14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56750" y="3516025"/>
              <a:ext cx="259675" cy="241850"/>
            </a:xfrm>
            <a:custGeom>
              <a:avLst/>
              <a:gdLst/>
              <a:ahLst/>
              <a:cxnLst/>
              <a:rect l="l" t="t" r="r" b="b"/>
              <a:pathLst>
                <a:path w="10387" h="9674" extrusionOk="0">
                  <a:moveTo>
                    <a:pt x="10387" y="1"/>
                  </a:moveTo>
                  <a:lnTo>
                    <a:pt x="629" y="172"/>
                  </a:lnTo>
                  <a:cubicBezTo>
                    <a:pt x="86" y="3339"/>
                    <a:pt x="29" y="6506"/>
                    <a:pt x="1" y="9673"/>
                  </a:cubicBezTo>
                  <a:lnTo>
                    <a:pt x="10387" y="9559"/>
                  </a:lnTo>
                  <a:lnTo>
                    <a:pt x="10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701425" y="3760700"/>
              <a:ext cx="530725" cy="719750"/>
            </a:xfrm>
            <a:custGeom>
              <a:avLst/>
              <a:gdLst/>
              <a:ahLst/>
              <a:cxnLst/>
              <a:rect l="l" t="t" r="r" b="b"/>
              <a:pathLst>
                <a:path w="21229" h="28790" extrusionOk="0">
                  <a:moveTo>
                    <a:pt x="20572" y="0"/>
                  </a:moveTo>
                  <a:cubicBezTo>
                    <a:pt x="19887" y="0"/>
                    <a:pt x="799" y="286"/>
                    <a:pt x="799" y="286"/>
                  </a:cubicBezTo>
                  <a:cubicBezTo>
                    <a:pt x="657" y="685"/>
                    <a:pt x="0" y="28789"/>
                    <a:pt x="0" y="28789"/>
                  </a:cubicBezTo>
                  <a:lnTo>
                    <a:pt x="20372" y="28533"/>
                  </a:lnTo>
                  <a:cubicBezTo>
                    <a:pt x="20372" y="28533"/>
                    <a:pt x="21228" y="0"/>
                    <a:pt x="20572"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838375" y="3760700"/>
              <a:ext cx="390925" cy="719750"/>
            </a:xfrm>
            <a:custGeom>
              <a:avLst/>
              <a:gdLst/>
              <a:ahLst/>
              <a:cxnLst/>
              <a:rect l="l" t="t" r="r" b="b"/>
              <a:pathLst>
                <a:path w="15637" h="28790" extrusionOk="0">
                  <a:moveTo>
                    <a:pt x="15151" y="0"/>
                  </a:moveTo>
                  <a:cubicBezTo>
                    <a:pt x="14666" y="0"/>
                    <a:pt x="571" y="286"/>
                    <a:pt x="571" y="286"/>
                  </a:cubicBezTo>
                  <a:cubicBezTo>
                    <a:pt x="486" y="685"/>
                    <a:pt x="1" y="28789"/>
                    <a:pt x="1" y="28789"/>
                  </a:cubicBezTo>
                  <a:lnTo>
                    <a:pt x="15008" y="28533"/>
                  </a:lnTo>
                  <a:cubicBezTo>
                    <a:pt x="15008" y="28533"/>
                    <a:pt x="15636" y="0"/>
                    <a:pt x="1515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421800" y="3757850"/>
              <a:ext cx="34975" cy="720450"/>
            </a:xfrm>
            <a:custGeom>
              <a:avLst/>
              <a:gdLst/>
              <a:ahLst/>
              <a:cxnLst/>
              <a:rect l="l" t="t" r="r" b="b"/>
              <a:pathLst>
                <a:path w="1399" h="28818" extrusionOk="0">
                  <a:moveTo>
                    <a:pt x="1" y="0"/>
                  </a:moveTo>
                  <a:lnTo>
                    <a:pt x="1" y="28818"/>
                  </a:lnTo>
                  <a:lnTo>
                    <a:pt x="1399" y="28818"/>
                  </a:lnTo>
                  <a:lnTo>
                    <a:pt x="1399"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82375" y="2474600"/>
              <a:ext cx="224000" cy="604925"/>
            </a:xfrm>
            <a:custGeom>
              <a:avLst/>
              <a:gdLst/>
              <a:ahLst/>
              <a:cxnLst/>
              <a:rect l="l" t="t" r="r" b="b"/>
              <a:pathLst>
                <a:path w="8960" h="24197" extrusionOk="0">
                  <a:moveTo>
                    <a:pt x="143" y="1"/>
                  </a:moveTo>
                  <a:cubicBezTo>
                    <a:pt x="1171" y="229"/>
                    <a:pt x="1912" y="1171"/>
                    <a:pt x="2226" y="2141"/>
                  </a:cubicBezTo>
                  <a:cubicBezTo>
                    <a:pt x="2540" y="3139"/>
                    <a:pt x="2512" y="4195"/>
                    <a:pt x="2455" y="5251"/>
                  </a:cubicBezTo>
                  <a:lnTo>
                    <a:pt x="1713" y="23312"/>
                  </a:lnTo>
                  <a:lnTo>
                    <a:pt x="1" y="23312"/>
                  </a:lnTo>
                  <a:lnTo>
                    <a:pt x="7134" y="24196"/>
                  </a:lnTo>
                  <a:cubicBezTo>
                    <a:pt x="8960" y="16293"/>
                    <a:pt x="8190" y="8047"/>
                    <a:pt x="7419"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10225" y="3139400"/>
              <a:ext cx="158350" cy="702650"/>
            </a:xfrm>
            <a:custGeom>
              <a:avLst/>
              <a:gdLst/>
              <a:ahLst/>
              <a:cxnLst/>
              <a:rect l="l" t="t" r="r" b="b"/>
              <a:pathLst>
                <a:path w="6334" h="28106" extrusionOk="0">
                  <a:moveTo>
                    <a:pt x="6334" y="1"/>
                  </a:moveTo>
                  <a:lnTo>
                    <a:pt x="856" y="514"/>
                  </a:lnTo>
                  <a:cubicBezTo>
                    <a:pt x="970" y="1199"/>
                    <a:pt x="1" y="27706"/>
                    <a:pt x="626" y="27706"/>
                  </a:cubicBezTo>
                  <a:cubicBezTo>
                    <a:pt x="627" y="27706"/>
                    <a:pt x="627" y="27706"/>
                    <a:pt x="627" y="27706"/>
                  </a:cubicBezTo>
                  <a:cubicBezTo>
                    <a:pt x="637" y="27705"/>
                    <a:pt x="648" y="27705"/>
                    <a:pt x="660" y="27705"/>
                  </a:cubicBezTo>
                  <a:cubicBezTo>
                    <a:pt x="1179" y="27705"/>
                    <a:pt x="3588" y="28105"/>
                    <a:pt x="4969" y="28105"/>
                  </a:cubicBezTo>
                  <a:cubicBezTo>
                    <a:pt x="5660" y="28105"/>
                    <a:pt x="6093" y="28005"/>
                    <a:pt x="5906" y="27706"/>
                  </a:cubicBezTo>
                  <a:cubicBezTo>
                    <a:pt x="5307" y="26764"/>
                    <a:pt x="6334" y="1"/>
                    <a:pt x="633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0400" y="3146550"/>
              <a:ext cx="50675" cy="667675"/>
            </a:xfrm>
            <a:custGeom>
              <a:avLst/>
              <a:gdLst/>
              <a:ahLst/>
              <a:cxnLst/>
              <a:rect l="l" t="t" r="r" b="b"/>
              <a:pathLst>
                <a:path w="2027" h="26707" extrusionOk="0">
                  <a:moveTo>
                    <a:pt x="1741" y="0"/>
                  </a:moveTo>
                  <a:lnTo>
                    <a:pt x="115" y="86"/>
                  </a:lnTo>
                  <a:lnTo>
                    <a:pt x="1" y="26706"/>
                  </a:lnTo>
                  <a:lnTo>
                    <a:pt x="2027" y="26621"/>
                  </a:lnTo>
                  <a:cubicBezTo>
                    <a:pt x="2027" y="26621"/>
                    <a:pt x="1741" y="913"/>
                    <a:pt x="174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8975" y="3049525"/>
              <a:ext cx="63525" cy="99900"/>
            </a:xfrm>
            <a:custGeom>
              <a:avLst/>
              <a:gdLst/>
              <a:ahLst/>
              <a:cxnLst/>
              <a:rect l="l" t="t" r="r" b="b"/>
              <a:pathLst>
                <a:path w="2541" h="3996" extrusionOk="0">
                  <a:moveTo>
                    <a:pt x="2426" y="1"/>
                  </a:moveTo>
                  <a:lnTo>
                    <a:pt x="714" y="429"/>
                  </a:lnTo>
                  <a:cubicBezTo>
                    <a:pt x="1" y="1370"/>
                    <a:pt x="172" y="3995"/>
                    <a:pt x="172" y="3995"/>
                  </a:cubicBezTo>
                  <a:lnTo>
                    <a:pt x="2540" y="3995"/>
                  </a:lnTo>
                  <a:cubicBezTo>
                    <a:pt x="2455" y="2654"/>
                    <a:pt x="2455" y="1342"/>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419600" y="3036000"/>
              <a:ext cx="72800" cy="112698"/>
            </a:xfrm>
            <a:custGeom>
              <a:avLst/>
              <a:gdLst/>
              <a:ahLst/>
              <a:cxnLst/>
              <a:rect l="l" t="t" r="r" b="b"/>
              <a:pathLst>
                <a:path w="2912" h="4708" extrusionOk="0">
                  <a:moveTo>
                    <a:pt x="2911" y="0"/>
                  </a:moveTo>
                  <a:lnTo>
                    <a:pt x="1" y="742"/>
                  </a:lnTo>
                  <a:cubicBezTo>
                    <a:pt x="1" y="2054"/>
                    <a:pt x="30" y="3395"/>
                    <a:pt x="115" y="4708"/>
                  </a:cubicBezTo>
                  <a:lnTo>
                    <a:pt x="2540" y="4708"/>
                  </a:lnTo>
                  <a:cubicBezTo>
                    <a:pt x="2712" y="3139"/>
                    <a:pt x="2911" y="1541"/>
                    <a:pt x="29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83800" y="3023850"/>
              <a:ext cx="199050" cy="124850"/>
            </a:xfrm>
            <a:custGeom>
              <a:avLst/>
              <a:gdLst/>
              <a:ahLst/>
              <a:cxnLst/>
              <a:rect l="l" t="t" r="r" b="b"/>
              <a:pathLst>
                <a:path w="7962" h="4994" extrusionOk="0">
                  <a:moveTo>
                    <a:pt x="1427" y="1"/>
                  </a:moveTo>
                  <a:lnTo>
                    <a:pt x="372" y="257"/>
                  </a:lnTo>
                  <a:cubicBezTo>
                    <a:pt x="372" y="1827"/>
                    <a:pt x="144" y="3425"/>
                    <a:pt x="1" y="4994"/>
                  </a:cubicBezTo>
                  <a:lnTo>
                    <a:pt x="7961" y="4994"/>
                  </a:lnTo>
                  <a:cubicBezTo>
                    <a:pt x="7961" y="4994"/>
                    <a:pt x="7741" y="1499"/>
                    <a:pt x="7460" y="1499"/>
                  </a:cubicBezTo>
                  <a:cubicBezTo>
                    <a:pt x="7437" y="1499"/>
                    <a:pt x="7414" y="1521"/>
                    <a:pt x="7391" y="1570"/>
                  </a:cubicBezTo>
                  <a:cubicBezTo>
                    <a:pt x="7350" y="1654"/>
                    <a:pt x="7222" y="1691"/>
                    <a:pt x="7029" y="1691"/>
                  </a:cubicBezTo>
                  <a:cubicBezTo>
                    <a:pt x="5718" y="1691"/>
                    <a:pt x="142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01800" y="3858425"/>
              <a:ext cx="156075" cy="811775"/>
            </a:xfrm>
            <a:custGeom>
              <a:avLst/>
              <a:gdLst/>
              <a:ahLst/>
              <a:cxnLst/>
              <a:rect l="l" t="t" r="r" b="b"/>
              <a:pathLst>
                <a:path w="6243" h="32471" extrusionOk="0">
                  <a:moveTo>
                    <a:pt x="1135" y="0"/>
                  </a:moveTo>
                  <a:cubicBezTo>
                    <a:pt x="1135" y="0"/>
                    <a:pt x="0" y="32471"/>
                    <a:pt x="730" y="32471"/>
                  </a:cubicBezTo>
                  <a:cubicBezTo>
                    <a:pt x="732" y="32471"/>
                    <a:pt x="734" y="32470"/>
                    <a:pt x="736" y="32470"/>
                  </a:cubicBezTo>
                  <a:cubicBezTo>
                    <a:pt x="999" y="32396"/>
                    <a:pt x="1688" y="32373"/>
                    <a:pt x="2453" y="32373"/>
                  </a:cubicBezTo>
                  <a:cubicBezTo>
                    <a:pt x="3765" y="32373"/>
                    <a:pt x="5301" y="32441"/>
                    <a:pt x="5301" y="32441"/>
                  </a:cubicBezTo>
                  <a:lnTo>
                    <a:pt x="6243" y="628"/>
                  </a:lnTo>
                  <a:lnTo>
                    <a:pt x="1135" y="0"/>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19475" y="2357625"/>
              <a:ext cx="89200" cy="75650"/>
            </a:xfrm>
            <a:custGeom>
              <a:avLst/>
              <a:gdLst/>
              <a:ahLst/>
              <a:cxnLst/>
              <a:rect l="l" t="t" r="r" b="b"/>
              <a:pathLst>
                <a:path w="3568" h="3026" extrusionOk="0">
                  <a:moveTo>
                    <a:pt x="0" y="1"/>
                  </a:moveTo>
                  <a:lnTo>
                    <a:pt x="29" y="2996"/>
                  </a:lnTo>
                  <a:lnTo>
                    <a:pt x="2996" y="3025"/>
                  </a:lnTo>
                  <a:lnTo>
                    <a:pt x="3567" y="257"/>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18175" y="2360475"/>
              <a:ext cx="30700" cy="73500"/>
            </a:xfrm>
            <a:custGeom>
              <a:avLst/>
              <a:gdLst/>
              <a:ahLst/>
              <a:cxnLst/>
              <a:rect l="l" t="t" r="r" b="b"/>
              <a:pathLst>
                <a:path w="1228" h="2940" extrusionOk="0">
                  <a:moveTo>
                    <a:pt x="1" y="1"/>
                  </a:moveTo>
                  <a:lnTo>
                    <a:pt x="942" y="2940"/>
                  </a:lnTo>
                  <a:lnTo>
                    <a:pt x="1228" y="58"/>
                  </a:lnTo>
                  <a:lnTo>
                    <a:pt x="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22600" y="2605200"/>
              <a:ext cx="102750" cy="44900"/>
            </a:xfrm>
            <a:custGeom>
              <a:avLst/>
              <a:gdLst/>
              <a:ahLst/>
              <a:cxnLst/>
              <a:rect l="l" t="t" r="r" b="b"/>
              <a:pathLst>
                <a:path w="4110" h="1796" extrusionOk="0">
                  <a:moveTo>
                    <a:pt x="2631" y="0"/>
                  </a:moveTo>
                  <a:cubicBezTo>
                    <a:pt x="1768" y="0"/>
                    <a:pt x="923" y="258"/>
                    <a:pt x="200" y="740"/>
                  </a:cubicBezTo>
                  <a:cubicBezTo>
                    <a:pt x="143" y="797"/>
                    <a:pt x="86" y="826"/>
                    <a:pt x="58" y="883"/>
                  </a:cubicBezTo>
                  <a:cubicBezTo>
                    <a:pt x="1" y="940"/>
                    <a:pt x="1" y="1025"/>
                    <a:pt x="1" y="1083"/>
                  </a:cubicBezTo>
                  <a:cubicBezTo>
                    <a:pt x="1" y="1425"/>
                    <a:pt x="257" y="1710"/>
                    <a:pt x="600" y="1767"/>
                  </a:cubicBezTo>
                  <a:cubicBezTo>
                    <a:pt x="714" y="1786"/>
                    <a:pt x="828" y="1796"/>
                    <a:pt x="941" y="1796"/>
                  </a:cubicBezTo>
                  <a:cubicBezTo>
                    <a:pt x="1167" y="1796"/>
                    <a:pt x="1389" y="1758"/>
                    <a:pt x="1598" y="1682"/>
                  </a:cubicBezTo>
                  <a:lnTo>
                    <a:pt x="2797" y="1282"/>
                  </a:lnTo>
                  <a:cubicBezTo>
                    <a:pt x="2835" y="1285"/>
                    <a:pt x="2872" y="1287"/>
                    <a:pt x="2910" y="1287"/>
                  </a:cubicBezTo>
                  <a:cubicBezTo>
                    <a:pt x="3243" y="1287"/>
                    <a:pt x="3571" y="1176"/>
                    <a:pt x="3852" y="997"/>
                  </a:cubicBezTo>
                  <a:cubicBezTo>
                    <a:pt x="3967" y="968"/>
                    <a:pt x="4024" y="883"/>
                    <a:pt x="4081" y="797"/>
                  </a:cubicBezTo>
                  <a:cubicBezTo>
                    <a:pt x="4109" y="655"/>
                    <a:pt x="4081" y="512"/>
                    <a:pt x="3995" y="426"/>
                  </a:cubicBezTo>
                  <a:cubicBezTo>
                    <a:pt x="3738" y="169"/>
                    <a:pt x="3424" y="55"/>
                    <a:pt x="3111" y="27"/>
                  </a:cubicBezTo>
                  <a:cubicBezTo>
                    <a:pt x="2951" y="9"/>
                    <a:pt x="2791" y="0"/>
                    <a:pt x="263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318325" y="2657225"/>
              <a:ext cx="102025" cy="48825"/>
            </a:xfrm>
            <a:custGeom>
              <a:avLst/>
              <a:gdLst/>
              <a:ahLst/>
              <a:cxnLst/>
              <a:rect l="l" t="t" r="r" b="b"/>
              <a:pathLst>
                <a:path w="4081" h="1953" extrusionOk="0">
                  <a:moveTo>
                    <a:pt x="1769" y="0"/>
                  </a:moveTo>
                  <a:cubicBezTo>
                    <a:pt x="1284" y="0"/>
                    <a:pt x="799" y="143"/>
                    <a:pt x="400" y="457"/>
                  </a:cubicBezTo>
                  <a:cubicBezTo>
                    <a:pt x="143" y="628"/>
                    <a:pt x="0" y="970"/>
                    <a:pt x="86" y="1284"/>
                  </a:cubicBezTo>
                  <a:cubicBezTo>
                    <a:pt x="143" y="1398"/>
                    <a:pt x="200" y="1484"/>
                    <a:pt x="286" y="1541"/>
                  </a:cubicBezTo>
                  <a:cubicBezTo>
                    <a:pt x="603" y="1809"/>
                    <a:pt x="1004" y="1953"/>
                    <a:pt x="1417" y="1953"/>
                  </a:cubicBezTo>
                  <a:cubicBezTo>
                    <a:pt x="1487" y="1953"/>
                    <a:pt x="1557" y="1949"/>
                    <a:pt x="1627" y="1940"/>
                  </a:cubicBezTo>
                  <a:lnTo>
                    <a:pt x="2625" y="1684"/>
                  </a:lnTo>
                  <a:lnTo>
                    <a:pt x="3453" y="1427"/>
                  </a:lnTo>
                  <a:cubicBezTo>
                    <a:pt x="3681" y="1398"/>
                    <a:pt x="3852" y="1284"/>
                    <a:pt x="3995" y="1113"/>
                  </a:cubicBezTo>
                  <a:cubicBezTo>
                    <a:pt x="4081" y="885"/>
                    <a:pt x="3995" y="628"/>
                    <a:pt x="3824" y="485"/>
                  </a:cubicBezTo>
                  <a:cubicBezTo>
                    <a:pt x="3624" y="343"/>
                    <a:pt x="3424" y="257"/>
                    <a:pt x="3196" y="200"/>
                  </a:cubicBezTo>
                  <a:cubicBezTo>
                    <a:pt x="2711" y="86"/>
                    <a:pt x="2254" y="0"/>
                    <a:pt x="1769"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329025" y="2708675"/>
              <a:ext cx="103450" cy="45225"/>
            </a:xfrm>
            <a:custGeom>
              <a:avLst/>
              <a:gdLst/>
              <a:ahLst/>
              <a:cxnLst/>
              <a:rect l="l" t="t" r="r" b="b"/>
              <a:pathLst>
                <a:path w="4138" h="1809" extrusionOk="0">
                  <a:moveTo>
                    <a:pt x="2223" y="1"/>
                  </a:moveTo>
                  <a:cubicBezTo>
                    <a:pt x="1935" y="1"/>
                    <a:pt x="1646" y="33"/>
                    <a:pt x="1370" y="82"/>
                  </a:cubicBezTo>
                  <a:cubicBezTo>
                    <a:pt x="1028" y="111"/>
                    <a:pt x="714" y="225"/>
                    <a:pt x="428" y="424"/>
                  </a:cubicBezTo>
                  <a:cubicBezTo>
                    <a:pt x="143" y="596"/>
                    <a:pt x="0" y="967"/>
                    <a:pt x="86" y="1280"/>
                  </a:cubicBezTo>
                  <a:cubicBezTo>
                    <a:pt x="200" y="1537"/>
                    <a:pt x="428" y="1708"/>
                    <a:pt x="685" y="1765"/>
                  </a:cubicBezTo>
                  <a:cubicBezTo>
                    <a:pt x="814" y="1794"/>
                    <a:pt x="949" y="1808"/>
                    <a:pt x="1085" y="1808"/>
                  </a:cubicBezTo>
                  <a:cubicBezTo>
                    <a:pt x="1220" y="1808"/>
                    <a:pt x="1356" y="1794"/>
                    <a:pt x="1484" y="1765"/>
                  </a:cubicBezTo>
                  <a:lnTo>
                    <a:pt x="2682" y="1708"/>
                  </a:lnTo>
                  <a:cubicBezTo>
                    <a:pt x="3082" y="1651"/>
                    <a:pt x="3481" y="1509"/>
                    <a:pt x="3824" y="1309"/>
                  </a:cubicBezTo>
                  <a:cubicBezTo>
                    <a:pt x="3881" y="1252"/>
                    <a:pt x="3938" y="1223"/>
                    <a:pt x="3995" y="1166"/>
                  </a:cubicBezTo>
                  <a:cubicBezTo>
                    <a:pt x="4138" y="909"/>
                    <a:pt x="3966" y="596"/>
                    <a:pt x="3738" y="453"/>
                  </a:cubicBezTo>
                  <a:cubicBezTo>
                    <a:pt x="3308" y="117"/>
                    <a:pt x="2769" y="1"/>
                    <a:pt x="2223"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1550" y="2751275"/>
              <a:ext cx="91675" cy="54325"/>
            </a:xfrm>
            <a:custGeom>
              <a:avLst/>
              <a:gdLst/>
              <a:ahLst/>
              <a:cxnLst/>
              <a:rect l="l" t="t" r="r" b="b"/>
              <a:pathLst>
                <a:path w="3667" h="2173" extrusionOk="0">
                  <a:moveTo>
                    <a:pt x="661" y="0"/>
                  </a:moveTo>
                  <a:cubicBezTo>
                    <a:pt x="244" y="0"/>
                    <a:pt x="1" y="506"/>
                    <a:pt x="299" y="832"/>
                  </a:cubicBezTo>
                  <a:cubicBezTo>
                    <a:pt x="585" y="1345"/>
                    <a:pt x="1070" y="1716"/>
                    <a:pt x="1640" y="1830"/>
                  </a:cubicBezTo>
                  <a:lnTo>
                    <a:pt x="2297" y="2059"/>
                  </a:lnTo>
                  <a:cubicBezTo>
                    <a:pt x="2668" y="2116"/>
                    <a:pt x="3038" y="2144"/>
                    <a:pt x="3409" y="2173"/>
                  </a:cubicBezTo>
                  <a:cubicBezTo>
                    <a:pt x="3466" y="2173"/>
                    <a:pt x="3552" y="2144"/>
                    <a:pt x="3581" y="2116"/>
                  </a:cubicBezTo>
                  <a:cubicBezTo>
                    <a:pt x="3666" y="2059"/>
                    <a:pt x="3609" y="1916"/>
                    <a:pt x="3552" y="1802"/>
                  </a:cubicBezTo>
                  <a:cubicBezTo>
                    <a:pt x="3238" y="1317"/>
                    <a:pt x="2839" y="860"/>
                    <a:pt x="2382" y="518"/>
                  </a:cubicBezTo>
                  <a:cubicBezTo>
                    <a:pt x="1932" y="174"/>
                    <a:pt x="1383" y="1"/>
                    <a:pt x="850" y="1"/>
                  </a:cubicBezTo>
                  <a:cubicBezTo>
                    <a:pt x="809" y="1"/>
                    <a:pt x="768" y="2"/>
                    <a:pt x="727" y="4"/>
                  </a:cubicBezTo>
                  <a:cubicBezTo>
                    <a:pt x="705" y="2"/>
                    <a:pt x="683" y="0"/>
                    <a:pt x="66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184325" y="4571725"/>
              <a:ext cx="153400" cy="129850"/>
            </a:xfrm>
            <a:custGeom>
              <a:avLst/>
              <a:gdLst/>
              <a:ahLst/>
              <a:cxnLst/>
              <a:rect l="l" t="t" r="r" b="b"/>
              <a:pathLst>
                <a:path w="6136" h="5194" extrusionOk="0">
                  <a:moveTo>
                    <a:pt x="5108" y="1"/>
                  </a:moveTo>
                  <a:lnTo>
                    <a:pt x="971" y="257"/>
                  </a:lnTo>
                  <a:cubicBezTo>
                    <a:pt x="1113" y="1912"/>
                    <a:pt x="771" y="3567"/>
                    <a:pt x="1" y="5022"/>
                  </a:cubicBezTo>
                  <a:lnTo>
                    <a:pt x="6135" y="5193"/>
                  </a:lnTo>
                  <a:cubicBezTo>
                    <a:pt x="5878" y="4252"/>
                    <a:pt x="4708" y="3881"/>
                    <a:pt x="4309" y="2996"/>
                  </a:cubicBezTo>
                  <a:cubicBezTo>
                    <a:pt x="4166" y="2683"/>
                    <a:pt x="4109" y="2369"/>
                    <a:pt x="4081" y="2026"/>
                  </a:cubicBezTo>
                  <a:cubicBezTo>
                    <a:pt x="4024" y="1627"/>
                    <a:pt x="4081" y="1199"/>
                    <a:pt x="4195" y="799"/>
                  </a:cubicBezTo>
                  <a:cubicBezTo>
                    <a:pt x="4338" y="371"/>
                    <a:pt x="4680" y="58"/>
                    <a:pt x="510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312675" y="1682850"/>
              <a:ext cx="32125" cy="27475"/>
            </a:xfrm>
            <a:custGeom>
              <a:avLst/>
              <a:gdLst/>
              <a:ahLst/>
              <a:cxnLst/>
              <a:rect l="l" t="t" r="r" b="b"/>
              <a:pathLst>
                <a:path w="1285" h="1099" extrusionOk="0">
                  <a:moveTo>
                    <a:pt x="742" y="0"/>
                  </a:moveTo>
                  <a:cubicBezTo>
                    <a:pt x="229" y="0"/>
                    <a:pt x="0" y="571"/>
                    <a:pt x="343" y="942"/>
                  </a:cubicBezTo>
                  <a:cubicBezTo>
                    <a:pt x="451" y="1050"/>
                    <a:pt x="585" y="1099"/>
                    <a:pt x="718" y="1099"/>
                  </a:cubicBezTo>
                  <a:cubicBezTo>
                    <a:pt x="1005" y="1099"/>
                    <a:pt x="1284" y="874"/>
                    <a:pt x="1284" y="542"/>
                  </a:cubicBezTo>
                  <a:cubicBezTo>
                    <a:pt x="1284" y="228"/>
                    <a:pt x="102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453550" y="1681425"/>
              <a:ext cx="28900" cy="27825"/>
            </a:xfrm>
            <a:custGeom>
              <a:avLst/>
              <a:gdLst/>
              <a:ahLst/>
              <a:cxnLst/>
              <a:rect l="l" t="t" r="r" b="b"/>
              <a:pathLst>
                <a:path w="1156" h="1113" extrusionOk="0">
                  <a:moveTo>
                    <a:pt x="575" y="0"/>
                  </a:moveTo>
                  <a:cubicBezTo>
                    <a:pt x="286" y="0"/>
                    <a:pt x="0" y="200"/>
                    <a:pt x="43" y="599"/>
                  </a:cubicBezTo>
                  <a:cubicBezTo>
                    <a:pt x="72" y="942"/>
                    <a:pt x="329" y="1113"/>
                    <a:pt x="585" y="1113"/>
                  </a:cubicBezTo>
                  <a:cubicBezTo>
                    <a:pt x="842" y="1113"/>
                    <a:pt x="1099" y="942"/>
                    <a:pt x="1127" y="599"/>
                  </a:cubicBezTo>
                  <a:cubicBezTo>
                    <a:pt x="1156" y="200"/>
                    <a:pt x="864"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994600" y="1843325"/>
              <a:ext cx="29250" cy="24775"/>
            </a:xfrm>
            <a:custGeom>
              <a:avLst/>
              <a:gdLst/>
              <a:ahLst/>
              <a:cxnLst/>
              <a:rect l="l" t="t" r="r" b="b"/>
              <a:pathLst>
                <a:path w="1170" h="991" extrusionOk="0">
                  <a:moveTo>
                    <a:pt x="656" y="1"/>
                  </a:moveTo>
                  <a:cubicBezTo>
                    <a:pt x="228" y="1"/>
                    <a:pt x="0" y="543"/>
                    <a:pt x="314" y="857"/>
                  </a:cubicBezTo>
                  <a:cubicBezTo>
                    <a:pt x="415" y="949"/>
                    <a:pt x="536" y="990"/>
                    <a:pt x="656" y="990"/>
                  </a:cubicBezTo>
                  <a:cubicBezTo>
                    <a:pt x="908" y="990"/>
                    <a:pt x="1151" y="805"/>
                    <a:pt x="1170" y="514"/>
                  </a:cubicBezTo>
                  <a:cubicBezTo>
                    <a:pt x="1170" y="229"/>
                    <a:pt x="94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117275" y="1843325"/>
              <a:ext cx="28550" cy="25075"/>
            </a:xfrm>
            <a:custGeom>
              <a:avLst/>
              <a:gdLst/>
              <a:ahLst/>
              <a:cxnLst/>
              <a:rect l="l" t="t" r="r" b="b"/>
              <a:pathLst>
                <a:path w="1142" h="1003" extrusionOk="0">
                  <a:moveTo>
                    <a:pt x="657" y="1"/>
                  </a:moveTo>
                  <a:cubicBezTo>
                    <a:pt x="229" y="1"/>
                    <a:pt x="1" y="543"/>
                    <a:pt x="314" y="857"/>
                  </a:cubicBezTo>
                  <a:cubicBezTo>
                    <a:pt x="416" y="958"/>
                    <a:pt x="538" y="1003"/>
                    <a:pt x="656" y="1003"/>
                  </a:cubicBezTo>
                  <a:cubicBezTo>
                    <a:pt x="906" y="1003"/>
                    <a:pt x="1142" y="805"/>
                    <a:pt x="1142" y="514"/>
                  </a:cubicBezTo>
                  <a:cubicBezTo>
                    <a:pt x="1142" y="229"/>
                    <a:pt x="942"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301975" y="1635925"/>
              <a:ext cx="42100" cy="24125"/>
            </a:xfrm>
            <a:custGeom>
              <a:avLst/>
              <a:gdLst/>
              <a:ahLst/>
              <a:cxnLst/>
              <a:rect l="l" t="t" r="r" b="b"/>
              <a:pathLst>
                <a:path w="1684" h="965" extrusionOk="0">
                  <a:moveTo>
                    <a:pt x="1370" y="1"/>
                  </a:moveTo>
                  <a:cubicBezTo>
                    <a:pt x="1304" y="1"/>
                    <a:pt x="1235" y="12"/>
                    <a:pt x="1170" y="23"/>
                  </a:cubicBezTo>
                  <a:cubicBezTo>
                    <a:pt x="999" y="51"/>
                    <a:pt x="856" y="108"/>
                    <a:pt x="714" y="165"/>
                  </a:cubicBezTo>
                  <a:cubicBezTo>
                    <a:pt x="571" y="222"/>
                    <a:pt x="457" y="279"/>
                    <a:pt x="343" y="365"/>
                  </a:cubicBezTo>
                  <a:cubicBezTo>
                    <a:pt x="286" y="422"/>
                    <a:pt x="229" y="479"/>
                    <a:pt x="143" y="508"/>
                  </a:cubicBezTo>
                  <a:cubicBezTo>
                    <a:pt x="57" y="565"/>
                    <a:pt x="0" y="679"/>
                    <a:pt x="0" y="793"/>
                  </a:cubicBezTo>
                  <a:cubicBezTo>
                    <a:pt x="0" y="879"/>
                    <a:pt x="86" y="964"/>
                    <a:pt x="200" y="964"/>
                  </a:cubicBezTo>
                  <a:lnTo>
                    <a:pt x="200" y="936"/>
                  </a:lnTo>
                  <a:cubicBezTo>
                    <a:pt x="286" y="936"/>
                    <a:pt x="400" y="879"/>
                    <a:pt x="457" y="821"/>
                  </a:cubicBezTo>
                  <a:lnTo>
                    <a:pt x="485" y="793"/>
                  </a:lnTo>
                  <a:lnTo>
                    <a:pt x="571" y="736"/>
                  </a:lnTo>
                  <a:cubicBezTo>
                    <a:pt x="628" y="679"/>
                    <a:pt x="685" y="650"/>
                    <a:pt x="742" y="622"/>
                  </a:cubicBezTo>
                  <a:lnTo>
                    <a:pt x="856" y="593"/>
                  </a:lnTo>
                  <a:lnTo>
                    <a:pt x="885" y="593"/>
                  </a:lnTo>
                  <a:cubicBezTo>
                    <a:pt x="999" y="536"/>
                    <a:pt x="1142" y="508"/>
                    <a:pt x="1256" y="479"/>
                  </a:cubicBezTo>
                  <a:cubicBezTo>
                    <a:pt x="1398" y="422"/>
                    <a:pt x="1570" y="422"/>
                    <a:pt x="1655" y="279"/>
                  </a:cubicBezTo>
                  <a:cubicBezTo>
                    <a:pt x="1684" y="251"/>
                    <a:pt x="1684" y="194"/>
                    <a:pt x="1655" y="137"/>
                  </a:cubicBezTo>
                  <a:cubicBezTo>
                    <a:pt x="1584" y="30"/>
                    <a:pt x="1480"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451775" y="1630775"/>
              <a:ext cx="45575" cy="18700"/>
            </a:xfrm>
            <a:custGeom>
              <a:avLst/>
              <a:gdLst/>
              <a:ahLst/>
              <a:cxnLst/>
              <a:rect l="l" t="t" r="r" b="b"/>
              <a:pathLst>
                <a:path w="1823" h="748" extrusionOk="0">
                  <a:moveTo>
                    <a:pt x="542" y="0"/>
                  </a:moveTo>
                  <a:cubicBezTo>
                    <a:pt x="342" y="0"/>
                    <a:pt x="86" y="57"/>
                    <a:pt x="29" y="257"/>
                  </a:cubicBezTo>
                  <a:cubicBezTo>
                    <a:pt x="0" y="314"/>
                    <a:pt x="29" y="371"/>
                    <a:pt x="86" y="428"/>
                  </a:cubicBezTo>
                  <a:lnTo>
                    <a:pt x="86" y="457"/>
                  </a:lnTo>
                  <a:cubicBezTo>
                    <a:pt x="148" y="499"/>
                    <a:pt x="226" y="525"/>
                    <a:pt x="297" y="525"/>
                  </a:cubicBezTo>
                  <a:cubicBezTo>
                    <a:pt x="323" y="525"/>
                    <a:pt x="348" y="522"/>
                    <a:pt x="371" y="514"/>
                  </a:cubicBezTo>
                  <a:cubicBezTo>
                    <a:pt x="428" y="514"/>
                    <a:pt x="485" y="485"/>
                    <a:pt x="542" y="485"/>
                  </a:cubicBezTo>
                  <a:lnTo>
                    <a:pt x="999" y="485"/>
                  </a:lnTo>
                  <a:lnTo>
                    <a:pt x="1113" y="514"/>
                  </a:lnTo>
                  <a:cubicBezTo>
                    <a:pt x="1170" y="542"/>
                    <a:pt x="1227" y="542"/>
                    <a:pt x="1313" y="571"/>
                  </a:cubicBezTo>
                  <a:cubicBezTo>
                    <a:pt x="1427" y="628"/>
                    <a:pt x="1541" y="685"/>
                    <a:pt x="1655" y="742"/>
                  </a:cubicBezTo>
                  <a:cubicBezTo>
                    <a:pt x="1666" y="746"/>
                    <a:pt x="1678" y="748"/>
                    <a:pt x="1689" y="748"/>
                  </a:cubicBezTo>
                  <a:cubicBezTo>
                    <a:pt x="1761" y="748"/>
                    <a:pt x="1822" y="674"/>
                    <a:pt x="1798" y="599"/>
                  </a:cubicBezTo>
                  <a:cubicBezTo>
                    <a:pt x="1712" y="457"/>
                    <a:pt x="1598" y="314"/>
                    <a:pt x="1455" y="257"/>
                  </a:cubicBezTo>
                  <a:cubicBezTo>
                    <a:pt x="1313" y="172"/>
                    <a:pt x="1170" y="86"/>
                    <a:pt x="1027" y="57"/>
                  </a:cubicBezTo>
                  <a:cubicBezTo>
                    <a:pt x="856" y="0"/>
                    <a:pt x="68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987450" y="1805250"/>
              <a:ext cx="41400" cy="13850"/>
            </a:xfrm>
            <a:custGeom>
              <a:avLst/>
              <a:gdLst/>
              <a:ahLst/>
              <a:cxnLst/>
              <a:rect l="l" t="t" r="r" b="b"/>
              <a:pathLst>
                <a:path w="1656" h="554" extrusionOk="0">
                  <a:moveTo>
                    <a:pt x="1259" y="1"/>
                  </a:moveTo>
                  <a:cubicBezTo>
                    <a:pt x="1058" y="1"/>
                    <a:pt x="850" y="33"/>
                    <a:pt x="657" y="97"/>
                  </a:cubicBezTo>
                  <a:cubicBezTo>
                    <a:pt x="600" y="126"/>
                    <a:pt x="543" y="154"/>
                    <a:pt x="457" y="183"/>
                  </a:cubicBezTo>
                  <a:cubicBezTo>
                    <a:pt x="400" y="211"/>
                    <a:pt x="343" y="240"/>
                    <a:pt x="315" y="297"/>
                  </a:cubicBezTo>
                  <a:cubicBezTo>
                    <a:pt x="200" y="354"/>
                    <a:pt x="86" y="440"/>
                    <a:pt x="1" y="525"/>
                  </a:cubicBezTo>
                  <a:lnTo>
                    <a:pt x="29" y="554"/>
                  </a:lnTo>
                  <a:cubicBezTo>
                    <a:pt x="258" y="468"/>
                    <a:pt x="486" y="411"/>
                    <a:pt x="743" y="383"/>
                  </a:cubicBezTo>
                  <a:lnTo>
                    <a:pt x="1456" y="383"/>
                  </a:lnTo>
                  <a:cubicBezTo>
                    <a:pt x="1570" y="383"/>
                    <a:pt x="1656" y="297"/>
                    <a:pt x="1656" y="211"/>
                  </a:cubicBezTo>
                  <a:cubicBezTo>
                    <a:pt x="1656" y="97"/>
                    <a:pt x="1570" y="12"/>
                    <a:pt x="1456" y="12"/>
                  </a:cubicBezTo>
                  <a:cubicBezTo>
                    <a:pt x="1392" y="5"/>
                    <a:pt x="1326"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113700" y="1805250"/>
              <a:ext cx="41400" cy="13850"/>
            </a:xfrm>
            <a:custGeom>
              <a:avLst/>
              <a:gdLst/>
              <a:ahLst/>
              <a:cxnLst/>
              <a:rect l="l" t="t" r="r" b="b"/>
              <a:pathLst>
                <a:path w="1656" h="554" extrusionOk="0">
                  <a:moveTo>
                    <a:pt x="382" y="1"/>
                  </a:moveTo>
                  <a:cubicBezTo>
                    <a:pt x="313" y="1"/>
                    <a:pt x="243" y="5"/>
                    <a:pt x="172" y="12"/>
                  </a:cubicBezTo>
                  <a:cubicBezTo>
                    <a:pt x="87" y="12"/>
                    <a:pt x="1" y="97"/>
                    <a:pt x="1" y="211"/>
                  </a:cubicBezTo>
                  <a:cubicBezTo>
                    <a:pt x="1" y="297"/>
                    <a:pt x="87" y="383"/>
                    <a:pt x="172" y="383"/>
                  </a:cubicBezTo>
                  <a:lnTo>
                    <a:pt x="914" y="383"/>
                  </a:lnTo>
                  <a:cubicBezTo>
                    <a:pt x="1171" y="411"/>
                    <a:pt x="1399" y="468"/>
                    <a:pt x="1627" y="554"/>
                  </a:cubicBezTo>
                  <a:lnTo>
                    <a:pt x="1656" y="525"/>
                  </a:lnTo>
                  <a:cubicBezTo>
                    <a:pt x="1542" y="440"/>
                    <a:pt x="1456" y="354"/>
                    <a:pt x="1342" y="297"/>
                  </a:cubicBezTo>
                  <a:cubicBezTo>
                    <a:pt x="1285" y="240"/>
                    <a:pt x="1228" y="211"/>
                    <a:pt x="1171" y="183"/>
                  </a:cubicBezTo>
                  <a:cubicBezTo>
                    <a:pt x="1114" y="154"/>
                    <a:pt x="1057" y="126"/>
                    <a:pt x="1000" y="97"/>
                  </a:cubicBezTo>
                  <a:cubicBezTo>
                    <a:pt x="786" y="33"/>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336925" y="1451750"/>
              <a:ext cx="146250" cy="59200"/>
            </a:xfrm>
            <a:custGeom>
              <a:avLst/>
              <a:gdLst/>
              <a:ahLst/>
              <a:cxnLst/>
              <a:rect l="l" t="t" r="r" b="b"/>
              <a:pathLst>
                <a:path w="5850" h="2368" extrusionOk="0">
                  <a:moveTo>
                    <a:pt x="2813" y="1"/>
                  </a:moveTo>
                  <a:cubicBezTo>
                    <a:pt x="1833" y="1"/>
                    <a:pt x="861" y="267"/>
                    <a:pt x="0" y="799"/>
                  </a:cubicBezTo>
                  <a:cubicBezTo>
                    <a:pt x="245" y="725"/>
                    <a:pt x="500" y="689"/>
                    <a:pt x="757" y="689"/>
                  </a:cubicBezTo>
                  <a:cubicBezTo>
                    <a:pt x="1099" y="689"/>
                    <a:pt x="1443" y="754"/>
                    <a:pt x="1769" y="884"/>
                  </a:cubicBezTo>
                  <a:cubicBezTo>
                    <a:pt x="1170" y="941"/>
                    <a:pt x="600" y="1141"/>
                    <a:pt x="86" y="1455"/>
                  </a:cubicBezTo>
                  <a:cubicBezTo>
                    <a:pt x="300" y="1384"/>
                    <a:pt x="528" y="1347"/>
                    <a:pt x="757" y="1347"/>
                  </a:cubicBezTo>
                  <a:cubicBezTo>
                    <a:pt x="1079" y="1347"/>
                    <a:pt x="1401" y="1419"/>
                    <a:pt x="1684" y="1569"/>
                  </a:cubicBezTo>
                  <a:cubicBezTo>
                    <a:pt x="1256" y="1569"/>
                    <a:pt x="828" y="1712"/>
                    <a:pt x="514" y="2026"/>
                  </a:cubicBezTo>
                  <a:cubicBezTo>
                    <a:pt x="856" y="1974"/>
                    <a:pt x="1199" y="1948"/>
                    <a:pt x="1540" y="1948"/>
                  </a:cubicBezTo>
                  <a:cubicBezTo>
                    <a:pt x="2335" y="1948"/>
                    <a:pt x="3122" y="2088"/>
                    <a:pt x="3881" y="2368"/>
                  </a:cubicBezTo>
                  <a:cubicBezTo>
                    <a:pt x="3624" y="2054"/>
                    <a:pt x="3282" y="1826"/>
                    <a:pt x="2911" y="1740"/>
                  </a:cubicBezTo>
                  <a:cubicBezTo>
                    <a:pt x="3173" y="1693"/>
                    <a:pt x="3435" y="1670"/>
                    <a:pt x="3697" y="1670"/>
                  </a:cubicBezTo>
                  <a:cubicBezTo>
                    <a:pt x="4062" y="1670"/>
                    <a:pt x="4428" y="1714"/>
                    <a:pt x="4794" y="1797"/>
                  </a:cubicBezTo>
                  <a:cubicBezTo>
                    <a:pt x="4423" y="1455"/>
                    <a:pt x="3966" y="1227"/>
                    <a:pt x="3453" y="1112"/>
                  </a:cubicBezTo>
                  <a:cubicBezTo>
                    <a:pt x="3857" y="963"/>
                    <a:pt x="4285" y="884"/>
                    <a:pt x="4712" y="884"/>
                  </a:cubicBezTo>
                  <a:cubicBezTo>
                    <a:pt x="5098" y="884"/>
                    <a:pt x="5484" y="948"/>
                    <a:pt x="5850" y="1084"/>
                  </a:cubicBezTo>
                  <a:lnTo>
                    <a:pt x="5193" y="542"/>
                  </a:lnTo>
                  <a:cubicBezTo>
                    <a:pt x="4433" y="181"/>
                    <a:pt x="3620" y="1"/>
                    <a:pt x="2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46800" y="1617550"/>
              <a:ext cx="99175" cy="97425"/>
            </a:xfrm>
            <a:custGeom>
              <a:avLst/>
              <a:gdLst/>
              <a:ahLst/>
              <a:cxnLst/>
              <a:rect l="l" t="t" r="r" b="b"/>
              <a:pathLst>
                <a:path w="3967" h="3897" extrusionOk="0">
                  <a:moveTo>
                    <a:pt x="2822" y="1"/>
                  </a:moveTo>
                  <a:cubicBezTo>
                    <a:pt x="2176" y="1"/>
                    <a:pt x="1570" y="279"/>
                    <a:pt x="1142" y="758"/>
                  </a:cubicBezTo>
                  <a:cubicBezTo>
                    <a:pt x="657" y="1300"/>
                    <a:pt x="257" y="1927"/>
                    <a:pt x="0" y="2612"/>
                  </a:cubicBezTo>
                  <a:cubicBezTo>
                    <a:pt x="343" y="2184"/>
                    <a:pt x="828" y="1842"/>
                    <a:pt x="1370" y="1642"/>
                  </a:cubicBezTo>
                  <a:lnTo>
                    <a:pt x="1370" y="1642"/>
                  </a:lnTo>
                  <a:cubicBezTo>
                    <a:pt x="971" y="2013"/>
                    <a:pt x="714" y="2527"/>
                    <a:pt x="657" y="3069"/>
                  </a:cubicBezTo>
                  <a:cubicBezTo>
                    <a:pt x="999" y="2726"/>
                    <a:pt x="1399" y="2441"/>
                    <a:pt x="1826" y="2241"/>
                  </a:cubicBezTo>
                  <a:lnTo>
                    <a:pt x="1826" y="2241"/>
                  </a:lnTo>
                  <a:cubicBezTo>
                    <a:pt x="1370" y="2641"/>
                    <a:pt x="1085" y="3211"/>
                    <a:pt x="999" y="3811"/>
                  </a:cubicBezTo>
                  <a:cubicBezTo>
                    <a:pt x="1370" y="3440"/>
                    <a:pt x="1741" y="3097"/>
                    <a:pt x="2169" y="2812"/>
                  </a:cubicBezTo>
                  <a:lnTo>
                    <a:pt x="2169" y="2812"/>
                  </a:lnTo>
                  <a:cubicBezTo>
                    <a:pt x="1912" y="3097"/>
                    <a:pt x="1741" y="3497"/>
                    <a:pt x="1712" y="3896"/>
                  </a:cubicBezTo>
                  <a:cubicBezTo>
                    <a:pt x="2369" y="3240"/>
                    <a:pt x="3110" y="2641"/>
                    <a:pt x="3938" y="2184"/>
                  </a:cubicBezTo>
                  <a:lnTo>
                    <a:pt x="3938" y="2184"/>
                  </a:lnTo>
                  <a:cubicBezTo>
                    <a:pt x="3538" y="2241"/>
                    <a:pt x="3168" y="2355"/>
                    <a:pt x="2797" y="2498"/>
                  </a:cubicBezTo>
                  <a:cubicBezTo>
                    <a:pt x="3053" y="2127"/>
                    <a:pt x="3424" y="1842"/>
                    <a:pt x="3881" y="1671"/>
                  </a:cubicBezTo>
                  <a:cubicBezTo>
                    <a:pt x="3826" y="1667"/>
                    <a:pt x="3770" y="1665"/>
                    <a:pt x="3715" y="1665"/>
                  </a:cubicBezTo>
                  <a:cubicBezTo>
                    <a:pt x="3343" y="1665"/>
                    <a:pt x="2973" y="1746"/>
                    <a:pt x="2625" y="1870"/>
                  </a:cubicBezTo>
                  <a:cubicBezTo>
                    <a:pt x="2968" y="1471"/>
                    <a:pt x="3367" y="1186"/>
                    <a:pt x="3824" y="986"/>
                  </a:cubicBezTo>
                  <a:cubicBezTo>
                    <a:pt x="3754" y="969"/>
                    <a:pt x="3686" y="962"/>
                    <a:pt x="3617" y="962"/>
                  </a:cubicBezTo>
                  <a:cubicBezTo>
                    <a:pt x="3092" y="962"/>
                    <a:pt x="2581" y="1392"/>
                    <a:pt x="2026" y="1442"/>
                  </a:cubicBezTo>
                  <a:cubicBezTo>
                    <a:pt x="2511" y="843"/>
                    <a:pt x="3196" y="387"/>
                    <a:pt x="3966" y="158"/>
                  </a:cubicBezTo>
                  <a:lnTo>
                    <a:pt x="3082" y="16"/>
                  </a:lnTo>
                  <a:cubicBezTo>
                    <a:pt x="2995" y="6"/>
                    <a:pt x="2908" y="1"/>
                    <a:pt x="2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124400" y="1634925"/>
              <a:ext cx="35000" cy="71475"/>
            </a:xfrm>
            <a:custGeom>
              <a:avLst/>
              <a:gdLst/>
              <a:ahLst/>
              <a:cxnLst/>
              <a:rect l="l" t="t" r="r" b="b"/>
              <a:pathLst>
                <a:path w="1400" h="2859" extrusionOk="0">
                  <a:moveTo>
                    <a:pt x="1262" y="0"/>
                  </a:moveTo>
                  <a:cubicBezTo>
                    <a:pt x="1013" y="0"/>
                    <a:pt x="767" y="84"/>
                    <a:pt x="543" y="234"/>
                  </a:cubicBezTo>
                  <a:cubicBezTo>
                    <a:pt x="400" y="348"/>
                    <a:pt x="286" y="519"/>
                    <a:pt x="201" y="690"/>
                  </a:cubicBezTo>
                  <a:cubicBezTo>
                    <a:pt x="144" y="833"/>
                    <a:pt x="87" y="976"/>
                    <a:pt x="58" y="1118"/>
                  </a:cubicBezTo>
                  <a:cubicBezTo>
                    <a:pt x="1" y="1347"/>
                    <a:pt x="1" y="1575"/>
                    <a:pt x="29" y="1803"/>
                  </a:cubicBezTo>
                  <a:cubicBezTo>
                    <a:pt x="87" y="1917"/>
                    <a:pt x="87" y="2031"/>
                    <a:pt x="115" y="2117"/>
                  </a:cubicBezTo>
                  <a:cubicBezTo>
                    <a:pt x="115" y="2174"/>
                    <a:pt x="87" y="2202"/>
                    <a:pt x="87" y="2260"/>
                  </a:cubicBezTo>
                  <a:cubicBezTo>
                    <a:pt x="87" y="2374"/>
                    <a:pt x="87" y="2488"/>
                    <a:pt x="115" y="2602"/>
                  </a:cubicBezTo>
                  <a:cubicBezTo>
                    <a:pt x="144" y="2688"/>
                    <a:pt x="201" y="2773"/>
                    <a:pt x="229" y="2859"/>
                  </a:cubicBezTo>
                  <a:cubicBezTo>
                    <a:pt x="429" y="2374"/>
                    <a:pt x="800" y="1974"/>
                    <a:pt x="1285" y="1717"/>
                  </a:cubicBezTo>
                  <a:cubicBezTo>
                    <a:pt x="1228" y="1710"/>
                    <a:pt x="1169" y="1707"/>
                    <a:pt x="1109" y="1707"/>
                  </a:cubicBezTo>
                  <a:cubicBezTo>
                    <a:pt x="930" y="1707"/>
                    <a:pt x="743" y="1739"/>
                    <a:pt x="572" y="1803"/>
                  </a:cubicBezTo>
                  <a:cubicBezTo>
                    <a:pt x="743" y="1404"/>
                    <a:pt x="1028" y="1033"/>
                    <a:pt x="1399" y="776"/>
                  </a:cubicBezTo>
                  <a:lnTo>
                    <a:pt x="1399" y="776"/>
                  </a:lnTo>
                  <a:lnTo>
                    <a:pt x="572" y="804"/>
                  </a:lnTo>
                  <a:cubicBezTo>
                    <a:pt x="743" y="462"/>
                    <a:pt x="1028" y="177"/>
                    <a:pt x="1370" y="6"/>
                  </a:cubicBezTo>
                  <a:cubicBezTo>
                    <a:pt x="1334" y="2"/>
                    <a:pt x="1298"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440350" y="2732625"/>
              <a:ext cx="758225" cy="288575"/>
            </a:xfrm>
            <a:custGeom>
              <a:avLst/>
              <a:gdLst/>
              <a:ahLst/>
              <a:cxnLst/>
              <a:rect l="l" t="t" r="r" b="b"/>
              <a:pathLst>
                <a:path w="30329" h="11543" extrusionOk="0">
                  <a:moveTo>
                    <a:pt x="6030" y="1"/>
                  </a:moveTo>
                  <a:cubicBezTo>
                    <a:pt x="5042" y="1"/>
                    <a:pt x="4078" y="87"/>
                    <a:pt x="3225" y="379"/>
                  </a:cubicBezTo>
                  <a:cubicBezTo>
                    <a:pt x="1" y="1464"/>
                    <a:pt x="200" y="5829"/>
                    <a:pt x="885" y="8568"/>
                  </a:cubicBezTo>
                  <a:cubicBezTo>
                    <a:pt x="885" y="8607"/>
                    <a:pt x="908" y="8622"/>
                    <a:pt x="936" y="8622"/>
                  </a:cubicBezTo>
                  <a:cubicBezTo>
                    <a:pt x="971" y="8622"/>
                    <a:pt x="1012" y="8600"/>
                    <a:pt x="1028" y="8568"/>
                  </a:cubicBezTo>
                  <a:cubicBezTo>
                    <a:pt x="1598" y="6086"/>
                    <a:pt x="714" y="1892"/>
                    <a:pt x="3938" y="1178"/>
                  </a:cubicBezTo>
                  <a:cubicBezTo>
                    <a:pt x="4501" y="1059"/>
                    <a:pt x="5113" y="1022"/>
                    <a:pt x="5740" y="1022"/>
                  </a:cubicBezTo>
                  <a:cubicBezTo>
                    <a:pt x="6766" y="1022"/>
                    <a:pt x="7832" y="1121"/>
                    <a:pt x="8788" y="1121"/>
                  </a:cubicBezTo>
                  <a:lnTo>
                    <a:pt x="14495" y="1121"/>
                  </a:lnTo>
                  <a:cubicBezTo>
                    <a:pt x="16264" y="1121"/>
                    <a:pt x="18040" y="1114"/>
                    <a:pt x="19816" y="1114"/>
                  </a:cubicBezTo>
                  <a:cubicBezTo>
                    <a:pt x="21592" y="1114"/>
                    <a:pt x="23368" y="1121"/>
                    <a:pt x="25137" y="1150"/>
                  </a:cubicBezTo>
                  <a:cubicBezTo>
                    <a:pt x="26678" y="1178"/>
                    <a:pt x="28076" y="1635"/>
                    <a:pt x="28190" y="3404"/>
                  </a:cubicBezTo>
                  <a:cubicBezTo>
                    <a:pt x="28247" y="4260"/>
                    <a:pt x="28276" y="5144"/>
                    <a:pt x="28305" y="6029"/>
                  </a:cubicBezTo>
                  <a:cubicBezTo>
                    <a:pt x="28362" y="6856"/>
                    <a:pt x="28362" y="7684"/>
                    <a:pt x="28305" y="8483"/>
                  </a:cubicBezTo>
                  <a:cubicBezTo>
                    <a:pt x="28105" y="10109"/>
                    <a:pt x="27449" y="10537"/>
                    <a:pt x="25794" y="10651"/>
                  </a:cubicBezTo>
                  <a:cubicBezTo>
                    <a:pt x="25366" y="10708"/>
                    <a:pt x="25223" y="11364"/>
                    <a:pt x="25680" y="11450"/>
                  </a:cubicBezTo>
                  <a:cubicBezTo>
                    <a:pt x="25999" y="11513"/>
                    <a:pt x="26291" y="11542"/>
                    <a:pt x="26560" y="11542"/>
                  </a:cubicBezTo>
                  <a:cubicBezTo>
                    <a:pt x="30329" y="11542"/>
                    <a:pt x="29345" y="5702"/>
                    <a:pt x="29132" y="3119"/>
                  </a:cubicBezTo>
                  <a:cubicBezTo>
                    <a:pt x="28989" y="1578"/>
                    <a:pt x="28419" y="579"/>
                    <a:pt x="26821" y="322"/>
                  </a:cubicBezTo>
                  <a:cubicBezTo>
                    <a:pt x="25805" y="140"/>
                    <a:pt x="24739" y="85"/>
                    <a:pt x="23661" y="85"/>
                  </a:cubicBezTo>
                  <a:cubicBezTo>
                    <a:pt x="22045" y="85"/>
                    <a:pt x="20401" y="208"/>
                    <a:pt x="18860" y="208"/>
                  </a:cubicBezTo>
                  <a:cubicBezTo>
                    <a:pt x="15979" y="208"/>
                    <a:pt x="13097" y="208"/>
                    <a:pt x="10187" y="180"/>
                  </a:cubicBezTo>
                  <a:cubicBezTo>
                    <a:pt x="8924" y="180"/>
                    <a:pt x="7452" y="1"/>
                    <a:pt x="6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451050" y="2888225"/>
              <a:ext cx="684800" cy="137350"/>
            </a:xfrm>
            <a:custGeom>
              <a:avLst/>
              <a:gdLst/>
              <a:ahLst/>
              <a:cxnLst/>
              <a:rect l="l" t="t" r="r" b="b"/>
              <a:pathLst>
                <a:path w="27392" h="5494" extrusionOk="0">
                  <a:moveTo>
                    <a:pt x="502" y="1"/>
                  </a:moveTo>
                  <a:cubicBezTo>
                    <a:pt x="465" y="1"/>
                    <a:pt x="429" y="22"/>
                    <a:pt x="429" y="62"/>
                  </a:cubicBezTo>
                  <a:cubicBezTo>
                    <a:pt x="1" y="1488"/>
                    <a:pt x="172" y="3400"/>
                    <a:pt x="1370" y="4427"/>
                  </a:cubicBezTo>
                  <a:cubicBezTo>
                    <a:pt x="2359" y="5310"/>
                    <a:pt x="3951" y="5461"/>
                    <a:pt x="5493" y="5461"/>
                  </a:cubicBezTo>
                  <a:cubicBezTo>
                    <a:pt x="6289" y="5461"/>
                    <a:pt x="7073" y="5421"/>
                    <a:pt x="7754" y="5421"/>
                  </a:cubicBezTo>
                  <a:cubicBezTo>
                    <a:pt x="7884" y="5421"/>
                    <a:pt x="8010" y="5422"/>
                    <a:pt x="8132" y="5426"/>
                  </a:cubicBezTo>
                  <a:cubicBezTo>
                    <a:pt x="9844" y="5473"/>
                    <a:pt x="11556" y="5494"/>
                    <a:pt x="13269" y="5494"/>
                  </a:cubicBezTo>
                  <a:cubicBezTo>
                    <a:pt x="14666" y="5494"/>
                    <a:pt x="16064" y="5480"/>
                    <a:pt x="17462" y="5454"/>
                  </a:cubicBezTo>
                  <a:cubicBezTo>
                    <a:pt x="17660" y="5452"/>
                    <a:pt x="17859" y="5452"/>
                    <a:pt x="18058" y="5452"/>
                  </a:cubicBezTo>
                  <a:cubicBezTo>
                    <a:pt x="19225" y="5452"/>
                    <a:pt x="20412" y="5478"/>
                    <a:pt x="21598" y="5478"/>
                  </a:cubicBezTo>
                  <a:cubicBezTo>
                    <a:pt x="23392" y="5478"/>
                    <a:pt x="25186" y="5417"/>
                    <a:pt x="26906" y="5112"/>
                  </a:cubicBezTo>
                  <a:cubicBezTo>
                    <a:pt x="27391" y="5026"/>
                    <a:pt x="27220" y="4341"/>
                    <a:pt x="26792" y="4284"/>
                  </a:cubicBezTo>
                  <a:cubicBezTo>
                    <a:pt x="26158" y="4221"/>
                    <a:pt x="25514" y="4197"/>
                    <a:pt x="24866" y="4197"/>
                  </a:cubicBezTo>
                  <a:cubicBezTo>
                    <a:pt x="23183" y="4197"/>
                    <a:pt x="21470" y="4357"/>
                    <a:pt x="19802" y="4399"/>
                  </a:cubicBezTo>
                  <a:cubicBezTo>
                    <a:pt x="18365" y="4432"/>
                    <a:pt x="16917" y="4446"/>
                    <a:pt x="15472" y="4446"/>
                  </a:cubicBezTo>
                  <a:cubicBezTo>
                    <a:pt x="14450" y="4446"/>
                    <a:pt x="13428" y="4439"/>
                    <a:pt x="12412" y="4427"/>
                  </a:cubicBezTo>
                  <a:cubicBezTo>
                    <a:pt x="10072" y="4427"/>
                    <a:pt x="7733" y="4399"/>
                    <a:pt x="5422" y="4341"/>
                  </a:cubicBezTo>
                  <a:cubicBezTo>
                    <a:pt x="3710" y="4313"/>
                    <a:pt x="2026" y="4370"/>
                    <a:pt x="1142" y="2601"/>
                  </a:cubicBezTo>
                  <a:cubicBezTo>
                    <a:pt x="771" y="1859"/>
                    <a:pt x="799" y="889"/>
                    <a:pt x="571" y="90"/>
                  </a:cubicBezTo>
                  <a:cubicBezTo>
                    <a:pt x="586" y="29"/>
                    <a:pt x="544"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389700" y="3008350"/>
              <a:ext cx="203325" cy="1630975"/>
            </a:xfrm>
            <a:custGeom>
              <a:avLst/>
              <a:gdLst/>
              <a:ahLst/>
              <a:cxnLst/>
              <a:rect l="l" t="t" r="r" b="b"/>
              <a:pathLst>
                <a:path w="8133" h="65239" extrusionOk="0">
                  <a:moveTo>
                    <a:pt x="7137" y="0"/>
                  </a:moveTo>
                  <a:cubicBezTo>
                    <a:pt x="7007" y="0"/>
                    <a:pt x="6880" y="117"/>
                    <a:pt x="6934" y="278"/>
                  </a:cubicBezTo>
                  <a:cubicBezTo>
                    <a:pt x="7276" y="2390"/>
                    <a:pt x="6763" y="3759"/>
                    <a:pt x="4908" y="5015"/>
                  </a:cubicBezTo>
                  <a:cubicBezTo>
                    <a:pt x="3967" y="5614"/>
                    <a:pt x="3082" y="6013"/>
                    <a:pt x="2340" y="6869"/>
                  </a:cubicBezTo>
                  <a:cubicBezTo>
                    <a:pt x="999" y="8381"/>
                    <a:pt x="543" y="10350"/>
                    <a:pt x="400" y="12347"/>
                  </a:cubicBezTo>
                  <a:cubicBezTo>
                    <a:pt x="1" y="18482"/>
                    <a:pt x="286" y="24702"/>
                    <a:pt x="229" y="30865"/>
                  </a:cubicBezTo>
                  <a:cubicBezTo>
                    <a:pt x="143" y="42135"/>
                    <a:pt x="58" y="53434"/>
                    <a:pt x="457" y="64704"/>
                  </a:cubicBezTo>
                  <a:cubicBezTo>
                    <a:pt x="472" y="65061"/>
                    <a:pt x="757" y="65239"/>
                    <a:pt x="1032" y="65239"/>
                  </a:cubicBezTo>
                  <a:cubicBezTo>
                    <a:pt x="1306" y="65239"/>
                    <a:pt x="1570" y="65061"/>
                    <a:pt x="1542" y="64704"/>
                  </a:cubicBezTo>
                  <a:cubicBezTo>
                    <a:pt x="971" y="53063"/>
                    <a:pt x="1085" y="41336"/>
                    <a:pt x="1142" y="29695"/>
                  </a:cubicBezTo>
                  <a:cubicBezTo>
                    <a:pt x="1142" y="26614"/>
                    <a:pt x="1171" y="23504"/>
                    <a:pt x="1171" y="20422"/>
                  </a:cubicBezTo>
                  <a:cubicBezTo>
                    <a:pt x="1199" y="17226"/>
                    <a:pt x="800" y="13688"/>
                    <a:pt x="1484" y="10521"/>
                  </a:cubicBezTo>
                  <a:cubicBezTo>
                    <a:pt x="1798" y="8838"/>
                    <a:pt x="2768" y="7326"/>
                    <a:pt x="4195" y="6356"/>
                  </a:cubicBezTo>
                  <a:cubicBezTo>
                    <a:pt x="5108" y="5756"/>
                    <a:pt x="6135" y="5414"/>
                    <a:pt x="6849" y="4558"/>
                  </a:cubicBezTo>
                  <a:cubicBezTo>
                    <a:pt x="7961" y="3331"/>
                    <a:pt x="8132" y="1562"/>
                    <a:pt x="7334" y="136"/>
                  </a:cubicBezTo>
                  <a:cubicBezTo>
                    <a:pt x="7291" y="41"/>
                    <a:pt x="7214" y="0"/>
                    <a:pt x="7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203600" y="3243550"/>
              <a:ext cx="37825" cy="1395075"/>
            </a:xfrm>
            <a:custGeom>
              <a:avLst/>
              <a:gdLst/>
              <a:ahLst/>
              <a:cxnLst/>
              <a:rect l="l" t="t" r="r" b="b"/>
              <a:pathLst>
                <a:path w="1513" h="55803" extrusionOk="0">
                  <a:moveTo>
                    <a:pt x="656" y="1"/>
                  </a:moveTo>
                  <a:cubicBezTo>
                    <a:pt x="599" y="86"/>
                    <a:pt x="542" y="143"/>
                    <a:pt x="485" y="229"/>
                  </a:cubicBezTo>
                  <a:cubicBezTo>
                    <a:pt x="371" y="372"/>
                    <a:pt x="200" y="486"/>
                    <a:pt x="57" y="571"/>
                  </a:cubicBezTo>
                  <a:cubicBezTo>
                    <a:pt x="29" y="600"/>
                    <a:pt x="0" y="628"/>
                    <a:pt x="0" y="657"/>
                  </a:cubicBezTo>
                  <a:cubicBezTo>
                    <a:pt x="29" y="800"/>
                    <a:pt x="86" y="971"/>
                    <a:pt x="114" y="1142"/>
                  </a:cubicBezTo>
                  <a:cubicBezTo>
                    <a:pt x="770" y="4138"/>
                    <a:pt x="399" y="7590"/>
                    <a:pt x="399" y="10643"/>
                  </a:cubicBezTo>
                  <a:cubicBezTo>
                    <a:pt x="428" y="13867"/>
                    <a:pt x="457" y="17063"/>
                    <a:pt x="457" y="20287"/>
                  </a:cubicBezTo>
                  <a:cubicBezTo>
                    <a:pt x="514" y="31928"/>
                    <a:pt x="628" y="43655"/>
                    <a:pt x="29" y="55267"/>
                  </a:cubicBezTo>
                  <a:cubicBezTo>
                    <a:pt x="14" y="55624"/>
                    <a:pt x="285" y="55802"/>
                    <a:pt x="564" y="55802"/>
                  </a:cubicBezTo>
                  <a:cubicBezTo>
                    <a:pt x="842" y="55802"/>
                    <a:pt x="1127" y="55624"/>
                    <a:pt x="1141" y="55267"/>
                  </a:cubicBezTo>
                  <a:cubicBezTo>
                    <a:pt x="1512" y="44026"/>
                    <a:pt x="1455" y="32727"/>
                    <a:pt x="1370" y="21457"/>
                  </a:cubicBezTo>
                  <a:cubicBezTo>
                    <a:pt x="1313" y="15379"/>
                    <a:pt x="1484" y="9302"/>
                    <a:pt x="1198" y="3253"/>
                  </a:cubicBezTo>
                  <a:cubicBezTo>
                    <a:pt x="1170" y="2169"/>
                    <a:pt x="970" y="1056"/>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043800" y="3008475"/>
              <a:ext cx="33550" cy="81025"/>
            </a:xfrm>
            <a:custGeom>
              <a:avLst/>
              <a:gdLst/>
              <a:ahLst/>
              <a:cxnLst/>
              <a:rect l="l" t="t" r="r" b="b"/>
              <a:pathLst>
                <a:path w="1342" h="3241" extrusionOk="0">
                  <a:moveTo>
                    <a:pt x="827" y="0"/>
                  </a:moveTo>
                  <a:cubicBezTo>
                    <a:pt x="762" y="0"/>
                    <a:pt x="697" y="32"/>
                    <a:pt x="657" y="102"/>
                  </a:cubicBezTo>
                  <a:cubicBezTo>
                    <a:pt x="86" y="1015"/>
                    <a:pt x="1" y="2156"/>
                    <a:pt x="343" y="3155"/>
                  </a:cubicBezTo>
                  <a:lnTo>
                    <a:pt x="514" y="3241"/>
                  </a:lnTo>
                  <a:lnTo>
                    <a:pt x="1142" y="3241"/>
                  </a:lnTo>
                  <a:lnTo>
                    <a:pt x="1342" y="3212"/>
                  </a:lnTo>
                  <a:cubicBezTo>
                    <a:pt x="942" y="2385"/>
                    <a:pt x="828" y="1443"/>
                    <a:pt x="1028" y="273"/>
                  </a:cubicBezTo>
                  <a:cubicBezTo>
                    <a:pt x="1065" y="107"/>
                    <a:pt x="946"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396850" y="4600225"/>
              <a:ext cx="840300" cy="129750"/>
            </a:xfrm>
            <a:custGeom>
              <a:avLst/>
              <a:gdLst/>
              <a:ahLst/>
              <a:cxnLst/>
              <a:rect l="l" t="t" r="r" b="b"/>
              <a:pathLst>
                <a:path w="33612" h="5190" extrusionOk="0">
                  <a:moveTo>
                    <a:pt x="32775" y="0"/>
                  </a:moveTo>
                  <a:cubicBezTo>
                    <a:pt x="32621" y="0"/>
                    <a:pt x="32457" y="121"/>
                    <a:pt x="32441" y="316"/>
                  </a:cubicBezTo>
                  <a:cubicBezTo>
                    <a:pt x="32013" y="4367"/>
                    <a:pt x="28190" y="3968"/>
                    <a:pt x="25051" y="4025"/>
                  </a:cubicBezTo>
                  <a:cubicBezTo>
                    <a:pt x="23710" y="4039"/>
                    <a:pt x="22376" y="4046"/>
                    <a:pt x="21043" y="4046"/>
                  </a:cubicBezTo>
                  <a:cubicBezTo>
                    <a:pt x="19709" y="4046"/>
                    <a:pt x="18375" y="4039"/>
                    <a:pt x="17034" y="4025"/>
                  </a:cubicBezTo>
                  <a:cubicBezTo>
                    <a:pt x="14523" y="3996"/>
                    <a:pt x="12012" y="3939"/>
                    <a:pt x="9501" y="3911"/>
                  </a:cubicBezTo>
                  <a:cubicBezTo>
                    <a:pt x="9379" y="3908"/>
                    <a:pt x="9250" y="3907"/>
                    <a:pt x="9115" y="3907"/>
                  </a:cubicBezTo>
                  <a:cubicBezTo>
                    <a:pt x="8584" y="3907"/>
                    <a:pt x="7966" y="3924"/>
                    <a:pt x="7315" y="3924"/>
                  </a:cubicBezTo>
                  <a:cubicBezTo>
                    <a:pt x="4568" y="3924"/>
                    <a:pt x="1220" y="3631"/>
                    <a:pt x="1198" y="572"/>
                  </a:cubicBezTo>
                  <a:cubicBezTo>
                    <a:pt x="1183" y="401"/>
                    <a:pt x="1040" y="307"/>
                    <a:pt x="895" y="307"/>
                  </a:cubicBezTo>
                  <a:cubicBezTo>
                    <a:pt x="774" y="307"/>
                    <a:pt x="651" y="373"/>
                    <a:pt x="599" y="515"/>
                  </a:cubicBezTo>
                  <a:cubicBezTo>
                    <a:pt x="0" y="2998"/>
                    <a:pt x="2311" y="4538"/>
                    <a:pt x="4537" y="4824"/>
                  </a:cubicBezTo>
                  <a:cubicBezTo>
                    <a:pt x="6401" y="5073"/>
                    <a:pt x="8331" y="5135"/>
                    <a:pt x="10273" y="5135"/>
                  </a:cubicBezTo>
                  <a:cubicBezTo>
                    <a:pt x="12204" y="5135"/>
                    <a:pt x="14145" y="5074"/>
                    <a:pt x="16043" y="5074"/>
                  </a:cubicBezTo>
                  <a:cubicBezTo>
                    <a:pt x="16384" y="5074"/>
                    <a:pt x="16724" y="5076"/>
                    <a:pt x="17062" y="5081"/>
                  </a:cubicBezTo>
                  <a:cubicBezTo>
                    <a:pt x="19308" y="5096"/>
                    <a:pt x="21606" y="5190"/>
                    <a:pt x="23889" y="5190"/>
                  </a:cubicBezTo>
                  <a:cubicBezTo>
                    <a:pt x="25754" y="5190"/>
                    <a:pt x="27608" y="5127"/>
                    <a:pt x="29417" y="4909"/>
                  </a:cubicBezTo>
                  <a:cubicBezTo>
                    <a:pt x="31728" y="4596"/>
                    <a:pt x="33611" y="2627"/>
                    <a:pt x="33040" y="230"/>
                  </a:cubicBezTo>
                  <a:cubicBezTo>
                    <a:pt x="33003" y="70"/>
                    <a:pt x="32892" y="0"/>
                    <a:pt x="3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569450" y="3063075"/>
              <a:ext cx="502175" cy="35900"/>
            </a:xfrm>
            <a:custGeom>
              <a:avLst/>
              <a:gdLst/>
              <a:ahLst/>
              <a:cxnLst/>
              <a:rect l="l" t="t" r="r" b="b"/>
              <a:pathLst>
                <a:path w="20087" h="1436" extrusionOk="0">
                  <a:moveTo>
                    <a:pt x="19516" y="0"/>
                  </a:moveTo>
                  <a:cubicBezTo>
                    <a:pt x="19507" y="0"/>
                    <a:pt x="19498" y="1"/>
                    <a:pt x="19488" y="1"/>
                  </a:cubicBezTo>
                  <a:cubicBezTo>
                    <a:pt x="16150" y="172"/>
                    <a:pt x="12783" y="286"/>
                    <a:pt x="9417" y="343"/>
                  </a:cubicBezTo>
                  <a:cubicBezTo>
                    <a:pt x="9340" y="344"/>
                    <a:pt x="9262" y="344"/>
                    <a:pt x="9185" y="344"/>
                  </a:cubicBezTo>
                  <a:cubicBezTo>
                    <a:pt x="7568" y="344"/>
                    <a:pt x="5792" y="190"/>
                    <a:pt x="4049" y="190"/>
                  </a:cubicBezTo>
                  <a:cubicBezTo>
                    <a:pt x="2675" y="190"/>
                    <a:pt x="1323" y="286"/>
                    <a:pt x="86" y="629"/>
                  </a:cubicBezTo>
                  <a:cubicBezTo>
                    <a:pt x="1" y="686"/>
                    <a:pt x="1" y="828"/>
                    <a:pt x="86" y="857"/>
                  </a:cubicBezTo>
                  <a:cubicBezTo>
                    <a:pt x="1458" y="1314"/>
                    <a:pt x="3005" y="1435"/>
                    <a:pt x="4570" y="1435"/>
                  </a:cubicBezTo>
                  <a:cubicBezTo>
                    <a:pt x="6228" y="1435"/>
                    <a:pt x="7905" y="1300"/>
                    <a:pt x="9417" y="1285"/>
                  </a:cubicBezTo>
                  <a:cubicBezTo>
                    <a:pt x="12783" y="1228"/>
                    <a:pt x="16150" y="1085"/>
                    <a:pt x="19488" y="885"/>
                  </a:cubicBezTo>
                  <a:cubicBezTo>
                    <a:pt x="20050" y="857"/>
                    <a:pt x="20087" y="0"/>
                    <a:pt x="19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407550" y="3496750"/>
              <a:ext cx="833875" cy="34575"/>
            </a:xfrm>
            <a:custGeom>
              <a:avLst/>
              <a:gdLst/>
              <a:ahLst/>
              <a:cxnLst/>
              <a:rect l="l" t="t" r="r" b="b"/>
              <a:pathLst>
                <a:path w="33355" h="1383" extrusionOk="0">
                  <a:moveTo>
                    <a:pt x="32725" y="1"/>
                  </a:moveTo>
                  <a:cubicBezTo>
                    <a:pt x="32716" y="1"/>
                    <a:pt x="32707" y="1"/>
                    <a:pt x="32698" y="2"/>
                  </a:cubicBezTo>
                  <a:cubicBezTo>
                    <a:pt x="27163" y="173"/>
                    <a:pt x="21599" y="258"/>
                    <a:pt x="16035" y="315"/>
                  </a:cubicBezTo>
                  <a:cubicBezTo>
                    <a:pt x="13410" y="344"/>
                    <a:pt x="10757" y="372"/>
                    <a:pt x="8103" y="372"/>
                  </a:cubicBezTo>
                  <a:cubicBezTo>
                    <a:pt x="6789" y="372"/>
                    <a:pt x="5393" y="290"/>
                    <a:pt x="4003" y="290"/>
                  </a:cubicBezTo>
                  <a:cubicBezTo>
                    <a:pt x="2676" y="290"/>
                    <a:pt x="1354" y="365"/>
                    <a:pt x="114" y="658"/>
                  </a:cubicBezTo>
                  <a:cubicBezTo>
                    <a:pt x="0" y="715"/>
                    <a:pt x="0" y="915"/>
                    <a:pt x="114" y="972"/>
                  </a:cubicBezTo>
                  <a:cubicBezTo>
                    <a:pt x="1406" y="1310"/>
                    <a:pt x="2796" y="1383"/>
                    <a:pt x="4188" y="1383"/>
                  </a:cubicBezTo>
                  <a:cubicBezTo>
                    <a:pt x="5249" y="1383"/>
                    <a:pt x="6311" y="1340"/>
                    <a:pt x="7331" y="1340"/>
                  </a:cubicBezTo>
                  <a:cubicBezTo>
                    <a:pt x="7456" y="1340"/>
                    <a:pt x="7580" y="1341"/>
                    <a:pt x="7704" y="1343"/>
                  </a:cubicBezTo>
                  <a:lnTo>
                    <a:pt x="16035" y="1343"/>
                  </a:lnTo>
                  <a:cubicBezTo>
                    <a:pt x="21599" y="1285"/>
                    <a:pt x="27163" y="1171"/>
                    <a:pt x="32698" y="1029"/>
                  </a:cubicBezTo>
                  <a:cubicBezTo>
                    <a:pt x="33345" y="1001"/>
                    <a:pt x="33354" y="1"/>
                    <a:pt x="3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406825" y="3742150"/>
              <a:ext cx="834600" cy="34625"/>
            </a:xfrm>
            <a:custGeom>
              <a:avLst/>
              <a:gdLst/>
              <a:ahLst/>
              <a:cxnLst/>
              <a:rect l="l" t="t" r="r" b="b"/>
              <a:pathLst>
                <a:path w="33384" h="1385" extrusionOk="0">
                  <a:moveTo>
                    <a:pt x="32753" y="0"/>
                  </a:moveTo>
                  <a:cubicBezTo>
                    <a:pt x="32744" y="0"/>
                    <a:pt x="32736" y="0"/>
                    <a:pt x="32727" y="1"/>
                  </a:cubicBezTo>
                  <a:cubicBezTo>
                    <a:pt x="27192" y="143"/>
                    <a:pt x="21628" y="257"/>
                    <a:pt x="16064" y="314"/>
                  </a:cubicBezTo>
                  <a:cubicBezTo>
                    <a:pt x="13439" y="343"/>
                    <a:pt x="10786" y="372"/>
                    <a:pt x="8132" y="372"/>
                  </a:cubicBezTo>
                  <a:cubicBezTo>
                    <a:pt x="6818" y="372"/>
                    <a:pt x="5422" y="289"/>
                    <a:pt x="4032" y="289"/>
                  </a:cubicBezTo>
                  <a:cubicBezTo>
                    <a:pt x="2705" y="289"/>
                    <a:pt x="1383" y="364"/>
                    <a:pt x="143" y="657"/>
                  </a:cubicBezTo>
                  <a:cubicBezTo>
                    <a:pt x="1" y="714"/>
                    <a:pt x="1" y="914"/>
                    <a:pt x="143" y="999"/>
                  </a:cubicBezTo>
                  <a:cubicBezTo>
                    <a:pt x="1405" y="1315"/>
                    <a:pt x="2762" y="1385"/>
                    <a:pt x="4122" y="1385"/>
                  </a:cubicBezTo>
                  <a:cubicBezTo>
                    <a:pt x="5215" y="1385"/>
                    <a:pt x="6311" y="1340"/>
                    <a:pt x="7361" y="1340"/>
                  </a:cubicBezTo>
                  <a:cubicBezTo>
                    <a:pt x="7485" y="1340"/>
                    <a:pt x="7609" y="1340"/>
                    <a:pt x="7733" y="1342"/>
                  </a:cubicBezTo>
                  <a:lnTo>
                    <a:pt x="16064" y="1342"/>
                  </a:lnTo>
                  <a:cubicBezTo>
                    <a:pt x="21628" y="1285"/>
                    <a:pt x="27192" y="1170"/>
                    <a:pt x="32727" y="1028"/>
                  </a:cubicBezTo>
                  <a:cubicBezTo>
                    <a:pt x="33374" y="1028"/>
                    <a:pt x="33383" y="0"/>
                    <a:pt x="3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407550" y="4464025"/>
              <a:ext cx="833875" cy="34900"/>
            </a:xfrm>
            <a:custGeom>
              <a:avLst/>
              <a:gdLst/>
              <a:ahLst/>
              <a:cxnLst/>
              <a:rect l="l" t="t" r="r" b="b"/>
              <a:pathLst>
                <a:path w="33355" h="1396" extrusionOk="0">
                  <a:moveTo>
                    <a:pt x="32698" y="0"/>
                  </a:moveTo>
                  <a:cubicBezTo>
                    <a:pt x="27163" y="171"/>
                    <a:pt x="21599" y="286"/>
                    <a:pt x="16035" y="343"/>
                  </a:cubicBezTo>
                  <a:cubicBezTo>
                    <a:pt x="13410" y="371"/>
                    <a:pt x="10757" y="400"/>
                    <a:pt x="8103" y="400"/>
                  </a:cubicBezTo>
                  <a:cubicBezTo>
                    <a:pt x="6758" y="400"/>
                    <a:pt x="5327" y="314"/>
                    <a:pt x="3904" y="314"/>
                  </a:cubicBezTo>
                  <a:cubicBezTo>
                    <a:pt x="2610" y="314"/>
                    <a:pt x="1323" y="385"/>
                    <a:pt x="114" y="656"/>
                  </a:cubicBezTo>
                  <a:cubicBezTo>
                    <a:pt x="0" y="742"/>
                    <a:pt x="0" y="913"/>
                    <a:pt x="114" y="999"/>
                  </a:cubicBezTo>
                  <a:cubicBezTo>
                    <a:pt x="1405" y="1321"/>
                    <a:pt x="2795" y="1396"/>
                    <a:pt x="4186" y="1396"/>
                  </a:cubicBezTo>
                  <a:cubicBezTo>
                    <a:pt x="5378" y="1396"/>
                    <a:pt x="6571" y="1341"/>
                    <a:pt x="7704" y="1341"/>
                  </a:cubicBezTo>
                  <a:cubicBezTo>
                    <a:pt x="9102" y="1355"/>
                    <a:pt x="10493" y="1363"/>
                    <a:pt x="11880" y="1363"/>
                  </a:cubicBezTo>
                  <a:cubicBezTo>
                    <a:pt x="13268" y="1363"/>
                    <a:pt x="14651" y="1355"/>
                    <a:pt x="16035" y="1341"/>
                  </a:cubicBezTo>
                  <a:cubicBezTo>
                    <a:pt x="21599" y="1313"/>
                    <a:pt x="27163" y="1199"/>
                    <a:pt x="32698" y="1027"/>
                  </a:cubicBezTo>
                  <a:cubicBezTo>
                    <a:pt x="33354" y="1027"/>
                    <a:pt x="33354" y="0"/>
                    <a:pt x="32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402550" y="4614550"/>
              <a:ext cx="91325" cy="93175"/>
            </a:xfrm>
            <a:custGeom>
              <a:avLst/>
              <a:gdLst/>
              <a:ahLst/>
              <a:cxnLst/>
              <a:rect l="l" t="t" r="r" b="b"/>
              <a:pathLst>
                <a:path w="3653" h="3727" extrusionOk="0">
                  <a:moveTo>
                    <a:pt x="477" y="0"/>
                  </a:moveTo>
                  <a:cubicBezTo>
                    <a:pt x="448" y="0"/>
                    <a:pt x="420" y="16"/>
                    <a:pt x="400" y="57"/>
                  </a:cubicBezTo>
                  <a:cubicBezTo>
                    <a:pt x="0" y="913"/>
                    <a:pt x="143" y="1940"/>
                    <a:pt x="799" y="2624"/>
                  </a:cubicBezTo>
                  <a:cubicBezTo>
                    <a:pt x="1291" y="3165"/>
                    <a:pt x="2268" y="3727"/>
                    <a:pt x="3077" y="3727"/>
                  </a:cubicBezTo>
                  <a:cubicBezTo>
                    <a:pt x="3208" y="3727"/>
                    <a:pt x="3334" y="3712"/>
                    <a:pt x="3453" y="3680"/>
                  </a:cubicBezTo>
                  <a:cubicBezTo>
                    <a:pt x="3595" y="3652"/>
                    <a:pt x="3652" y="3480"/>
                    <a:pt x="3538" y="3366"/>
                  </a:cubicBezTo>
                  <a:cubicBezTo>
                    <a:pt x="3082" y="2853"/>
                    <a:pt x="2283" y="2767"/>
                    <a:pt x="1741" y="2339"/>
                  </a:cubicBezTo>
                  <a:cubicBezTo>
                    <a:pt x="1056" y="1797"/>
                    <a:pt x="628" y="970"/>
                    <a:pt x="600" y="85"/>
                  </a:cubicBezTo>
                  <a:cubicBezTo>
                    <a:pt x="581" y="49"/>
                    <a:pt x="52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39225" y="4521475"/>
              <a:ext cx="759975" cy="86825"/>
            </a:xfrm>
            <a:custGeom>
              <a:avLst/>
              <a:gdLst/>
              <a:ahLst/>
              <a:cxnLst/>
              <a:rect l="l" t="t" r="r" b="b"/>
              <a:pathLst>
                <a:path w="30399" h="3473" extrusionOk="0">
                  <a:moveTo>
                    <a:pt x="30048" y="1"/>
                  </a:moveTo>
                  <a:cubicBezTo>
                    <a:pt x="30003" y="1"/>
                    <a:pt x="29959" y="13"/>
                    <a:pt x="29919" y="42"/>
                  </a:cubicBezTo>
                  <a:cubicBezTo>
                    <a:pt x="26515" y="2125"/>
                    <a:pt x="22275" y="2331"/>
                    <a:pt x="18325" y="2331"/>
                  </a:cubicBezTo>
                  <a:cubicBezTo>
                    <a:pt x="17838" y="2331"/>
                    <a:pt x="17356" y="2328"/>
                    <a:pt x="16880" y="2324"/>
                  </a:cubicBezTo>
                  <a:cubicBezTo>
                    <a:pt x="14140" y="2296"/>
                    <a:pt x="11373" y="2353"/>
                    <a:pt x="8634" y="2239"/>
                  </a:cubicBezTo>
                  <a:cubicBezTo>
                    <a:pt x="5666" y="2096"/>
                    <a:pt x="2984" y="1326"/>
                    <a:pt x="217" y="327"/>
                  </a:cubicBezTo>
                  <a:cubicBezTo>
                    <a:pt x="197" y="319"/>
                    <a:pt x="178" y="316"/>
                    <a:pt x="161" y="316"/>
                  </a:cubicBezTo>
                  <a:cubicBezTo>
                    <a:pt x="54" y="316"/>
                    <a:pt x="0" y="449"/>
                    <a:pt x="74" y="498"/>
                  </a:cubicBezTo>
                  <a:cubicBezTo>
                    <a:pt x="3407" y="3091"/>
                    <a:pt x="7686" y="3473"/>
                    <a:pt x="11909" y="3473"/>
                  </a:cubicBezTo>
                  <a:cubicBezTo>
                    <a:pt x="13674" y="3473"/>
                    <a:pt x="15429" y="3406"/>
                    <a:pt x="17101" y="3406"/>
                  </a:cubicBezTo>
                  <a:cubicBezTo>
                    <a:pt x="17285" y="3406"/>
                    <a:pt x="17468" y="3407"/>
                    <a:pt x="17650" y="3409"/>
                  </a:cubicBezTo>
                  <a:cubicBezTo>
                    <a:pt x="18042" y="3422"/>
                    <a:pt x="18435" y="3428"/>
                    <a:pt x="18829" y="3428"/>
                  </a:cubicBezTo>
                  <a:cubicBezTo>
                    <a:pt x="21039" y="3428"/>
                    <a:pt x="23264" y="3226"/>
                    <a:pt x="25468" y="2838"/>
                  </a:cubicBezTo>
                  <a:cubicBezTo>
                    <a:pt x="27237" y="2467"/>
                    <a:pt x="29205" y="1982"/>
                    <a:pt x="30261" y="384"/>
                  </a:cubicBezTo>
                  <a:cubicBezTo>
                    <a:pt x="30398" y="202"/>
                    <a:pt x="30225" y="1"/>
                    <a:pt x="3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481000" y="3596650"/>
              <a:ext cx="71375" cy="97025"/>
            </a:xfrm>
            <a:custGeom>
              <a:avLst/>
              <a:gdLst/>
              <a:ahLst/>
              <a:cxnLst/>
              <a:rect l="l" t="t" r="r" b="b"/>
              <a:pathLst>
                <a:path w="2855" h="3881" extrusionOk="0">
                  <a:moveTo>
                    <a:pt x="1770" y="0"/>
                  </a:moveTo>
                  <a:cubicBezTo>
                    <a:pt x="1399" y="0"/>
                    <a:pt x="1085" y="86"/>
                    <a:pt x="828" y="228"/>
                  </a:cubicBezTo>
                  <a:cubicBezTo>
                    <a:pt x="543" y="400"/>
                    <a:pt x="343" y="599"/>
                    <a:pt x="201" y="913"/>
                  </a:cubicBezTo>
                  <a:cubicBezTo>
                    <a:pt x="58" y="1198"/>
                    <a:pt x="1" y="1541"/>
                    <a:pt x="1" y="1940"/>
                  </a:cubicBezTo>
                  <a:cubicBezTo>
                    <a:pt x="1" y="2568"/>
                    <a:pt x="144" y="3024"/>
                    <a:pt x="429" y="3367"/>
                  </a:cubicBezTo>
                  <a:cubicBezTo>
                    <a:pt x="714" y="3709"/>
                    <a:pt x="1142" y="3880"/>
                    <a:pt x="1684" y="3880"/>
                  </a:cubicBezTo>
                  <a:cubicBezTo>
                    <a:pt x="2055" y="3880"/>
                    <a:pt x="2398" y="3795"/>
                    <a:pt x="2711" y="3681"/>
                  </a:cubicBezTo>
                  <a:lnTo>
                    <a:pt x="2711" y="2996"/>
                  </a:lnTo>
                  <a:cubicBezTo>
                    <a:pt x="2341" y="3139"/>
                    <a:pt x="2027" y="3196"/>
                    <a:pt x="1770" y="3196"/>
                  </a:cubicBezTo>
                  <a:cubicBezTo>
                    <a:pt x="1114" y="3196"/>
                    <a:pt x="800" y="2796"/>
                    <a:pt x="800" y="1940"/>
                  </a:cubicBezTo>
                  <a:cubicBezTo>
                    <a:pt x="800" y="1541"/>
                    <a:pt x="885" y="1227"/>
                    <a:pt x="1057" y="999"/>
                  </a:cubicBezTo>
                  <a:cubicBezTo>
                    <a:pt x="1228" y="770"/>
                    <a:pt x="1456" y="656"/>
                    <a:pt x="1770" y="656"/>
                  </a:cubicBezTo>
                  <a:cubicBezTo>
                    <a:pt x="1884" y="656"/>
                    <a:pt x="2027" y="685"/>
                    <a:pt x="2169" y="742"/>
                  </a:cubicBezTo>
                  <a:cubicBezTo>
                    <a:pt x="2312" y="770"/>
                    <a:pt x="2455" y="856"/>
                    <a:pt x="2597" y="913"/>
                  </a:cubicBezTo>
                  <a:lnTo>
                    <a:pt x="2854" y="257"/>
                  </a:lnTo>
                  <a:cubicBezTo>
                    <a:pt x="2483" y="86"/>
                    <a:pt x="2112" y="0"/>
                    <a:pt x="1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574450" y="3596650"/>
              <a:ext cx="89900" cy="97025"/>
            </a:xfrm>
            <a:custGeom>
              <a:avLst/>
              <a:gdLst/>
              <a:ahLst/>
              <a:cxnLst/>
              <a:rect l="l" t="t" r="r" b="b"/>
              <a:pathLst>
                <a:path w="3596" h="3881" extrusionOk="0">
                  <a:moveTo>
                    <a:pt x="1798" y="656"/>
                  </a:moveTo>
                  <a:cubicBezTo>
                    <a:pt x="2454" y="656"/>
                    <a:pt x="2768" y="1084"/>
                    <a:pt x="2768" y="1940"/>
                  </a:cubicBezTo>
                  <a:cubicBezTo>
                    <a:pt x="2768" y="2768"/>
                    <a:pt x="2426" y="3196"/>
                    <a:pt x="1798" y="3196"/>
                  </a:cubicBezTo>
                  <a:cubicBezTo>
                    <a:pt x="1484" y="3196"/>
                    <a:pt x="1256" y="3082"/>
                    <a:pt x="1085" y="2882"/>
                  </a:cubicBezTo>
                  <a:cubicBezTo>
                    <a:pt x="914" y="2654"/>
                    <a:pt x="857" y="2340"/>
                    <a:pt x="857" y="1940"/>
                  </a:cubicBezTo>
                  <a:cubicBezTo>
                    <a:pt x="857" y="1512"/>
                    <a:pt x="914" y="1198"/>
                    <a:pt x="1085" y="970"/>
                  </a:cubicBezTo>
                  <a:cubicBezTo>
                    <a:pt x="1256" y="770"/>
                    <a:pt x="1484" y="656"/>
                    <a:pt x="1798" y="656"/>
                  </a:cubicBezTo>
                  <a:close/>
                  <a:moveTo>
                    <a:pt x="1798" y="0"/>
                  </a:moveTo>
                  <a:cubicBezTo>
                    <a:pt x="1228" y="0"/>
                    <a:pt x="771" y="143"/>
                    <a:pt x="486" y="485"/>
                  </a:cubicBezTo>
                  <a:cubicBezTo>
                    <a:pt x="172" y="827"/>
                    <a:pt x="1" y="1284"/>
                    <a:pt x="1" y="1912"/>
                  </a:cubicBezTo>
                  <a:cubicBezTo>
                    <a:pt x="1" y="2539"/>
                    <a:pt x="172" y="3024"/>
                    <a:pt x="486" y="3367"/>
                  </a:cubicBezTo>
                  <a:cubicBezTo>
                    <a:pt x="771" y="3709"/>
                    <a:pt x="1228" y="3880"/>
                    <a:pt x="1798" y="3880"/>
                  </a:cubicBezTo>
                  <a:cubicBezTo>
                    <a:pt x="2369" y="3880"/>
                    <a:pt x="2825" y="3709"/>
                    <a:pt x="3139" y="3367"/>
                  </a:cubicBezTo>
                  <a:cubicBezTo>
                    <a:pt x="3453" y="3024"/>
                    <a:pt x="3596" y="2539"/>
                    <a:pt x="3596" y="1940"/>
                  </a:cubicBezTo>
                  <a:cubicBezTo>
                    <a:pt x="3596" y="1313"/>
                    <a:pt x="3453" y="827"/>
                    <a:pt x="3139" y="485"/>
                  </a:cubicBezTo>
                  <a:cubicBezTo>
                    <a:pt x="2825" y="143"/>
                    <a:pt x="2397" y="0"/>
                    <a:pt x="1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681450" y="3598075"/>
              <a:ext cx="85625" cy="94175"/>
            </a:xfrm>
            <a:custGeom>
              <a:avLst/>
              <a:gdLst/>
              <a:ahLst/>
              <a:cxnLst/>
              <a:rect l="l" t="t" r="r" b="b"/>
              <a:pathLst>
                <a:path w="3425" h="3767" extrusionOk="0">
                  <a:moveTo>
                    <a:pt x="0" y="0"/>
                  </a:moveTo>
                  <a:lnTo>
                    <a:pt x="1256" y="3766"/>
                  </a:lnTo>
                  <a:lnTo>
                    <a:pt x="2140" y="3766"/>
                  </a:lnTo>
                  <a:lnTo>
                    <a:pt x="3424" y="0"/>
                  </a:lnTo>
                  <a:lnTo>
                    <a:pt x="2625" y="0"/>
                  </a:lnTo>
                  <a:lnTo>
                    <a:pt x="1912" y="2226"/>
                  </a:lnTo>
                  <a:cubicBezTo>
                    <a:pt x="1798" y="2625"/>
                    <a:pt x="1741" y="2910"/>
                    <a:pt x="1712" y="3053"/>
                  </a:cubicBezTo>
                  <a:cubicBezTo>
                    <a:pt x="1684" y="2996"/>
                    <a:pt x="1684" y="2882"/>
                    <a:pt x="1627" y="2711"/>
                  </a:cubicBezTo>
                  <a:cubicBezTo>
                    <a:pt x="1598" y="2511"/>
                    <a:pt x="1541" y="2368"/>
                    <a:pt x="1513" y="2226"/>
                  </a:cubicBez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89150" y="3598075"/>
              <a:ext cx="20000" cy="94175"/>
            </a:xfrm>
            <a:custGeom>
              <a:avLst/>
              <a:gdLst/>
              <a:ahLst/>
              <a:cxnLst/>
              <a:rect l="l" t="t" r="r" b="b"/>
              <a:pathLst>
                <a:path w="800" h="3767" extrusionOk="0">
                  <a:moveTo>
                    <a:pt x="1" y="0"/>
                  </a:moveTo>
                  <a:lnTo>
                    <a:pt x="1" y="3766"/>
                  </a:lnTo>
                  <a:lnTo>
                    <a:pt x="800" y="3766"/>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842650" y="3598075"/>
              <a:ext cx="78500" cy="94175"/>
            </a:xfrm>
            <a:custGeom>
              <a:avLst/>
              <a:gdLst/>
              <a:ahLst/>
              <a:cxnLst/>
              <a:rect l="l" t="t" r="r" b="b"/>
              <a:pathLst>
                <a:path w="3140" h="3767" extrusionOk="0">
                  <a:moveTo>
                    <a:pt x="1228" y="656"/>
                  </a:moveTo>
                  <a:cubicBezTo>
                    <a:pt x="1941" y="656"/>
                    <a:pt x="2312" y="1056"/>
                    <a:pt x="2312" y="1855"/>
                  </a:cubicBezTo>
                  <a:cubicBezTo>
                    <a:pt x="2312" y="2682"/>
                    <a:pt x="1912" y="3110"/>
                    <a:pt x="1142" y="3110"/>
                  </a:cubicBezTo>
                  <a:lnTo>
                    <a:pt x="800" y="3110"/>
                  </a:lnTo>
                  <a:lnTo>
                    <a:pt x="800" y="656"/>
                  </a:lnTo>
                  <a:close/>
                  <a:moveTo>
                    <a:pt x="1" y="0"/>
                  </a:moveTo>
                  <a:lnTo>
                    <a:pt x="1" y="3766"/>
                  </a:lnTo>
                  <a:lnTo>
                    <a:pt x="1085" y="3766"/>
                  </a:lnTo>
                  <a:cubicBezTo>
                    <a:pt x="1741" y="3766"/>
                    <a:pt x="2255" y="3595"/>
                    <a:pt x="2597" y="3253"/>
                  </a:cubicBezTo>
                  <a:cubicBezTo>
                    <a:pt x="2968" y="2939"/>
                    <a:pt x="3139" y="2454"/>
                    <a:pt x="3139" y="1826"/>
                  </a:cubicBezTo>
                  <a:cubicBezTo>
                    <a:pt x="3139" y="1256"/>
                    <a:pt x="2968" y="799"/>
                    <a:pt x="2626" y="485"/>
                  </a:cubicBezTo>
                  <a:cubicBezTo>
                    <a:pt x="2283" y="143"/>
                    <a:pt x="179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42525" y="3648700"/>
              <a:ext cx="34250" cy="15725"/>
            </a:xfrm>
            <a:custGeom>
              <a:avLst/>
              <a:gdLst/>
              <a:ahLst/>
              <a:cxnLst/>
              <a:rect l="l" t="t" r="r" b="b"/>
              <a:pathLst>
                <a:path w="1370" h="629" extrusionOk="0">
                  <a:moveTo>
                    <a:pt x="0" y="1"/>
                  </a:moveTo>
                  <a:lnTo>
                    <a:pt x="0" y="629"/>
                  </a:lnTo>
                  <a:lnTo>
                    <a:pt x="1370" y="629"/>
                  </a:ln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998150" y="3598075"/>
              <a:ext cx="46400" cy="94175"/>
            </a:xfrm>
            <a:custGeom>
              <a:avLst/>
              <a:gdLst/>
              <a:ahLst/>
              <a:cxnLst/>
              <a:rect l="l" t="t" r="r" b="b"/>
              <a:pathLst>
                <a:path w="1856" h="3767" extrusionOk="0">
                  <a:moveTo>
                    <a:pt x="1199" y="0"/>
                  </a:moveTo>
                  <a:lnTo>
                    <a:pt x="1" y="970"/>
                  </a:lnTo>
                  <a:lnTo>
                    <a:pt x="372" y="1427"/>
                  </a:lnTo>
                  <a:lnTo>
                    <a:pt x="800" y="1084"/>
                  </a:lnTo>
                  <a:cubicBezTo>
                    <a:pt x="857" y="1056"/>
                    <a:pt x="942" y="970"/>
                    <a:pt x="1085" y="828"/>
                  </a:cubicBezTo>
                  <a:lnTo>
                    <a:pt x="1085" y="1227"/>
                  </a:lnTo>
                  <a:lnTo>
                    <a:pt x="1056" y="1569"/>
                  </a:lnTo>
                  <a:lnTo>
                    <a:pt x="1056" y="3766"/>
                  </a:lnTo>
                  <a:lnTo>
                    <a:pt x="1855" y="3766"/>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080175" y="3596650"/>
              <a:ext cx="66375" cy="97025"/>
            </a:xfrm>
            <a:custGeom>
              <a:avLst/>
              <a:gdLst/>
              <a:ahLst/>
              <a:cxnLst/>
              <a:rect l="l" t="t" r="r" b="b"/>
              <a:pathLst>
                <a:path w="2655" h="3881" extrusionOk="0">
                  <a:moveTo>
                    <a:pt x="1285" y="656"/>
                  </a:moveTo>
                  <a:cubicBezTo>
                    <a:pt x="1456" y="656"/>
                    <a:pt x="1599" y="713"/>
                    <a:pt x="1713" y="856"/>
                  </a:cubicBezTo>
                  <a:cubicBezTo>
                    <a:pt x="1798" y="999"/>
                    <a:pt x="1856" y="1170"/>
                    <a:pt x="1856" y="1370"/>
                  </a:cubicBezTo>
                  <a:cubicBezTo>
                    <a:pt x="1856" y="1512"/>
                    <a:pt x="1798" y="1626"/>
                    <a:pt x="1684" y="1741"/>
                  </a:cubicBezTo>
                  <a:cubicBezTo>
                    <a:pt x="1570" y="1855"/>
                    <a:pt x="1428" y="1883"/>
                    <a:pt x="1285" y="1883"/>
                  </a:cubicBezTo>
                  <a:cubicBezTo>
                    <a:pt x="1114" y="1883"/>
                    <a:pt x="971" y="1855"/>
                    <a:pt x="885" y="1741"/>
                  </a:cubicBezTo>
                  <a:cubicBezTo>
                    <a:pt x="800" y="1626"/>
                    <a:pt x="771" y="1484"/>
                    <a:pt x="771" y="1313"/>
                  </a:cubicBezTo>
                  <a:cubicBezTo>
                    <a:pt x="771" y="1084"/>
                    <a:pt x="800" y="913"/>
                    <a:pt x="914" y="827"/>
                  </a:cubicBezTo>
                  <a:cubicBezTo>
                    <a:pt x="1000" y="713"/>
                    <a:pt x="1114" y="656"/>
                    <a:pt x="1285" y="656"/>
                  </a:cubicBezTo>
                  <a:close/>
                  <a:moveTo>
                    <a:pt x="1285" y="0"/>
                  </a:moveTo>
                  <a:cubicBezTo>
                    <a:pt x="885" y="0"/>
                    <a:pt x="572" y="114"/>
                    <a:pt x="343" y="371"/>
                  </a:cubicBezTo>
                  <a:cubicBezTo>
                    <a:pt x="115" y="599"/>
                    <a:pt x="1" y="913"/>
                    <a:pt x="1" y="1313"/>
                  </a:cubicBezTo>
                  <a:cubicBezTo>
                    <a:pt x="1" y="1683"/>
                    <a:pt x="87" y="1969"/>
                    <a:pt x="286" y="2197"/>
                  </a:cubicBezTo>
                  <a:cubicBezTo>
                    <a:pt x="457" y="2397"/>
                    <a:pt x="714" y="2511"/>
                    <a:pt x="1057" y="2511"/>
                  </a:cubicBezTo>
                  <a:cubicBezTo>
                    <a:pt x="1256" y="2511"/>
                    <a:pt x="1428" y="2482"/>
                    <a:pt x="1542" y="2397"/>
                  </a:cubicBezTo>
                  <a:cubicBezTo>
                    <a:pt x="1684" y="2340"/>
                    <a:pt x="1798" y="2226"/>
                    <a:pt x="1884" y="2083"/>
                  </a:cubicBezTo>
                  <a:lnTo>
                    <a:pt x="1913" y="2083"/>
                  </a:lnTo>
                  <a:cubicBezTo>
                    <a:pt x="1913" y="2368"/>
                    <a:pt x="1856" y="2596"/>
                    <a:pt x="1770" y="2768"/>
                  </a:cubicBezTo>
                  <a:cubicBezTo>
                    <a:pt x="1684" y="2939"/>
                    <a:pt x="1542" y="3053"/>
                    <a:pt x="1371" y="3139"/>
                  </a:cubicBezTo>
                  <a:cubicBezTo>
                    <a:pt x="1199" y="3196"/>
                    <a:pt x="971" y="3253"/>
                    <a:pt x="714" y="3253"/>
                  </a:cubicBezTo>
                  <a:cubicBezTo>
                    <a:pt x="543" y="3253"/>
                    <a:pt x="400" y="3224"/>
                    <a:pt x="258" y="3196"/>
                  </a:cubicBezTo>
                  <a:lnTo>
                    <a:pt x="258" y="3823"/>
                  </a:lnTo>
                  <a:cubicBezTo>
                    <a:pt x="372" y="3852"/>
                    <a:pt x="543" y="3880"/>
                    <a:pt x="771" y="3880"/>
                  </a:cubicBezTo>
                  <a:cubicBezTo>
                    <a:pt x="1399" y="3880"/>
                    <a:pt x="1884" y="3681"/>
                    <a:pt x="2198" y="3310"/>
                  </a:cubicBezTo>
                  <a:cubicBezTo>
                    <a:pt x="2512" y="2939"/>
                    <a:pt x="2654" y="2397"/>
                    <a:pt x="2654" y="1655"/>
                  </a:cubicBezTo>
                  <a:cubicBezTo>
                    <a:pt x="2654" y="1313"/>
                    <a:pt x="2597" y="1027"/>
                    <a:pt x="2483" y="770"/>
                  </a:cubicBezTo>
                  <a:cubicBezTo>
                    <a:pt x="2369" y="514"/>
                    <a:pt x="2226" y="342"/>
                    <a:pt x="1998" y="200"/>
                  </a:cubicBezTo>
                  <a:cubicBezTo>
                    <a:pt x="1798" y="57"/>
                    <a:pt x="1542"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459600" y="3180775"/>
              <a:ext cx="2900" cy="2875"/>
            </a:xfrm>
            <a:custGeom>
              <a:avLst/>
              <a:gdLst/>
              <a:ahLst/>
              <a:cxnLst/>
              <a:rect l="l" t="t" r="r" b="b"/>
              <a:pathLst>
                <a:path w="116" h="115" extrusionOk="0">
                  <a:moveTo>
                    <a:pt x="58" y="1"/>
                  </a:moveTo>
                  <a:cubicBezTo>
                    <a:pt x="1" y="29"/>
                    <a:pt x="1" y="115"/>
                    <a:pt x="58" y="115"/>
                  </a:cubicBezTo>
                  <a:cubicBezTo>
                    <a:pt x="115" y="115"/>
                    <a:pt x="115" y="29"/>
                    <a:pt x="5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413250" y="3248375"/>
              <a:ext cx="814625" cy="77450"/>
            </a:xfrm>
            <a:custGeom>
              <a:avLst/>
              <a:gdLst/>
              <a:ahLst/>
              <a:cxnLst/>
              <a:rect l="l" t="t" r="r" b="b"/>
              <a:pathLst>
                <a:path w="32585" h="3098" extrusionOk="0">
                  <a:moveTo>
                    <a:pt x="32099" y="0"/>
                  </a:moveTo>
                  <a:cubicBezTo>
                    <a:pt x="31885" y="0"/>
                    <a:pt x="31671" y="136"/>
                    <a:pt x="31671" y="407"/>
                  </a:cubicBezTo>
                  <a:cubicBezTo>
                    <a:pt x="31729" y="1854"/>
                    <a:pt x="28656" y="2074"/>
                    <a:pt x="26280" y="2074"/>
                  </a:cubicBezTo>
                  <a:cubicBezTo>
                    <a:pt x="25238" y="2074"/>
                    <a:pt x="24330" y="2032"/>
                    <a:pt x="23879" y="2032"/>
                  </a:cubicBezTo>
                  <a:cubicBezTo>
                    <a:pt x="23838" y="2032"/>
                    <a:pt x="23801" y="2032"/>
                    <a:pt x="23768" y="2033"/>
                  </a:cubicBezTo>
                  <a:cubicBezTo>
                    <a:pt x="21029" y="2119"/>
                    <a:pt x="18289" y="2176"/>
                    <a:pt x="15550" y="2204"/>
                  </a:cubicBezTo>
                  <a:cubicBezTo>
                    <a:pt x="12811" y="2233"/>
                    <a:pt x="10044" y="2233"/>
                    <a:pt x="7305" y="2233"/>
                  </a:cubicBezTo>
                  <a:cubicBezTo>
                    <a:pt x="6523" y="2233"/>
                    <a:pt x="5368" y="2362"/>
                    <a:pt x="4210" y="2362"/>
                  </a:cubicBezTo>
                  <a:cubicBezTo>
                    <a:pt x="2538" y="2362"/>
                    <a:pt x="859" y="2093"/>
                    <a:pt x="286" y="778"/>
                  </a:cubicBezTo>
                  <a:cubicBezTo>
                    <a:pt x="264" y="724"/>
                    <a:pt x="219" y="703"/>
                    <a:pt x="171" y="703"/>
                  </a:cubicBezTo>
                  <a:cubicBezTo>
                    <a:pt x="90" y="703"/>
                    <a:pt x="0" y="763"/>
                    <a:pt x="0" y="835"/>
                  </a:cubicBezTo>
                  <a:cubicBezTo>
                    <a:pt x="0" y="2975"/>
                    <a:pt x="2625" y="2975"/>
                    <a:pt x="4195" y="3032"/>
                  </a:cubicBezTo>
                  <a:cubicBezTo>
                    <a:pt x="5895" y="3080"/>
                    <a:pt x="7600" y="3098"/>
                    <a:pt x="9309" y="3098"/>
                  </a:cubicBezTo>
                  <a:cubicBezTo>
                    <a:pt x="11642" y="3098"/>
                    <a:pt x="13982" y="3065"/>
                    <a:pt x="16321" y="3032"/>
                  </a:cubicBezTo>
                  <a:cubicBezTo>
                    <a:pt x="20372" y="2975"/>
                    <a:pt x="24424" y="2946"/>
                    <a:pt x="28475" y="2746"/>
                  </a:cubicBezTo>
                  <a:cubicBezTo>
                    <a:pt x="29874" y="2661"/>
                    <a:pt x="32584" y="2347"/>
                    <a:pt x="32527" y="407"/>
                  </a:cubicBezTo>
                  <a:cubicBezTo>
                    <a:pt x="32527" y="136"/>
                    <a:pt x="32313" y="0"/>
                    <a:pt x="3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578025" y="2123350"/>
              <a:ext cx="382725" cy="626925"/>
            </a:xfrm>
            <a:custGeom>
              <a:avLst/>
              <a:gdLst/>
              <a:ahLst/>
              <a:cxnLst/>
              <a:rect l="l" t="t" r="r" b="b"/>
              <a:pathLst>
                <a:path w="15309" h="25077" extrusionOk="0">
                  <a:moveTo>
                    <a:pt x="15146" y="0"/>
                  </a:moveTo>
                  <a:cubicBezTo>
                    <a:pt x="15129" y="0"/>
                    <a:pt x="15111" y="4"/>
                    <a:pt x="15094" y="13"/>
                  </a:cubicBezTo>
                  <a:cubicBezTo>
                    <a:pt x="14152" y="584"/>
                    <a:pt x="13154" y="1069"/>
                    <a:pt x="12098" y="1440"/>
                  </a:cubicBezTo>
                  <a:cubicBezTo>
                    <a:pt x="11128" y="1782"/>
                    <a:pt x="10158" y="2153"/>
                    <a:pt x="9245" y="2609"/>
                  </a:cubicBezTo>
                  <a:cubicBezTo>
                    <a:pt x="7362" y="3637"/>
                    <a:pt x="6106" y="5406"/>
                    <a:pt x="5165" y="7260"/>
                  </a:cubicBezTo>
                  <a:cubicBezTo>
                    <a:pt x="4023" y="9400"/>
                    <a:pt x="3139" y="11683"/>
                    <a:pt x="2169" y="13908"/>
                  </a:cubicBezTo>
                  <a:cubicBezTo>
                    <a:pt x="1227" y="16077"/>
                    <a:pt x="0" y="18416"/>
                    <a:pt x="229" y="20842"/>
                  </a:cubicBezTo>
                  <a:cubicBezTo>
                    <a:pt x="343" y="21897"/>
                    <a:pt x="742" y="22867"/>
                    <a:pt x="1370" y="23695"/>
                  </a:cubicBezTo>
                  <a:cubicBezTo>
                    <a:pt x="1926" y="24410"/>
                    <a:pt x="2803" y="25076"/>
                    <a:pt x="3747" y="25076"/>
                  </a:cubicBezTo>
                  <a:cubicBezTo>
                    <a:pt x="3820" y="25076"/>
                    <a:pt x="3893" y="25072"/>
                    <a:pt x="3966" y="25064"/>
                  </a:cubicBezTo>
                  <a:cubicBezTo>
                    <a:pt x="4280" y="25064"/>
                    <a:pt x="4337" y="24608"/>
                    <a:pt x="4023" y="24522"/>
                  </a:cubicBezTo>
                  <a:cubicBezTo>
                    <a:pt x="3167" y="24180"/>
                    <a:pt x="2426" y="23866"/>
                    <a:pt x="1855" y="23067"/>
                  </a:cubicBezTo>
                  <a:cubicBezTo>
                    <a:pt x="1313" y="22297"/>
                    <a:pt x="999" y="21412"/>
                    <a:pt x="999" y="20471"/>
                  </a:cubicBezTo>
                  <a:cubicBezTo>
                    <a:pt x="913" y="18160"/>
                    <a:pt x="2112" y="15963"/>
                    <a:pt x="3025" y="13880"/>
                  </a:cubicBezTo>
                  <a:cubicBezTo>
                    <a:pt x="3938" y="11797"/>
                    <a:pt x="4765" y="9743"/>
                    <a:pt x="5792" y="7745"/>
                  </a:cubicBezTo>
                  <a:cubicBezTo>
                    <a:pt x="6705" y="6005"/>
                    <a:pt x="7847" y="4350"/>
                    <a:pt x="9559" y="3323"/>
                  </a:cubicBezTo>
                  <a:cubicBezTo>
                    <a:pt x="11356" y="2267"/>
                    <a:pt x="13838" y="1925"/>
                    <a:pt x="15236" y="241"/>
                  </a:cubicBezTo>
                  <a:cubicBezTo>
                    <a:pt x="15309" y="121"/>
                    <a:pt x="15239" y="0"/>
                    <a:pt x="1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8525" y="2574475"/>
              <a:ext cx="428700" cy="188425"/>
            </a:xfrm>
            <a:custGeom>
              <a:avLst/>
              <a:gdLst/>
              <a:ahLst/>
              <a:cxnLst/>
              <a:rect l="l" t="t" r="r" b="b"/>
              <a:pathLst>
                <a:path w="17148" h="7537" extrusionOk="0">
                  <a:moveTo>
                    <a:pt x="228" y="0"/>
                  </a:moveTo>
                  <a:cubicBezTo>
                    <a:pt x="57" y="0"/>
                    <a:pt x="0" y="257"/>
                    <a:pt x="171" y="286"/>
                  </a:cubicBezTo>
                  <a:cubicBezTo>
                    <a:pt x="1512" y="543"/>
                    <a:pt x="2853" y="685"/>
                    <a:pt x="4194" y="885"/>
                  </a:cubicBezTo>
                  <a:cubicBezTo>
                    <a:pt x="5535" y="1056"/>
                    <a:pt x="6962" y="1256"/>
                    <a:pt x="8331" y="1456"/>
                  </a:cubicBezTo>
                  <a:cubicBezTo>
                    <a:pt x="10989" y="1843"/>
                    <a:pt x="13619" y="2284"/>
                    <a:pt x="16248" y="2753"/>
                  </a:cubicBezTo>
                  <a:lnTo>
                    <a:pt x="16248" y="2753"/>
                  </a:lnTo>
                  <a:cubicBezTo>
                    <a:pt x="16297" y="3880"/>
                    <a:pt x="16325" y="5008"/>
                    <a:pt x="16378" y="6135"/>
                  </a:cubicBezTo>
                  <a:cubicBezTo>
                    <a:pt x="16378" y="6277"/>
                    <a:pt x="16463" y="6763"/>
                    <a:pt x="16378" y="6820"/>
                  </a:cubicBezTo>
                  <a:cubicBezTo>
                    <a:pt x="16332" y="6842"/>
                    <a:pt x="16267" y="6851"/>
                    <a:pt x="16192" y="6851"/>
                  </a:cubicBezTo>
                  <a:cubicBezTo>
                    <a:pt x="15983" y="6851"/>
                    <a:pt x="15697" y="6784"/>
                    <a:pt x="15550" y="6763"/>
                  </a:cubicBezTo>
                  <a:cubicBezTo>
                    <a:pt x="14894" y="6705"/>
                    <a:pt x="14209" y="6705"/>
                    <a:pt x="13553" y="6705"/>
                  </a:cubicBezTo>
                  <a:cubicBezTo>
                    <a:pt x="13239" y="6705"/>
                    <a:pt x="13153" y="7219"/>
                    <a:pt x="13467" y="7276"/>
                  </a:cubicBezTo>
                  <a:cubicBezTo>
                    <a:pt x="14238" y="7390"/>
                    <a:pt x="14979" y="7476"/>
                    <a:pt x="15750" y="7504"/>
                  </a:cubicBezTo>
                  <a:cubicBezTo>
                    <a:pt x="15921" y="7514"/>
                    <a:pt x="16114" y="7536"/>
                    <a:pt x="16301" y="7536"/>
                  </a:cubicBezTo>
                  <a:cubicBezTo>
                    <a:pt x="16676" y="7536"/>
                    <a:pt x="17024" y="7447"/>
                    <a:pt x="17119" y="6991"/>
                  </a:cubicBezTo>
                  <a:cubicBezTo>
                    <a:pt x="17148" y="6677"/>
                    <a:pt x="17148" y="6335"/>
                    <a:pt x="17119" y="6021"/>
                  </a:cubicBezTo>
                  <a:lnTo>
                    <a:pt x="17062" y="4879"/>
                  </a:lnTo>
                  <a:lnTo>
                    <a:pt x="16977" y="2454"/>
                  </a:lnTo>
                  <a:cubicBezTo>
                    <a:pt x="16977" y="2283"/>
                    <a:pt x="16863" y="2140"/>
                    <a:pt x="16720" y="2112"/>
                  </a:cubicBezTo>
                  <a:cubicBezTo>
                    <a:pt x="13952" y="1570"/>
                    <a:pt x="11185" y="1142"/>
                    <a:pt x="8446" y="771"/>
                  </a:cubicBezTo>
                  <a:cubicBezTo>
                    <a:pt x="7133" y="600"/>
                    <a:pt x="5821" y="428"/>
                    <a:pt x="4480" y="286"/>
                  </a:cubicBezTo>
                  <a:cubicBezTo>
                    <a:pt x="3082" y="115"/>
                    <a:pt x="1655" y="29"/>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242100" y="3148675"/>
              <a:ext cx="13575" cy="7175"/>
            </a:xfrm>
            <a:custGeom>
              <a:avLst/>
              <a:gdLst/>
              <a:ahLst/>
              <a:cxnLst/>
              <a:rect l="l" t="t" r="r" b="b"/>
              <a:pathLst>
                <a:path w="543" h="287" extrusionOk="0">
                  <a:moveTo>
                    <a:pt x="200" y="1"/>
                  </a:moveTo>
                  <a:cubicBezTo>
                    <a:pt x="143" y="86"/>
                    <a:pt x="86" y="201"/>
                    <a:pt x="1" y="286"/>
                  </a:cubicBezTo>
                  <a:lnTo>
                    <a:pt x="543" y="172"/>
                  </a:lnTo>
                  <a:lnTo>
                    <a:pt x="200"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49375" y="3079500"/>
              <a:ext cx="5025" cy="12150"/>
            </a:xfrm>
            <a:custGeom>
              <a:avLst/>
              <a:gdLst/>
              <a:ahLst/>
              <a:cxnLst/>
              <a:rect l="l" t="t" r="r" b="b"/>
              <a:pathLst>
                <a:path w="201" h="486" extrusionOk="0">
                  <a:moveTo>
                    <a:pt x="1" y="0"/>
                  </a:moveTo>
                  <a:lnTo>
                    <a:pt x="1" y="0"/>
                  </a:lnTo>
                  <a:cubicBezTo>
                    <a:pt x="29" y="171"/>
                    <a:pt x="29" y="314"/>
                    <a:pt x="58" y="485"/>
                  </a:cubicBezTo>
                  <a:cubicBezTo>
                    <a:pt x="115" y="400"/>
                    <a:pt x="143" y="314"/>
                    <a:pt x="200" y="228"/>
                  </a:cubicBezTo>
                  <a:cubicBezTo>
                    <a:pt x="143" y="171"/>
                    <a:pt x="58" y="86"/>
                    <a:pt x="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297025" y="2438125"/>
              <a:ext cx="41400" cy="401725"/>
            </a:xfrm>
            <a:custGeom>
              <a:avLst/>
              <a:gdLst/>
              <a:ahLst/>
              <a:cxnLst/>
              <a:rect l="l" t="t" r="r" b="b"/>
              <a:pathLst>
                <a:path w="1656" h="16069" extrusionOk="0">
                  <a:moveTo>
                    <a:pt x="833" y="1"/>
                  </a:moveTo>
                  <a:cubicBezTo>
                    <a:pt x="794" y="1"/>
                    <a:pt x="756" y="22"/>
                    <a:pt x="743" y="62"/>
                  </a:cubicBezTo>
                  <a:cubicBezTo>
                    <a:pt x="29" y="3257"/>
                    <a:pt x="914" y="6567"/>
                    <a:pt x="828" y="9820"/>
                  </a:cubicBezTo>
                  <a:cubicBezTo>
                    <a:pt x="828" y="11389"/>
                    <a:pt x="543" y="12930"/>
                    <a:pt x="1" y="14385"/>
                  </a:cubicBezTo>
                  <a:lnTo>
                    <a:pt x="1" y="14442"/>
                  </a:lnTo>
                  <a:cubicBezTo>
                    <a:pt x="1" y="14556"/>
                    <a:pt x="29" y="14699"/>
                    <a:pt x="58" y="14841"/>
                  </a:cubicBezTo>
                  <a:cubicBezTo>
                    <a:pt x="86" y="15070"/>
                    <a:pt x="86" y="15298"/>
                    <a:pt x="86" y="15555"/>
                  </a:cubicBezTo>
                  <a:lnTo>
                    <a:pt x="86" y="16068"/>
                  </a:lnTo>
                  <a:cubicBezTo>
                    <a:pt x="914" y="14471"/>
                    <a:pt x="1399" y="12702"/>
                    <a:pt x="1570" y="10933"/>
                  </a:cubicBezTo>
                  <a:cubicBezTo>
                    <a:pt x="1656" y="9164"/>
                    <a:pt x="1570" y="7423"/>
                    <a:pt x="1285" y="5683"/>
                  </a:cubicBezTo>
                  <a:cubicBezTo>
                    <a:pt x="1056" y="3828"/>
                    <a:pt x="800" y="1973"/>
                    <a:pt x="942" y="90"/>
                  </a:cubicBezTo>
                  <a:cubicBezTo>
                    <a:pt x="927" y="29"/>
                    <a:pt x="87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8132250" y="2156925"/>
              <a:ext cx="369525" cy="1013450"/>
            </a:xfrm>
            <a:custGeom>
              <a:avLst/>
              <a:gdLst/>
              <a:ahLst/>
              <a:cxnLst/>
              <a:rect l="l" t="t" r="r" b="b"/>
              <a:pathLst>
                <a:path w="14781" h="40538" extrusionOk="0">
                  <a:moveTo>
                    <a:pt x="3347" y="1"/>
                  </a:moveTo>
                  <a:cubicBezTo>
                    <a:pt x="3236" y="1"/>
                    <a:pt x="3182" y="164"/>
                    <a:pt x="3282" y="239"/>
                  </a:cubicBezTo>
                  <a:cubicBezTo>
                    <a:pt x="5251" y="1438"/>
                    <a:pt x="7505" y="2265"/>
                    <a:pt x="9274" y="3806"/>
                  </a:cubicBezTo>
                  <a:cubicBezTo>
                    <a:pt x="9588" y="4120"/>
                    <a:pt x="9844" y="4519"/>
                    <a:pt x="9987" y="4947"/>
                  </a:cubicBezTo>
                  <a:cubicBezTo>
                    <a:pt x="10272" y="5546"/>
                    <a:pt x="10529" y="6174"/>
                    <a:pt x="10786" y="6802"/>
                  </a:cubicBezTo>
                  <a:cubicBezTo>
                    <a:pt x="11242" y="7972"/>
                    <a:pt x="11642" y="9141"/>
                    <a:pt x="12013" y="10340"/>
                  </a:cubicBezTo>
                  <a:cubicBezTo>
                    <a:pt x="12726" y="12736"/>
                    <a:pt x="13240" y="15162"/>
                    <a:pt x="13554" y="17644"/>
                  </a:cubicBezTo>
                  <a:cubicBezTo>
                    <a:pt x="13725" y="18899"/>
                    <a:pt x="13810" y="20183"/>
                    <a:pt x="13867" y="21467"/>
                  </a:cubicBezTo>
                  <a:cubicBezTo>
                    <a:pt x="13925" y="22609"/>
                    <a:pt x="14124" y="23778"/>
                    <a:pt x="13782" y="24891"/>
                  </a:cubicBezTo>
                  <a:cubicBezTo>
                    <a:pt x="13411" y="25947"/>
                    <a:pt x="12983" y="27003"/>
                    <a:pt x="12498" y="28030"/>
                  </a:cubicBezTo>
                  <a:cubicBezTo>
                    <a:pt x="12041" y="29085"/>
                    <a:pt x="11499" y="30084"/>
                    <a:pt x="10872" y="31054"/>
                  </a:cubicBezTo>
                  <a:lnTo>
                    <a:pt x="9787" y="32623"/>
                  </a:lnTo>
                  <a:cubicBezTo>
                    <a:pt x="8132" y="35049"/>
                    <a:pt x="6221" y="37274"/>
                    <a:pt x="4594" y="39671"/>
                  </a:cubicBezTo>
                  <a:lnTo>
                    <a:pt x="4937" y="39842"/>
                  </a:lnTo>
                  <a:lnTo>
                    <a:pt x="4395" y="39985"/>
                  </a:lnTo>
                  <a:cubicBezTo>
                    <a:pt x="4480" y="39871"/>
                    <a:pt x="4537" y="39785"/>
                    <a:pt x="4594" y="39671"/>
                  </a:cubicBezTo>
                  <a:cubicBezTo>
                    <a:pt x="3253" y="39015"/>
                    <a:pt x="1912" y="38244"/>
                    <a:pt x="885" y="37160"/>
                  </a:cubicBezTo>
                  <a:cubicBezTo>
                    <a:pt x="828" y="37246"/>
                    <a:pt x="800" y="37303"/>
                    <a:pt x="743" y="37388"/>
                  </a:cubicBezTo>
                  <a:cubicBezTo>
                    <a:pt x="714" y="37246"/>
                    <a:pt x="686" y="37074"/>
                    <a:pt x="686" y="36932"/>
                  </a:cubicBezTo>
                  <a:lnTo>
                    <a:pt x="686" y="36932"/>
                  </a:lnTo>
                  <a:cubicBezTo>
                    <a:pt x="743" y="37017"/>
                    <a:pt x="828" y="37074"/>
                    <a:pt x="885" y="37160"/>
                  </a:cubicBezTo>
                  <a:cubicBezTo>
                    <a:pt x="2312" y="34792"/>
                    <a:pt x="3767" y="32452"/>
                    <a:pt x="5165" y="30055"/>
                  </a:cubicBezTo>
                  <a:lnTo>
                    <a:pt x="5165" y="30055"/>
                  </a:lnTo>
                  <a:cubicBezTo>
                    <a:pt x="5080" y="30070"/>
                    <a:pt x="4994" y="30077"/>
                    <a:pt x="4912" y="30077"/>
                  </a:cubicBezTo>
                  <a:cubicBezTo>
                    <a:pt x="4830" y="30077"/>
                    <a:pt x="4751" y="30070"/>
                    <a:pt x="4680" y="30055"/>
                  </a:cubicBezTo>
                  <a:cubicBezTo>
                    <a:pt x="4566" y="30027"/>
                    <a:pt x="4452" y="29941"/>
                    <a:pt x="4423" y="29827"/>
                  </a:cubicBezTo>
                  <a:cubicBezTo>
                    <a:pt x="4052" y="30426"/>
                    <a:pt x="3710" y="31054"/>
                    <a:pt x="3339" y="31653"/>
                  </a:cubicBezTo>
                  <a:cubicBezTo>
                    <a:pt x="2283" y="33422"/>
                    <a:pt x="1171" y="35220"/>
                    <a:pt x="86" y="36989"/>
                  </a:cubicBezTo>
                  <a:cubicBezTo>
                    <a:pt x="1" y="37131"/>
                    <a:pt x="29" y="37331"/>
                    <a:pt x="143" y="37445"/>
                  </a:cubicBezTo>
                  <a:cubicBezTo>
                    <a:pt x="1313" y="38843"/>
                    <a:pt x="2940" y="39728"/>
                    <a:pt x="4537" y="40498"/>
                  </a:cubicBezTo>
                  <a:cubicBezTo>
                    <a:pt x="4599" y="40525"/>
                    <a:pt x="4664" y="40538"/>
                    <a:pt x="4727" y="40538"/>
                  </a:cubicBezTo>
                  <a:cubicBezTo>
                    <a:pt x="4868" y="40538"/>
                    <a:pt x="5001" y="40474"/>
                    <a:pt x="5080" y="40356"/>
                  </a:cubicBezTo>
                  <a:cubicBezTo>
                    <a:pt x="6449" y="38244"/>
                    <a:pt x="8047" y="36333"/>
                    <a:pt x="9531" y="34307"/>
                  </a:cubicBezTo>
                  <a:cubicBezTo>
                    <a:pt x="9930" y="33793"/>
                    <a:pt x="10301" y="33280"/>
                    <a:pt x="10643" y="32766"/>
                  </a:cubicBezTo>
                  <a:cubicBezTo>
                    <a:pt x="10700" y="32738"/>
                    <a:pt x="13354" y="28258"/>
                    <a:pt x="14238" y="25890"/>
                  </a:cubicBezTo>
                  <a:cubicBezTo>
                    <a:pt x="14467" y="25348"/>
                    <a:pt x="14609" y="24777"/>
                    <a:pt x="14723" y="24206"/>
                  </a:cubicBezTo>
                  <a:cubicBezTo>
                    <a:pt x="14780" y="23607"/>
                    <a:pt x="14752" y="22979"/>
                    <a:pt x="14695" y="22352"/>
                  </a:cubicBezTo>
                  <a:cubicBezTo>
                    <a:pt x="14581" y="21039"/>
                    <a:pt x="14552" y="19698"/>
                    <a:pt x="14410" y="18386"/>
                  </a:cubicBezTo>
                  <a:cubicBezTo>
                    <a:pt x="14153" y="15761"/>
                    <a:pt x="13639" y="13193"/>
                    <a:pt x="12897" y="10654"/>
                  </a:cubicBezTo>
                  <a:cubicBezTo>
                    <a:pt x="12555" y="9427"/>
                    <a:pt x="12098" y="8171"/>
                    <a:pt x="11642" y="6944"/>
                  </a:cubicBezTo>
                  <a:cubicBezTo>
                    <a:pt x="11414" y="6402"/>
                    <a:pt x="11185" y="5832"/>
                    <a:pt x="10929" y="5261"/>
                  </a:cubicBezTo>
                  <a:cubicBezTo>
                    <a:pt x="10700" y="4690"/>
                    <a:pt x="10444" y="4148"/>
                    <a:pt x="10101" y="3663"/>
                  </a:cubicBezTo>
                  <a:cubicBezTo>
                    <a:pt x="9787" y="3264"/>
                    <a:pt x="9388" y="2921"/>
                    <a:pt x="8960" y="2665"/>
                  </a:cubicBezTo>
                  <a:cubicBezTo>
                    <a:pt x="8389" y="2265"/>
                    <a:pt x="7790" y="1894"/>
                    <a:pt x="7162" y="1552"/>
                  </a:cubicBezTo>
                  <a:cubicBezTo>
                    <a:pt x="5964" y="896"/>
                    <a:pt x="4709" y="382"/>
                    <a:pt x="3396" y="11"/>
                  </a:cubicBezTo>
                  <a:cubicBezTo>
                    <a:pt x="3379" y="4"/>
                    <a:pt x="3362"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941800" y="2124200"/>
              <a:ext cx="33550" cy="486450"/>
            </a:xfrm>
            <a:custGeom>
              <a:avLst/>
              <a:gdLst/>
              <a:ahLst/>
              <a:cxnLst/>
              <a:rect l="l" t="t" r="r" b="b"/>
              <a:pathLst>
                <a:path w="1342" h="19458" extrusionOk="0">
                  <a:moveTo>
                    <a:pt x="614" y="1"/>
                  </a:moveTo>
                  <a:cubicBezTo>
                    <a:pt x="584" y="1"/>
                    <a:pt x="554" y="19"/>
                    <a:pt x="543" y="65"/>
                  </a:cubicBezTo>
                  <a:cubicBezTo>
                    <a:pt x="286" y="607"/>
                    <a:pt x="172" y="1234"/>
                    <a:pt x="143" y="1834"/>
                  </a:cubicBezTo>
                  <a:cubicBezTo>
                    <a:pt x="29" y="3003"/>
                    <a:pt x="1" y="4173"/>
                    <a:pt x="1" y="5343"/>
                  </a:cubicBezTo>
                  <a:cubicBezTo>
                    <a:pt x="1" y="8453"/>
                    <a:pt x="86" y="11535"/>
                    <a:pt x="229" y="14645"/>
                  </a:cubicBezTo>
                  <a:cubicBezTo>
                    <a:pt x="286" y="15472"/>
                    <a:pt x="315" y="16299"/>
                    <a:pt x="372" y="17098"/>
                  </a:cubicBezTo>
                  <a:cubicBezTo>
                    <a:pt x="400" y="17498"/>
                    <a:pt x="400" y="17897"/>
                    <a:pt x="429" y="18325"/>
                  </a:cubicBezTo>
                  <a:cubicBezTo>
                    <a:pt x="429" y="18668"/>
                    <a:pt x="486" y="19010"/>
                    <a:pt x="628" y="19324"/>
                  </a:cubicBezTo>
                  <a:cubicBezTo>
                    <a:pt x="680" y="19414"/>
                    <a:pt x="766" y="19457"/>
                    <a:pt x="853" y="19457"/>
                  </a:cubicBezTo>
                  <a:cubicBezTo>
                    <a:pt x="959" y="19457"/>
                    <a:pt x="1066" y="19392"/>
                    <a:pt x="1113" y="19267"/>
                  </a:cubicBezTo>
                  <a:cubicBezTo>
                    <a:pt x="1342" y="18725"/>
                    <a:pt x="1142" y="17926"/>
                    <a:pt x="1113" y="17355"/>
                  </a:cubicBezTo>
                  <a:cubicBezTo>
                    <a:pt x="1056" y="16642"/>
                    <a:pt x="1028" y="15900"/>
                    <a:pt x="999" y="15187"/>
                  </a:cubicBezTo>
                  <a:cubicBezTo>
                    <a:pt x="914" y="13617"/>
                    <a:pt x="828" y="12077"/>
                    <a:pt x="800" y="10507"/>
                  </a:cubicBezTo>
                  <a:cubicBezTo>
                    <a:pt x="685" y="7797"/>
                    <a:pt x="628" y="5086"/>
                    <a:pt x="600" y="2376"/>
                  </a:cubicBezTo>
                  <a:cubicBezTo>
                    <a:pt x="600" y="1919"/>
                    <a:pt x="600" y="1434"/>
                    <a:pt x="600" y="949"/>
                  </a:cubicBezTo>
                  <a:cubicBezTo>
                    <a:pt x="600" y="664"/>
                    <a:pt x="628" y="379"/>
                    <a:pt x="685" y="93"/>
                  </a:cubicBezTo>
                  <a:cubicBezTo>
                    <a:pt x="703" y="42"/>
                    <a:pt x="658"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172925" y="2149600"/>
              <a:ext cx="32825" cy="501400"/>
            </a:xfrm>
            <a:custGeom>
              <a:avLst/>
              <a:gdLst/>
              <a:ahLst/>
              <a:cxnLst/>
              <a:rect l="l" t="t" r="r" b="b"/>
              <a:pathLst>
                <a:path w="1313" h="20056" extrusionOk="0">
                  <a:moveTo>
                    <a:pt x="1091" y="1"/>
                  </a:moveTo>
                  <a:cubicBezTo>
                    <a:pt x="1034" y="1"/>
                    <a:pt x="982" y="33"/>
                    <a:pt x="970" y="104"/>
                  </a:cubicBezTo>
                  <a:cubicBezTo>
                    <a:pt x="656" y="2473"/>
                    <a:pt x="514" y="4841"/>
                    <a:pt x="400" y="7209"/>
                  </a:cubicBezTo>
                  <a:cubicBezTo>
                    <a:pt x="285" y="9606"/>
                    <a:pt x="171" y="11945"/>
                    <a:pt x="114" y="14313"/>
                  </a:cubicBezTo>
                  <a:cubicBezTo>
                    <a:pt x="57" y="16225"/>
                    <a:pt x="29" y="18137"/>
                    <a:pt x="0" y="20048"/>
                  </a:cubicBezTo>
                  <a:cubicBezTo>
                    <a:pt x="43" y="20053"/>
                    <a:pt x="85" y="20055"/>
                    <a:pt x="126" y="20055"/>
                  </a:cubicBezTo>
                  <a:cubicBezTo>
                    <a:pt x="333" y="20055"/>
                    <a:pt x="523" y="19996"/>
                    <a:pt x="713" y="19877"/>
                  </a:cubicBezTo>
                  <a:cubicBezTo>
                    <a:pt x="771" y="15997"/>
                    <a:pt x="885" y="12088"/>
                    <a:pt x="1027" y="8207"/>
                  </a:cubicBezTo>
                  <a:cubicBezTo>
                    <a:pt x="1141" y="5525"/>
                    <a:pt x="1313" y="2843"/>
                    <a:pt x="1256" y="161"/>
                  </a:cubicBezTo>
                  <a:cubicBezTo>
                    <a:pt x="1256" y="62"/>
                    <a:pt x="116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8170775" y="2743525"/>
              <a:ext cx="18575" cy="283925"/>
            </a:xfrm>
            <a:custGeom>
              <a:avLst/>
              <a:gdLst/>
              <a:ahLst/>
              <a:cxnLst/>
              <a:rect l="l" t="t" r="r" b="b"/>
              <a:pathLst>
                <a:path w="743" h="11357" extrusionOk="0">
                  <a:moveTo>
                    <a:pt x="29" y="1"/>
                  </a:moveTo>
                  <a:cubicBezTo>
                    <a:pt x="29" y="1570"/>
                    <a:pt x="1" y="3139"/>
                    <a:pt x="1" y="4708"/>
                  </a:cubicBezTo>
                  <a:cubicBezTo>
                    <a:pt x="1" y="6934"/>
                    <a:pt x="1" y="9131"/>
                    <a:pt x="58" y="11356"/>
                  </a:cubicBezTo>
                  <a:cubicBezTo>
                    <a:pt x="143" y="11242"/>
                    <a:pt x="200" y="11128"/>
                    <a:pt x="257" y="11014"/>
                  </a:cubicBezTo>
                  <a:cubicBezTo>
                    <a:pt x="400" y="10757"/>
                    <a:pt x="571" y="10500"/>
                    <a:pt x="742" y="10272"/>
                  </a:cubicBezTo>
                  <a:lnTo>
                    <a:pt x="742" y="343"/>
                  </a:lnTo>
                  <a:cubicBezTo>
                    <a:pt x="514" y="200"/>
                    <a:pt x="257" y="115"/>
                    <a:pt x="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943500" y="1886400"/>
              <a:ext cx="265825" cy="176125"/>
            </a:xfrm>
            <a:custGeom>
              <a:avLst/>
              <a:gdLst/>
              <a:ahLst/>
              <a:cxnLst/>
              <a:rect l="l" t="t" r="r" b="b"/>
              <a:pathLst>
                <a:path w="10633" h="7045" extrusionOk="0">
                  <a:moveTo>
                    <a:pt x="10401" y="1"/>
                  </a:moveTo>
                  <a:cubicBezTo>
                    <a:pt x="10335" y="1"/>
                    <a:pt x="10269" y="32"/>
                    <a:pt x="10233" y="104"/>
                  </a:cubicBezTo>
                  <a:cubicBezTo>
                    <a:pt x="9890" y="1588"/>
                    <a:pt x="9862" y="3071"/>
                    <a:pt x="9063" y="4384"/>
                  </a:cubicBezTo>
                  <a:cubicBezTo>
                    <a:pt x="8332" y="5603"/>
                    <a:pt x="7034" y="6359"/>
                    <a:pt x="5635" y="6359"/>
                  </a:cubicBezTo>
                  <a:cubicBezTo>
                    <a:pt x="5561" y="6359"/>
                    <a:pt x="5486" y="6357"/>
                    <a:pt x="5411" y="6353"/>
                  </a:cubicBezTo>
                  <a:cubicBezTo>
                    <a:pt x="4669" y="6353"/>
                    <a:pt x="3927" y="6210"/>
                    <a:pt x="3214" y="5925"/>
                  </a:cubicBezTo>
                  <a:cubicBezTo>
                    <a:pt x="2615" y="5611"/>
                    <a:pt x="2101" y="5126"/>
                    <a:pt x="1787" y="4498"/>
                  </a:cubicBezTo>
                  <a:cubicBezTo>
                    <a:pt x="1017" y="3185"/>
                    <a:pt x="475" y="1730"/>
                    <a:pt x="218" y="218"/>
                  </a:cubicBezTo>
                  <a:cubicBezTo>
                    <a:pt x="196" y="174"/>
                    <a:pt x="158" y="156"/>
                    <a:pt x="120" y="156"/>
                  </a:cubicBezTo>
                  <a:cubicBezTo>
                    <a:pt x="59" y="156"/>
                    <a:pt x="1" y="205"/>
                    <a:pt x="18" y="275"/>
                  </a:cubicBezTo>
                  <a:cubicBezTo>
                    <a:pt x="75" y="1987"/>
                    <a:pt x="560" y="3670"/>
                    <a:pt x="1445" y="5154"/>
                  </a:cubicBezTo>
                  <a:cubicBezTo>
                    <a:pt x="1816" y="5782"/>
                    <a:pt x="2358" y="6295"/>
                    <a:pt x="3014" y="6581"/>
                  </a:cubicBezTo>
                  <a:cubicBezTo>
                    <a:pt x="3785" y="6866"/>
                    <a:pt x="4583" y="7009"/>
                    <a:pt x="5382" y="7037"/>
                  </a:cubicBezTo>
                  <a:cubicBezTo>
                    <a:pt x="5467" y="7042"/>
                    <a:pt x="5552" y="7044"/>
                    <a:pt x="5636" y="7044"/>
                  </a:cubicBezTo>
                  <a:cubicBezTo>
                    <a:pt x="7113" y="7044"/>
                    <a:pt x="8512" y="6340"/>
                    <a:pt x="9348" y="5126"/>
                  </a:cubicBezTo>
                  <a:cubicBezTo>
                    <a:pt x="10318" y="3728"/>
                    <a:pt x="10632" y="1816"/>
                    <a:pt x="10604" y="161"/>
                  </a:cubicBezTo>
                  <a:cubicBezTo>
                    <a:pt x="10587" y="62"/>
                    <a:pt x="10494" y="1"/>
                    <a:pt x="10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998150" y="3080925"/>
              <a:ext cx="162125" cy="64550"/>
            </a:xfrm>
            <a:custGeom>
              <a:avLst/>
              <a:gdLst/>
              <a:ahLst/>
              <a:cxnLst/>
              <a:rect l="l" t="t" r="r" b="b"/>
              <a:pathLst>
                <a:path w="6485" h="2582" extrusionOk="0">
                  <a:moveTo>
                    <a:pt x="686" y="0"/>
                  </a:moveTo>
                  <a:cubicBezTo>
                    <a:pt x="286" y="29"/>
                    <a:pt x="1" y="371"/>
                    <a:pt x="86" y="742"/>
                  </a:cubicBezTo>
                  <a:cubicBezTo>
                    <a:pt x="200" y="1142"/>
                    <a:pt x="714" y="1398"/>
                    <a:pt x="1056" y="1541"/>
                  </a:cubicBezTo>
                  <a:cubicBezTo>
                    <a:pt x="1813" y="1839"/>
                    <a:pt x="2606" y="2008"/>
                    <a:pt x="3422" y="2048"/>
                  </a:cubicBezTo>
                  <a:lnTo>
                    <a:pt x="3422" y="2048"/>
                  </a:lnTo>
                  <a:cubicBezTo>
                    <a:pt x="3403" y="2069"/>
                    <a:pt x="3385" y="2091"/>
                    <a:pt x="3368" y="2112"/>
                  </a:cubicBezTo>
                  <a:cubicBezTo>
                    <a:pt x="3195" y="2306"/>
                    <a:pt x="3381" y="2581"/>
                    <a:pt x="3581" y="2581"/>
                  </a:cubicBezTo>
                  <a:cubicBezTo>
                    <a:pt x="3645" y="2581"/>
                    <a:pt x="3711" y="2552"/>
                    <a:pt x="3767" y="2483"/>
                  </a:cubicBezTo>
                  <a:lnTo>
                    <a:pt x="4195" y="1998"/>
                  </a:lnTo>
                  <a:cubicBezTo>
                    <a:pt x="4366" y="1826"/>
                    <a:pt x="4252" y="1541"/>
                    <a:pt x="4024" y="1512"/>
                  </a:cubicBezTo>
                  <a:cubicBezTo>
                    <a:pt x="3940" y="1515"/>
                    <a:pt x="3857" y="1517"/>
                    <a:pt x="3774" y="1517"/>
                  </a:cubicBezTo>
                  <a:cubicBezTo>
                    <a:pt x="3035" y="1517"/>
                    <a:pt x="2320" y="1404"/>
                    <a:pt x="1627" y="1199"/>
                  </a:cubicBezTo>
                  <a:cubicBezTo>
                    <a:pt x="1427" y="1142"/>
                    <a:pt x="1228" y="1056"/>
                    <a:pt x="1056" y="970"/>
                  </a:cubicBezTo>
                  <a:cubicBezTo>
                    <a:pt x="942" y="913"/>
                    <a:pt x="600" y="742"/>
                    <a:pt x="571" y="599"/>
                  </a:cubicBezTo>
                  <a:cubicBezTo>
                    <a:pt x="571" y="512"/>
                    <a:pt x="661" y="480"/>
                    <a:pt x="789" y="480"/>
                  </a:cubicBezTo>
                  <a:cubicBezTo>
                    <a:pt x="1076" y="480"/>
                    <a:pt x="1557" y="637"/>
                    <a:pt x="1656" y="657"/>
                  </a:cubicBezTo>
                  <a:cubicBezTo>
                    <a:pt x="1885" y="683"/>
                    <a:pt x="2118" y="696"/>
                    <a:pt x="2351" y="696"/>
                  </a:cubicBezTo>
                  <a:cubicBezTo>
                    <a:pt x="2872" y="696"/>
                    <a:pt x="3397" y="632"/>
                    <a:pt x="3910" y="514"/>
                  </a:cubicBezTo>
                  <a:cubicBezTo>
                    <a:pt x="4379" y="447"/>
                    <a:pt x="4838" y="370"/>
                    <a:pt x="5294" y="370"/>
                  </a:cubicBezTo>
                  <a:cubicBezTo>
                    <a:pt x="5614" y="370"/>
                    <a:pt x="5931" y="408"/>
                    <a:pt x="6249" y="514"/>
                  </a:cubicBezTo>
                  <a:cubicBezTo>
                    <a:pt x="6276" y="527"/>
                    <a:pt x="6300" y="533"/>
                    <a:pt x="6322" y="533"/>
                  </a:cubicBezTo>
                  <a:cubicBezTo>
                    <a:pt x="6441" y="533"/>
                    <a:pt x="6484" y="358"/>
                    <a:pt x="6363" y="286"/>
                  </a:cubicBezTo>
                  <a:cubicBezTo>
                    <a:pt x="5807" y="106"/>
                    <a:pt x="5227" y="6"/>
                    <a:pt x="4640" y="6"/>
                  </a:cubicBezTo>
                  <a:cubicBezTo>
                    <a:pt x="4294" y="6"/>
                    <a:pt x="3945" y="40"/>
                    <a:pt x="3596" y="114"/>
                  </a:cubicBezTo>
                  <a:cubicBezTo>
                    <a:pt x="3111" y="171"/>
                    <a:pt x="2626" y="229"/>
                    <a:pt x="2141" y="229"/>
                  </a:cubicBezTo>
                  <a:cubicBezTo>
                    <a:pt x="1855" y="229"/>
                    <a:pt x="1599" y="171"/>
                    <a:pt x="1370" y="114"/>
                  </a:cubicBezTo>
                  <a:cubicBezTo>
                    <a:pt x="1142" y="29"/>
                    <a:pt x="914"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8038100" y="3119825"/>
              <a:ext cx="219000" cy="155525"/>
            </a:xfrm>
            <a:custGeom>
              <a:avLst/>
              <a:gdLst/>
              <a:ahLst/>
              <a:cxnLst/>
              <a:rect l="l" t="t" r="r" b="b"/>
              <a:pathLst>
                <a:path w="8760" h="6221" extrusionOk="0">
                  <a:moveTo>
                    <a:pt x="2847" y="1"/>
                  </a:moveTo>
                  <a:cubicBezTo>
                    <a:pt x="2831" y="1"/>
                    <a:pt x="2814" y="5"/>
                    <a:pt x="2797" y="14"/>
                  </a:cubicBezTo>
                  <a:cubicBezTo>
                    <a:pt x="2083" y="499"/>
                    <a:pt x="1399" y="1012"/>
                    <a:pt x="771" y="1611"/>
                  </a:cubicBezTo>
                  <a:cubicBezTo>
                    <a:pt x="343" y="1982"/>
                    <a:pt x="1" y="2581"/>
                    <a:pt x="371" y="3124"/>
                  </a:cubicBezTo>
                  <a:cubicBezTo>
                    <a:pt x="525" y="3347"/>
                    <a:pt x="746" y="3430"/>
                    <a:pt x="987" y="3430"/>
                  </a:cubicBezTo>
                  <a:cubicBezTo>
                    <a:pt x="1109" y="3430"/>
                    <a:pt x="1235" y="3409"/>
                    <a:pt x="1361" y="3374"/>
                  </a:cubicBezTo>
                  <a:lnTo>
                    <a:pt x="1361" y="3374"/>
                  </a:lnTo>
                  <a:cubicBezTo>
                    <a:pt x="1242" y="3700"/>
                    <a:pt x="1232" y="4028"/>
                    <a:pt x="1513" y="4265"/>
                  </a:cubicBezTo>
                  <a:cubicBezTo>
                    <a:pt x="1705" y="4411"/>
                    <a:pt x="1941" y="4469"/>
                    <a:pt x="2187" y="4469"/>
                  </a:cubicBezTo>
                  <a:cubicBezTo>
                    <a:pt x="2562" y="4469"/>
                    <a:pt x="2960" y="4335"/>
                    <a:pt x="3253" y="4179"/>
                  </a:cubicBezTo>
                  <a:cubicBezTo>
                    <a:pt x="3477" y="4047"/>
                    <a:pt x="3693" y="3897"/>
                    <a:pt x="3899" y="3732"/>
                  </a:cubicBezTo>
                  <a:lnTo>
                    <a:pt x="3899" y="3732"/>
                  </a:lnTo>
                  <a:cubicBezTo>
                    <a:pt x="3829" y="3965"/>
                    <a:pt x="3766" y="4201"/>
                    <a:pt x="3710" y="4436"/>
                  </a:cubicBezTo>
                  <a:cubicBezTo>
                    <a:pt x="3624" y="4921"/>
                    <a:pt x="3367" y="5749"/>
                    <a:pt x="3967" y="5948"/>
                  </a:cubicBezTo>
                  <a:cubicBezTo>
                    <a:pt x="4054" y="5980"/>
                    <a:pt x="4140" y="5995"/>
                    <a:pt x="4223" y="5995"/>
                  </a:cubicBezTo>
                  <a:cubicBezTo>
                    <a:pt x="4660" y="5995"/>
                    <a:pt x="5044" y="5603"/>
                    <a:pt x="5308" y="5292"/>
                  </a:cubicBezTo>
                  <a:cubicBezTo>
                    <a:pt x="5386" y="5195"/>
                    <a:pt x="5462" y="5096"/>
                    <a:pt x="5536" y="4997"/>
                  </a:cubicBezTo>
                  <a:lnTo>
                    <a:pt x="5536" y="4997"/>
                  </a:lnTo>
                  <a:cubicBezTo>
                    <a:pt x="5487" y="5274"/>
                    <a:pt x="5439" y="5553"/>
                    <a:pt x="5393" y="5834"/>
                  </a:cubicBezTo>
                  <a:cubicBezTo>
                    <a:pt x="5326" y="6036"/>
                    <a:pt x="5488" y="6220"/>
                    <a:pt x="5685" y="6220"/>
                  </a:cubicBezTo>
                  <a:cubicBezTo>
                    <a:pt x="5739" y="6220"/>
                    <a:pt x="5795" y="6207"/>
                    <a:pt x="5850" y="6176"/>
                  </a:cubicBezTo>
                  <a:cubicBezTo>
                    <a:pt x="7619" y="5292"/>
                    <a:pt x="8731" y="3494"/>
                    <a:pt x="8760" y="1497"/>
                  </a:cubicBezTo>
                  <a:cubicBezTo>
                    <a:pt x="8760" y="1369"/>
                    <a:pt x="8674" y="1305"/>
                    <a:pt x="8582" y="1305"/>
                  </a:cubicBezTo>
                  <a:cubicBezTo>
                    <a:pt x="8489" y="1305"/>
                    <a:pt x="8389" y="1369"/>
                    <a:pt x="8360" y="1497"/>
                  </a:cubicBezTo>
                  <a:cubicBezTo>
                    <a:pt x="8187" y="3034"/>
                    <a:pt x="7346" y="4421"/>
                    <a:pt x="6099" y="5300"/>
                  </a:cubicBezTo>
                  <a:lnTo>
                    <a:pt x="6099" y="5300"/>
                  </a:lnTo>
                  <a:cubicBezTo>
                    <a:pt x="6215" y="4669"/>
                    <a:pt x="6324" y="4032"/>
                    <a:pt x="6449" y="3409"/>
                  </a:cubicBezTo>
                  <a:cubicBezTo>
                    <a:pt x="6488" y="3196"/>
                    <a:pt x="6277" y="2997"/>
                    <a:pt x="6093" y="2997"/>
                  </a:cubicBezTo>
                  <a:cubicBezTo>
                    <a:pt x="6006" y="2997"/>
                    <a:pt x="5924" y="3042"/>
                    <a:pt x="5878" y="3152"/>
                  </a:cubicBezTo>
                  <a:cubicBezTo>
                    <a:pt x="5870" y="3172"/>
                    <a:pt x="5862" y="3191"/>
                    <a:pt x="5854" y="3211"/>
                  </a:cubicBezTo>
                  <a:lnTo>
                    <a:pt x="5854" y="3211"/>
                  </a:lnTo>
                  <a:lnTo>
                    <a:pt x="5850" y="3209"/>
                  </a:lnTo>
                  <a:cubicBezTo>
                    <a:pt x="5849" y="3216"/>
                    <a:pt x="5847" y="3223"/>
                    <a:pt x="5846" y="3230"/>
                  </a:cubicBezTo>
                  <a:lnTo>
                    <a:pt x="5846" y="3230"/>
                  </a:lnTo>
                  <a:cubicBezTo>
                    <a:pt x="5679" y="3632"/>
                    <a:pt x="5463" y="4031"/>
                    <a:pt x="5222" y="4379"/>
                  </a:cubicBezTo>
                  <a:cubicBezTo>
                    <a:pt x="5079" y="4579"/>
                    <a:pt x="4937" y="4778"/>
                    <a:pt x="4765" y="4978"/>
                  </a:cubicBezTo>
                  <a:cubicBezTo>
                    <a:pt x="4651" y="5092"/>
                    <a:pt x="4480" y="5321"/>
                    <a:pt x="4309" y="5378"/>
                  </a:cubicBezTo>
                  <a:cubicBezTo>
                    <a:pt x="4276" y="5382"/>
                    <a:pt x="4250" y="5385"/>
                    <a:pt x="4231" y="5385"/>
                  </a:cubicBezTo>
                  <a:cubicBezTo>
                    <a:pt x="4135" y="5385"/>
                    <a:pt x="4195" y="5325"/>
                    <a:pt x="4195" y="5206"/>
                  </a:cubicBezTo>
                  <a:cubicBezTo>
                    <a:pt x="4195" y="5064"/>
                    <a:pt x="4223" y="4921"/>
                    <a:pt x="4252" y="4778"/>
                  </a:cubicBezTo>
                  <a:cubicBezTo>
                    <a:pt x="4309" y="4550"/>
                    <a:pt x="4337" y="4350"/>
                    <a:pt x="4395" y="4151"/>
                  </a:cubicBezTo>
                  <a:cubicBezTo>
                    <a:pt x="4537" y="3637"/>
                    <a:pt x="4737" y="3152"/>
                    <a:pt x="4937" y="2696"/>
                  </a:cubicBezTo>
                  <a:cubicBezTo>
                    <a:pt x="5042" y="2464"/>
                    <a:pt x="4868" y="2218"/>
                    <a:pt x="4667" y="2218"/>
                  </a:cubicBezTo>
                  <a:cubicBezTo>
                    <a:pt x="4595" y="2218"/>
                    <a:pt x="4519" y="2249"/>
                    <a:pt x="4452" y="2325"/>
                  </a:cubicBezTo>
                  <a:cubicBezTo>
                    <a:pt x="4443" y="2335"/>
                    <a:pt x="4435" y="2345"/>
                    <a:pt x="4426" y="2355"/>
                  </a:cubicBezTo>
                  <a:lnTo>
                    <a:pt x="4426" y="2355"/>
                  </a:lnTo>
                  <a:lnTo>
                    <a:pt x="4423" y="2353"/>
                  </a:lnTo>
                  <a:cubicBezTo>
                    <a:pt x="4421" y="2358"/>
                    <a:pt x="4418" y="2363"/>
                    <a:pt x="4416" y="2368"/>
                  </a:cubicBezTo>
                  <a:lnTo>
                    <a:pt x="4416" y="2368"/>
                  </a:lnTo>
                  <a:cubicBezTo>
                    <a:pt x="3934" y="2957"/>
                    <a:pt x="3130" y="3912"/>
                    <a:pt x="2281" y="3912"/>
                  </a:cubicBezTo>
                  <a:cubicBezTo>
                    <a:pt x="2215" y="3912"/>
                    <a:pt x="2149" y="3906"/>
                    <a:pt x="2083" y="3894"/>
                  </a:cubicBezTo>
                  <a:cubicBezTo>
                    <a:pt x="1685" y="3824"/>
                    <a:pt x="2114" y="3195"/>
                    <a:pt x="2375" y="2862"/>
                  </a:cubicBezTo>
                  <a:lnTo>
                    <a:pt x="2375" y="2862"/>
                  </a:lnTo>
                  <a:cubicBezTo>
                    <a:pt x="2845" y="2547"/>
                    <a:pt x="3277" y="2163"/>
                    <a:pt x="3647" y="1745"/>
                  </a:cubicBezTo>
                  <a:lnTo>
                    <a:pt x="3647" y="1745"/>
                  </a:lnTo>
                  <a:cubicBezTo>
                    <a:pt x="3659" y="1738"/>
                    <a:pt x="3670" y="1732"/>
                    <a:pt x="3681" y="1725"/>
                  </a:cubicBezTo>
                  <a:cubicBezTo>
                    <a:pt x="3678" y="1722"/>
                    <a:pt x="3675" y="1719"/>
                    <a:pt x="3672" y="1716"/>
                  </a:cubicBezTo>
                  <a:lnTo>
                    <a:pt x="3672" y="1716"/>
                  </a:lnTo>
                  <a:cubicBezTo>
                    <a:pt x="3694" y="1691"/>
                    <a:pt x="3716" y="1666"/>
                    <a:pt x="3738" y="1640"/>
                  </a:cubicBezTo>
                  <a:cubicBezTo>
                    <a:pt x="3907" y="1422"/>
                    <a:pt x="3749" y="1123"/>
                    <a:pt x="3506" y="1123"/>
                  </a:cubicBezTo>
                  <a:cubicBezTo>
                    <a:pt x="3462" y="1123"/>
                    <a:pt x="3415" y="1133"/>
                    <a:pt x="3367" y="1155"/>
                  </a:cubicBezTo>
                  <a:cubicBezTo>
                    <a:pt x="2773" y="1494"/>
                    <a:pt x="2235" y="1974"/>
                    <a:pt x="1836" y="2539"/>
                  </a:cubicBezTo>
                  <a:lnTo>
                    <a:pt x="1836" y="2539"/>
                  </a:lnTo>
                  <a:cubicBezTo>
                    <a:pt x="1536" y="2741"/>
                    <a:pt x="1253" y="2883"/>
                    <a:pt x="1057" y="2883"/>
                  </a:cubicBezTo>
                  <a:cubicBezTo>
                    <a:pt x="953" y="2883"/>
                    <a:pt x="873" y="2844"/>
                    <a:pt x="828" y="2753"/>
                  </a:cubicBezTo>
                  <a:cubicBezTo>
                    <a:pt x="600" y="2325"/>
                    <a:pt x="1427" y="1754"/>
                    <a:pt x="1684" y="1526"/>
                  </a:cubicBezTo>
                  <a:cubicBezTo>
                    <a:pt x="2112" y="1126"/>
                    <a:pt x="2540" y="670"/>
                    <a:pt x="2939" y="242"/>
                  </a:cubicBezTo>
                  <a:cubicBezTo>
                    <a:pt x="2988" y="121"/>
                    <a:pt x="293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143675" y="2636675"/>
              <a:ext cx="164075" cy="283775"/>
            </a:xfrm>
            <a:custGeom>
              <a:avLst/>
              <a:gdLst/>
              <a:ahLst/>
              <a:cxnLst/>
              <a:rect l="l" t="t" r="r" b="b"/>
              <a:pathLst>
                <a:path w="6563" h="11351" extrusionOk="0">
                  <a:moveTo>
                    <a:pt x="846" y="0"/>
                  </a:moveTo>
                  <a:cubicBezTo>
                    <a:pt x="600" y="0"/>
                    <a:pt x="355" y="26"/>
                    <a:pt x="114" y="80"/>
                  </a:cubicBezTo>
                  <a:cubicBezTo>
                    <a:pt x="0" y="137"/>
                    <a:pt x="0" y="280"/>
                    <a:pt x="86" y="337"/>
                  </a:cubicBezTo>
                  <a:cubicBezTo>
                    <a:pt x="1170" y="565"/>
                    <a:pt x="2226" y="737"/>
                    <a:pt x="3139" y="1393"/>
                  </a:cubicBezTo>
                  <a:cubicBezTo>
                    <a:pt x="3995" y="1992"/>
                    <a:pt x="4680" y="2819"/>
                    <a:pt x="5108" y="3789"/>
                  </a:cubicBezTo>
                  <a:cubicBezTo>
                    <a:pt x="5564" y="4788"/>
                    <a:pt x="5792" y="5901"/>
                    <a:pt x="5792" y="7014"/>
                  </a:cubicBezTo>
                  <a:cubicBezTo>
                    <a:pt x="5821" y="7670"/>
                    <a:pt x="5764" y="8326"/>
                    <a:pt x="5678" y="8982"/>
                  </a:cubicBezTo>
                  <a:cubicBezTo>
                    <a:pt x="5643" y="9123"/>
                    <a:pt x="5564" y="9754"/>
                    <a:pt x="5455" y="10216"/>
                  </a:cubicBezTo>
                  <a:lnTo>
                    <a:pt x="5455" y="10216"/>
                  </a:lnTo>
                  <a:cubicBezTo>
                    <a:pt x="5365" y="9329"/>
                    <a:pt x="5262" y="8442"/>
                    <a:pt x="5159" y="7555"/>
                  </a:cubicBezTo>
                  <a:lnTo>
                    <a:pt x="5159" y="7555"/>
                  </a:lnTo>
                  <a:cubicBezTo>
                    <a:pt x="5161" y="7489"/>
                    <a:pt x="5163" y="7422"/>
                    <a:pt x="5165" y="7356"/>
                  </a:cubicBezTo>
                  <a:lnTo>
                    <a:pt x="5136" y="7356"/>
                  </a:lnTo>
                  <a:cubicBezTo>
                    <a:pt x="5122" y="7156"/>
                    <a:pt x="4972" y="7056"/>
                    <a:pt x="4826" y="7056"/>
                  </a:cubicBezTo>
                  <a:cubicBezTo>
                    <a:pt x="4680" y="7056"/>
                    <a:pt x="4537" y="7156"/>
                    <a:pt x="4537" y="7356"/>
                  </a:cubicBezTo>
                  <a:lnTo>
                    <a:pt x="4537" y="9952"/>
                  </a:lnTo>
                  <a:cubicBezTo>
                    <a:pt x="4537" y="10067"/>
                    <a:pt x="4537" y="10181"/>
                    <a:pt x="4537" y="10266"/>
                  </a:cubicBezTo>
                  <a:cubicBezTo>
                    <a:pt x="4527" y="10388"/>
                    <a:pt x="4517" y="10434"/>
                    <a:pt x="4508" y="10434"/>
                  </a:cubicBezTo>
                  <a:cubicBezTo>
                    <a:pt x="4492" y="10434"/>
                    <a:pt x="4480" y="10281"/>
                    <a:pt x="4480" y="10152"/>
                  </a:cubicBezTo>
                  <a:cubicBezTo>
                    <a:pt x="4394" y="8954"/>
                    <a:pt x="4309" y="7727"/>
                    <a:pt x="4252" y="6529"/>
                  </a:cubicBezTo>
                  <a:cubicBezTo>
                    <a:pt x="4252" y="6343"/>
                    <a:pt x="4116" y="6250"/>
                    <a:pt x="3981" y="6250"/>
                  </a:cubicBezTo>
                  <a:cubicBezTo>
                    <a:pt x="3845" y="6250"/>
                    <a:pt x="3710" y="6343"/>
                    <a:pt x="3710" y="6529"/>
                  </a:cubicBezTo>
                  <a:lnTo>
                    <a:pt x="3624" y="8497"/>
                  </a:lnTo>
                  <a:cubicBezTo>
                    <a:pt x="3605" y="8844"/>
                    <a:pt x="3611" y="9242"/>
                    <a:pt x="3460" y="9553"/>
                  </a:cubicBezTo>
                  <a:lnTo>
                    <a:pt x="3460" y="9553"/>
                  </a:lnTo>
                  <a:cubicBezTo>
                    <a:pt x="3218" y="7314"/>
                    <a:pt x="2357" y="5172"/>
                    <a:pt x="942" y="3390"/>
                  </a:cubicBezTo>
                  <a:cubicBezTo>
                    <a:pt x="893" y="3320"/>
                    <a:pt x="833" y="3291"/>
                    <a:pt x="775" y="3291"/>
                  </a:cubicBezTo>
                  <a:cubicBezTo>
                    <a:pt x="596" y="3291"/>
                    <a:pt x="427" y="3560"/>
                    <a:pt x="599" y="3732"/>
                  </a:cubicBezTo>
                  <a:cubicBezTo>
                    <a:pt x="2026" y="5587"/>
                    <a:pt x="2882" y="7813"/>
                    <a:pt x="2996" y="10152"/>
                  </a:cubicBezTo>
                  <a:cubicBezTo>
                    <a:pt x="2996" y="10303"/>
                    <a:pt x="3126" y="10421"/>
                    <a:pt x="3263" y="10421"/>
                  </a:cubicBezTo>
                  <a:cubicBezTo>
                    <a:pt x="3308" y="10421"/>
                    <a:pt x="3354" y="10408"/>
                    <a:pt x="3396" y="10380"/>
                  </a:cubicBezTo>
                  <a:cubicBezTo>
                    <a:pt x="3592" y="10250"/>
                    <a:pt x="3758" y="10077"/>
                    <a:pt x="3881" y="9878"/>
                  </a:cubicBezTo>
                  <a:lnTo>
                    <a:pt x="3881" y="9878"/>
                  </a:lnTo>
                  <a:cubicBezTo>
                    <a:pt x="3873" y="10375"/>
                    <a:pt x="3886" y="10978"/>
                    <a:pt x="4366" y="11065"/>
                  </a:cubicBezTo>
                  <a:cubicBezTo>
                    <a:pt x="4403" y="11071"/>
                    <a:pt x="4438" y="11074"/>
                    <a:pt x="4471" y="11074"/>
                  </a:cubicBezTo>
                  <a:cubicBezTo>
                    <a:pt x="4658" y="11074"/>
                    <a:pt x="4794" y="10987"/>
                    <a:pt x="4891" y="10858"/>
                  </a:cubicBezTo>
                  <a:lnTo>
                    <a:pt x="4891" y="10858"/>
                  </a:lnTo>
                  <a:cubicBezTo>
                    <a:pt x="4897" y="10917"/>
                    <a:pt x="4902" y="10977"/>
                    <a:pt x="4908" y="11037"/>
                  </a:cubicBezTo>
                  <a:cubicBezTo>
                    <a:pt x="4908" y="11208"/>
                    <a:pt x="5051" y="11351"/>
                    <a:pt x="5222" y="11351"/>
                  </a:cubicBezTo>
                  <a:cubicBezTo>
                    <a:pt x="5821" y="11351"/>
                    <a:pt x="5964" y="10751"/>
                    <a:pt x="6049" y="10295"/>
                  </a:cubicBezTo>
                  <a:cubicBezTo>
                    <a:pt x="6220" y="9582"/>
                    <a:pt x="6363" y="8868"/>
                    <a:pt x="6420" y="8155"/>
                  </a:cubicBezTo>
                  <a:cubicBezTo>
                    <a:pt x="6563" y="6700"/>
                    <a:pt x="6392" y="5245"/>
                    <a:pt x="5878" y="3904"/>
                  </a:cubicBezTo>
                  <a:cubicBezTo>
                    <a:pt x="5450" y="2762"/>
                    <a:pt x="4708" y="1764"/>
                    <a:pt x="3738" y="1050"/>
                  </a:cubicBezTo>
                  <a:cubicBezTo>
                    <a:pt x="2931" y="451"/>
                    <a:pt x="188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31950" y="2135475"/>
              <a:ext cx="116825" cy="467825"/>
            </a:xfrm>
            <a:custGeom>
              <a:avLst/>
              <a:gdLst/>
              <a:ahLst/>
              <a:cxnLst/>
              <a:rect l="l" t="t" r="r" b="b"/>
              <a:pathLst>
                <a:path w="4673" h="18713" extrusionOk="0">
                  <a:moveTo>
                    <a:pt x="4259" y="1"/>
                  </a:moveTo>
                  <a:cubicBezTo>
                    <a:pt x="4204" y="1"/>
                    <a:pt x="4150" y="22"/>
                    <a:pt x="4109" y="70"/>
                  </a:cubicBezTo>
                  <a:cubicBezTo>
                    <a:pt x="2711" y="2239"/>
                    <a:pt x="1399" y="4464"/>
                    <a:pt x="58" y="6661"/>
                  </a:cubicBezTo>
                  <a:cubicBezTo>
                    <a:pt x="1" y="6804"/>
                    <a:pt x="58" y="6946"/>
                    <a:pt x="172" y="7032"/>
                  </a:cubicBezTo>
                  <a:cubicBezTo>
                    <a:pt x="718" y="7266"/>
                    <a:pt x="1265" y="7500"/>
                    <a:pt x="1811" y="7713"/>
                  </a:cubicBezTo>
                  <a:lnTo>
                    <a:pt x="1811" y="7713"/>
                  </a:lnTo>
                  <a:cubicBezTo>
                    <a:pt x="1723" y="8097"/>
                    <a:pt x="1289" y="8380"/>
                    <a:pt x="1085" y="8687"/>
                  </a:cubicBezTo>
                  <a:cubicBezTo>
                    <a:pt x="857" y="9001"/>
                    <a:pt x="743" y="9372"/>
                    <a:pt x="714" y="9743"/>
                  </a:cubicBezTo>
                  <a:cubicBezTo>
                    <a:pt x="714" y="10599"/>
                    <a:pt x="914" y="11455"/>
                    <a:pt x="1313" y="12225"/>
                  </a:cubicBezTo>
                  <a:cubicBezTo>
                    <a:pt x="2226" y="14365"/>
                    <a:pt x="3225" y="16476"/>
                    <a:pt x="4195" y="18588"/>
                  </a:cubicBezTo>
                  <a:cubicBezTo>
                    <a:pt x="4231" y="18677"/>
                    <a:pt x="4294" y="18713"/>
                    <a:pt x="4361" y="18713"/>
                  </a:cubicBezTo>
                  <a:cubicBezTo>
                    <a:pt x="4508" y="18713"/>
                    <a:pt x="4673" y="18536"/>
                    <a:pt x="4594" y="18359"/>
                  </a:cubicBezTo>
                  <a:cubicBezTo>
                    <a:pt x="3681" y="16334"/>
                    <a:pt x="2768" y="14336"/>
                    <a:pt x="1855" y="12310"/>
                  </a:cubicBezTo>
                  <a:cubicBezTo>
                    <a:pt x="1484" y="11512"/>
                    <a:pt x="1056" y="10570"/>
                    <a:pt x="1171" y="9628"/>
                  </a:cubicBezTo>
                  <a:cubicBezTo>
                    <a:pt x="1256" y="9172"/>
                    <a:pt x="1513" y="8744"/>
                    <a:pt x="1855" y="8430"/>
                  </a:cubicBezTo>
                  <a:cubicBezTo>
                    <a:pt x="2084" y="8202"/>
                    <a:pt x="2226" y="7917"/>
                    <a:pt x="2226" y="7574"/>
                  </a:cubicBezTo>
                  <a:cubicBezTo>
                    <a:pt x="2226" y="7517"/>
                    <a:pt x="2198" y="7431"/>
                    <a:pt x="2141" y="7403"/>
                  </a:cubicBezTo>
                  <a:cubicBezTo>
                    <a:pt x="1651" y="7158"/>
                    <a:pt x="1161" y="6913"/>
                    <a:pt x="671" y="6686"/>
                  </a:cubicBezTo>
                  <a:lnTo>
                    <a:pt x="671" y="6686"/>
                  </a:lnTo>
                  <a:cubicBezTo>
                    <a:pt x="1960" y="4550"/>
                    <a:pt x="3246" y="2437"/>
                    <a:pt x="4480" y="298"/>
                  </a:cubicBezTo>
                  <a:cubicBezTo>
                    <a:pt x="4542" y="135"/>
                    <a:pt x="4398" y="1"/>
                    <a:pt x="4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183625" y="2145425"/>
              <a:ext cx="114850" cy="501125"/>
            </a:xfrm>
            <a:custGeom>
              <a:avLst/>
              <a:gdLst/>
              <a:ahLst/>
              <a:cxnLst/>
              <a:rect l="l" t="t" r="r" b="b"/>
              <a:pathLst>
                <a:path w="4594" h="20045" extrusionOk="0">
                  <a:moveTo>
                    <a:pt x="519" y="1"/>
                  </a:moveTo>
                  <a:cubicBezTo>
                    <a:pt x="464" y="1"/>
                    <a:pt x="410" y="44"/>
                    <a:pt x="428" y="100"/>
                  </a:cubicBezTo>
                  <a:cubicBezTo>
                    <a:pt x="1027" y="1584"/>
                    <a:pt x="1769" y="2982"/>
                    <a:pt x="2511" y="4409"/>
                  </a:cubicBezTo>
                  <a:cubicBezTo>
                    <a:pt x="2853" y="5122"/>
                    <a:pt x="3281" y="5835"/>
                    <a:pt x="3624" y="6548"/>
                  </a:cubicBezTo>
                  <a:cubicBezTo>
                    <a:pt x="3766" y="6862"/>
                    <a:pt x="4194" y="7404"/>
                    <a:pt x="3852" y="7690"/>
                  </a:cubicBezTo>
                  <a:cubicBezTo>
                    <a:pt x="3652" y="7804"/>
                    <a:pt x="3424" y="7918"/>
                    <a:pt x="3196" y="8004"/>
                  </a:cubicBezTo>
                  <a:cubicBezTo>
                    <a:pt x="2853" y="8175"/>
                    <a:pt x="2482" y="8403"/>
                    <a:pt x="2682" y="8831"/>
                  </a:cubicBezTo>
                  <a:cubicBezTo>
                    <a:pt x="2910" y="9345"/>
                    <a:pt x="3453" y="9630"/>
                    <a:pt x="3709" y="10143"/>
                  </a:cubicBezTo>
                  <a:cubicBezTo>
                    <a:pt x="3909" y="10514"/>
                    <a:pt x="3709" y="10942"/>
                    <a:pt x="3538" y="11313"/>
                  </a:cubicBezTo>
                  <a:cubicBezTo>
                    <a:pt x="3367" y="11656"/>
                    <a:pt x="3224" y="12084"/>
                    <a:pt x="3053" y="12483"/>
                  </a:cubicBezTo>
                  <a:cubicBezTo>
                    <a:pt x="2739" y="13311"/>
                    <a:pt x="2397" y="14138"/>
                    <a:pt x="2083" y="14965"/>
                  </a:cubicBezTo>
                  <a:cubicBezTo>
                    <a:pt x="1712" y="15850"/>
                    <a:pt x="1341" y="16734"/>
                    <a:pt x="970" y="17619"/>
                  </a:cubicBezTo>
                  <a:cubicBezTo>
                    <a:pt x="656" y="18361"/>
                    <a:pt x="257" y="19131"/>
                    <a:pt x="0" y="19901"/>
                  </a:cubicBezTo>
                  <a:lnTo>
                    <a:pt x="143" y="19901"/>
                  </a:lnTo>
                  <a:cubicBezTo>
                    <a:pt x="200" y="19930"/>
                    <a:pt x="257" y="19959"/>
                    <a:pt x="314" y="19987"/>
                  </a:cubicBezTo>
                  <a:cubicBezTo>
                    <a:pt x="343" y="20016"/>
                    <a:pt x="371" y="20016"/>
                    <a:pt x="400" y="20044"/>
                  </a:cubicBezTo>
                  <a:cubicBezTo>
                    <a:pt x="542" y="19702"/>
                    <a:pt x="685" y="19331"/>
                    <a:pt x="828" y="18988"/>
                  </a:cubicBezTo>
                  <a:cubicBezTo>
                    <a:pt x="1084" y="18418"/>
                    <a:pt x="1313" y="17819"/>
                    <a:pt x="1541" y="17248"/>
                  </a:cubicBezTo>
                  <a:cubicBezTo>
                    <a:pt x="2054" y="16021"/>
                    <a:pt x="2568" y="14794"/>
                    <a:pt x="3110" y="13596"/>
                  </a:cubicBezTo>
                  <a:cubicBezTo>
                    <a:pt x="3367" y="13025"/>
                    <a:pt x="3624" y="12455"/>
                    <a:pt x="3852" y="11855"/>
                  </a:cubicBezTo>
                  <a:cubicBezTo>
                    <a:pt x="4109" y="11427"/>
                    <a:pt x="4251" y="10942"/>
                    <a:pt x="4308" y="10457"/>
                  </a:cubicBezTo>
                  <a:cubicBezTo>
                    <a:pt x="4308" y="9630"/>
                    <a:pt x="3510" y="9288"/>
                    <a:pt x="3167" y="8631"/>
                  </a:cubicBezTo>
                  <a:cubicBezTo>
                    <a:pt x="3567" y="8346"/>
                    <a:pt x="4166" y="8317"/>
                    <a:pt x="4451" y="7889"/>
                  </a:cubicBezTo>
                  <a:cubicBezTo>
                    <a:pt x="4594" y="7633"/>
                    <a:pt x="4594" y="7319"/>
                    <a:pt x="4480" y="7062"/>
                  </a:cubicBezTo>
                  <a:cubicBezTo>
                    <a:pt x="4280" y="6577"/>
                    <a:pt x="4023" y="6092"/>
                    <a:pt x="3766" y="5607"/>
                  </a:cubicBezTo>
                  <a:cubicBezTo>
                    <a:pt x="2796" y="3724"/>
                    <a:pt x="1598" y="1926"/>
                    <a:pt x="599" y="43"/>
                  </a:cubicBezTo>
                  <a:cubicBezTo>
                    <a:pt x="579" y="13"/>
                    <a:pt x="549"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46075" y="2028450"/>
              <a:ext cx="68500" cy="134475"/>
            </a:xfrm>
            <a:custGeom>
              <a:avLst/>
              <a:gdLst/>
              <a:ahLst/>
              <a:cxnLst/>
              <a:rect l="l" t="t" r="r" b="b"/>
              <a:pathLst>
                <a:path w="2740" h="5379" extrusionOk="0">
                  <a:moveTo>
                    <a:pt x="2469" y="0"/>
                  </a:moveTo>
                  <a:cubicBezTo>
                    <a:pt x="2398" y="0"/>
                    <a:pt x="2326" y="43"/>
                    <a:pt x="2312" y="128"/>
                  </a:cubicBezTo>
                  <a:cubicBezTo>
                    <a:pt x="2169" y="728"/>
                    <a:pt x="2112" y="1355"/>
                    <a:pt x="2141" y="1983"/>
                  </a:cubicBezTo>
                  <a:cubicBezTo>
                    <a:pt x="2112" y="2525"/>
                    <a:pt x="2141" y="3153"/>
                    <a:pt x="1770" y="3581"/>
                  </a:cubicBezTo>
                  <a:cubicBezTo>
                    <a:pt x="1485" y="3895"/>
                    <a:pt x="1142" y="4151"/>
                    <a:pt x="771" y="4351"/>
                  </a:cubicBezTo>
                  <a:cubicBezTo>
                    <a:pt x="457" y="4579"/>
                    <a:pt x="1" y="4836"/>
                    <a:pt x="58" y="5293"/>
                  </a:cubicBezTo>
                  <a:cubicBezTo>
                    <a:pt x="58" y="5350"/>
                    <a:pt x="115" y="5378"/>
                    <a:pt x="172" y="5378"/>
                  </a:cubicBezTo>
                  <a:cubicBezTo>
                    <a:pt x="372" y="5350"/>
                    <a:pt x="572" y="5236"/>
                    <a:pt x="714" y="5093"/>
                  </a:cubicBezTo>
                  <a:cubicBezTo>
                    <a:pt x="885" y="4950"/>
                    <a:pt x="1085" y="4836"/>
                    <a:pt x="1313" y="4722"/>
                  </a:cubicBezTo>
                  <a:cubicBezTo>
                    <a:pt x="1713" y="4494"/>
                    <a:pt x="2055" y="4180"/>
                    <a:pt x="2341" y="3809"/>
                  </a:cubicBezTo>
                  <a:cubicBezTo>
                    <a:pt x="2683" y="3324"/>
                    <a:pt x="2683" y="2696"/>
                    <a:pt x="2711" y="2126"/>
                  </a:cubicBezTo>
                  <a:cubicBezTo>
                    <a:pt x="2740" y="1469"/>
                    <a:pt x="2740" y="785"/>
                    <a:pt x="2626" y="128"/>
                  </a:cubicBezTo>
                  <a:cubicBezTo>
                    <a:pt x="2612" y="43"/>
                    <a:pt x="2540"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149375" y="2028975"/>
              <a:ext cx="50675" cy="136100"/>
            </a:xfrm>
            <a:custGeom>
              <a:avLst/>
              <a:gdLst/>
              <a:ahLst/>
              <a:cxnLst/>
              <a:rect l="l" t="t" r="r" b="b"/>
              <a:pathLst>
                <a:path w="2027" h="5444" extrusionOk="0">
                  <a:moveTo>
                    <a:pt x="286" y="0"/>
                  </a:moveTo>
                  <a:cubicBezTo>
                    <a:pt x="222" y="0"/>
                    <a:pt x="158" y="36"/>
                    <a:pt x="143" y="107"/>
                  </a:cubicBezTo>
                  <a:cubicBezTo>
                    <a:pt x="29" y="707"/>
                    <a:pt x="1" y="1306"/>
                    <a:pt x="29" y="1905"/>
                  </a:cubicBezTo>
                  <a:cubicBezTo>
                    <a:pt x="1" y="2476"/>
                    <a:pt x="1" y="3046"/>
                    <a:pt x="58" y="3588"/>
                  </a:cubicBezTo>
                  <a:cubicBezTo>
                    <a:pt x="86" y="4045"/>
                    <a:pt x="286" y="4473"/>
                    <a:pt x="571" y="4815"/>
                  </a:cubicBezTo>
                  <a:cubicBezTo>
                    <a:pt x="885" y="5101"/>
                    <a:pt x="1342" y="5158"/>
                    <a:pt x="1713" y="5414"/>
                  </a:cubicBezTo>
                  <a:cubicBezTo>
                    <a:pt x="1747" y="5435"/>
                    <a:pt x="1782" y="5444"/>
                    <a:pt x="1817" y="5444"/>
                  </a:cubicBezTo>
                  <a:cubicBezTo>
                    <a:pt x="1927" y="5444"/>
                    <a:pt x="2026" y="5352"/>
                    <a:pt x="2026" y="5243"/>
                  </a:cubicBezTo>
                  <a:cubicBezTo>
                    <a:pt x="2026" y="4758"/>
                    <a:pt x="1570" y="4644"/>
                    <a:pt x="1256" y="4444"/>
                  </a:cubicBezTo>
                  <a:cubicBezTo>
                    <a:pt x="914" y="4216"/>
                    <a:pt x="714" y="3845"/>
                    <a:pt x="685" y="3446"/>
                  </a:cubicBezTo>
                  <a:cubicBezTo>
                    <a:pt x="457" y="2333"/>
                    <a:pt x="600" y="1220"/>
                    <a:pt x="429" y="107"/>
                  </a:cubicBezTo>
                  <a:cubicBezTo>
                    <a:pt x="414" y="36"/>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8215725" y="3011200"/>
              <a:ext cx="156225" cy="836150"/>
            </a:xfrm>
            <a:custGeom>
              <a:avLst/>
              <a:gdLst/>
              <a:ahLst/>
              <a:cxnLst/>
              <a:rect l="l" t="t" r="r" b="b"/>
              <a:pathLst>
                <a:path w="6249" h="33446" extrusionOk="0">
                  <a:moveTo>
                    <a:pt x="5878" y="0"/>
                  </a:moveTo>
                  <a:cubicBezTo>
                    <a:pt x="5806" y="0"/>
                    <a:pt x="5735" y="36"/>
                    <a:pt x="5707" y="107"/>
                  </a:cubicBezTo>
                  <a:cubicBezTo>
                    <a:pt x="5478" y="2219"/>
                    <a:pt x="5535" y="4387"/>
                    <a:pt x="5507" y="6470"/>
                  </a:cubicBezTo>
                  <a:cubicBezTo>
                    <a:pt x="5478" y="8581"/>
                    <a:pt x="5450" y="10721"/>
                    <a:pt x="5421" y="12861"/>
                  </a:cubicBezTo>
                  <a:cubicBezTo>
                    <a:pt x="5364" y="17112"/>
                    <a:pt x="5336" y="21335"/>
                    <a:pt x="5336" y="25586"/>
                  </a:cubicBezTo>
                  <a:lnTo>
                    <a:pt x="5336" y="32533"/>
                  </a:lnTo>
                  <a:lnTo>
                    <a:pt x="5336" y="32533"/>
                  </a:lnTo>
                  <a:cubicBezTo>
                    <a:pt x="3786" y="32850"/>
                    <a:pt x="2236" y="33008"/>
                    <a:pt x="664" y="33008"/>
                  </a:cubicBezTo>
                  <a:cubicBezTo>
                    <a:pt x="538" y="33008"/>
                    <a:pt x="412" y="33007"/>
                    <a:pt x="285" y="33005"/>
                  </a:cubicBezTo>
                  <a:cubicBezTo>
                    <a:pt x="0" y="33005"/>
                    <a:pt x="0" y="33433"/>
                    <a:pt x="285" y="33433"/>
                  </a:cubicBezTo>
                  <a:cubicBezTo>
                    <a:pt x="545" y="33441"/>
                    <a:pt x="805" y="33445"/>
                    <a:pt x="1065" y="33445"/>
                  </a:cubicBezTo>
                  <a:cubicBezTo>
                    <a:pt x="2609" y="33445"/>
                    <a:pt x="4164" y="33302"/>
                    <a:pt x="5678" y="33033"/>
                  </a:cubicBezTo>
                  <a:cubicBezTo>
                    <a:pt x="5792" y="33005"/>
                    <a:pt x="5878" y="32891"/>
                    <a:pt x="5878" y="32748"/>
                  </a:cubicBezTo>
                  <a:cubicBezTo>
                    <a:pt x="6049" y="24274"/>
                    <a:pt x="6049" y="15771"/>
                    <a:pt x="6106" y="7269"/>
                  </a:cubicBezTo>
                  <a:cubicBezTo>
                    <a:pt x="6106" y="4901"/>
                    <a:pt x="6249" y="2475"/>
                    <a:pt x="6049" y="107"/>
                  </a:cubicBezTo>
                  <a:cubicBezTo>
                    <a:pt x="6020" y="36"/>
                    <a:pt x="5949" y="0"/>
                    <a:pt x="5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216450" y="3820525"/>
              <a:ext cx="117700" cy="766300"/>
            </a:xfrm>
            <a:custGeom>
              <a:avLst/>
              <a:gdLst/>
              <a:ahLst/>
              <a:cxnLst/>
              <a:rect l="l" t="t" r="r" b="b"/>
              <a:pathLst>
                <a:path w="4708" h="30652" extrusionOk="0">
                  <a:moveTo>
                    <a:pt x="4290" y="0"/>
                  </a:moveTo>
                  <a:cubicBezTo>
                    <a:pt x="4234" y="0"/>
                    <a:pt x="4179" y="44"/>
                    <a:pt x="4194" y="118"/>
                  </a:cubicBezTo>
                  <a:cubicBezTo>
                    <a:pt x="3880" y="1003"/>
                    <a:pt x="3966" y="2001"/>
                    <a:pt x="3937" y="2914"/>
                  </a:cubicBezTo>
                  <a:cubicBezTo>
                    <a:pt x="3909" y="3856"/>
                    <a:pt x="3880" y="4826"/>
                    <a:pt x="3851" y="5796"/>
                  </a:cubicBezTo>
                  <a:cubicBezTo>
                    <a:pt x="3823" y="7765"/>
                    <a:pt x="3794" y="9705"/>
                    <a:pt x="3766" y="11674"/>
                  </a:cubicBezTo>
                  <a:cubicBezTo>
                    <a:pt x="3737" y="15526"/>
                    <a:pt x="3680" y="19406"/>
                    <a:pt x="3652" y="23286"/>
                  </a:cubicBezTo>
                  <a:cubicBezTo>
                    <a:pt x="3624" y="25417"/>
                    <a:pt x="3597" y="27548"/>
                    <a:pt x="3570" y="29654"/>
                  </a:cubicBezTo>
                  <a:lnTo>
                    <a:pt x="3570" y="29654"/>
                  </a:lnTo>
                  <a:cubicBezTo>
                    <a:pt x="2513" y="29762"/>
                    <a:pt x="1456" y="29891"/>
                    <a:pt x="399" y="30020"/>
                  </a:cubicBezTo>
                  <a:cubicBezTo>
                    <a:pt x="17" y="30075"/>
                    <a:pt x="0" y="30651"/>
                    <a:pt x="349" y="30651"/>
                  </a:cubicBezTo>
                  <a:cubicBezTo>
                    <a:pt x="365" y="30651"/>
                    <a:pt x="382" y="30650"/>
                    <a:pt x="399" y="30648"/>
                  </a:cubicBezTo>
                  <a:cubicBezTo>
                    <a:pt x="1569" y="30534"/>
                    <a:pt x="2739" y="30419"/>
                    <a:pt x="3909" y="30305"/>
                  </a:cubicBezTo>
                  <a:cubicBezTo>
                    <a:pt x="4108" y="30305"/>
                    <a:pt x="4279" y="30134"/>
                    <a:pt x="4279" y="29934"/>
                  </a:cubicBezTo>
                  <a:cubicBezTo>
                    <a:pt x="4394" y="22174"/>
                    <a:pt x="4479" y="14384"/>
                    <a:pt x="4565" y="6595"/>
                  </a:cubicBezTo>
                  <a:lnTo>
                    <a:pt x="4565" y="3314"/>
                  </a:lnTo>
                  <a:cubicBezTo>
                    <a:pt x="4565" y="2287"/>
                    <a:pt x="4707" y="1117"/>
                    <a:pt x="4394" y="118"/>
                  </a:cubicBezTo>
                  <a:cubicBezTo>
                    <a:pt x="4394" y="37"/>
                    <a:pt x="4342" y="0"/>
                    <a:pt x="4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168625" y="4569875"/>
              <a:ext cx="263950" cy="141500"/>
            </a:xfrm>
            <a:custGeom>
              <a:avLst/>
              <a:gdLst/>
              <a:ahLst/>
              <a:cxnLst/>
              <a:rect l="l" t="t" r="r" b="b"/>
              <a:pathLst>
                <a:path w="10558" h="5660" extrusionOk="0">
                  <a:moveTo>
                    <a:pt x="5769" y="0"/>
                  </a:moveTo>
                  <a:cubicBezTo>
                    <a:pt x="5602" y="0"/>
                    <a:pt x="5466" y="212"/>
                    <a:pt x="5565" y="360"/>
                  </a:cubicBezTo>
                  <a:cubicBezTo>
                    <a:pt x="5993" y="816"/>
                    <a:pt x="6478" y="1216"/>
                    <a:pt x="6991" y="1558"/>
                  </a:cubicBezTo>
                  <a:cubicBezTo>
                    <a:pt x="7505" y="1929"/>
                    <a:pt x="8018" y="2300"/>
                    <a:pt x="8504" y="2700"/>
                  </a:cubicBezTo>
                  <a:cubicBezTo>
                    <a:pt x="8989" y="3070"/>
                    <a:pt x="9417" y="3527"/>
                    <a:pt x="9730" y="4041"/>
                  </a:cubicBezTo>
                  <a:cubicBezTo>
                    <a:pt x="9873" y="4297"/>
                    <a:pt x="9930" y="4526"/>
                    <a:pt x="9559" y="4668"/>
                  </a:cubicBezTo>
                  <a:cubicBezTo>
                    <a:pt x="9417" y="4725"/>
                    <a:pt x="9245" y="4725"/>
                    <a:pt x="9074" y="4754"/>
                  </a:cubicBezTo>
                  <a:cubicBezTo>
                    <a:pt x="8732" y="4782"/>
                    <a:pt x="8361" y="4811"/>
                    <a:pt x="8018" y="4839"/>
                  </a:cubicBezTo>
                  <a:cubicBezTo>
                    <a:pt x="6649" y="4954"/>
                    <a:pt x="5308" y="5011"/>
                    <a:pt x="3967" y="5039"/>
                  </a:cubicBezTo>
                  <a:cubicBezTo>
                    <a:pt x="3254" y="5039"/>
                    <a:pt x="2540" y="5096"/>
                    <a:pt x="1827" y="5096"/>
                  </a:cubicBezTo>
                  <a:cubicBezTo>
                    <a:pt x="1531" y="5096"/>
                    <a:pt x="1168" y="5045"/>
                    <a:pt x="824" y="5045"/>
                  </a:cubicBezTo>
                  <a:cubicBezTo>
                    <a:pt x="538" y="5045"/>
                    <a:pt x="266" y="5081"/>
                    <a:pt x="58" y="5210"/>
                  </a:cubicBezTo>
                  <a:cubicBezTo>
                    <a:pt x="1" y="5267"/>
                    <a:pt x="29" y="5382"/>
                    <a:pt x="87" y="5410"/>
                  </a:cubicBezTo>
                  <a:cubicBezTo>
                    <a:pt x="349" y="5553"/>
                    <a:pt x="632" y="5617"/>
                    <a:pt x="935" y="5617"/>
                  </a:cubicBezTo>
                  <a:cubicBezTo>
                    <a:pt x="994" y="5617"/>
                    <a:pt x="1054" y="5614"/>
                    <a:pt x="1114" y="5610"/>
                  </a:cubicBezTo>
                  <a:lnTo>
                    <a:pt x="2255" y="5638"/>
                  </a:lnTo>
                  <a:cubicBezTo>
                    <a:pt x="2683" y="5653"/>
                    <a:pt x="3104" y="5660"/>
                    <a:pt x="3521" y="5660"/>
                  </a:cubicBezTo>
                  <a:cubicBezTo>
                    <a:pt x="3938" y="5660"/>
                    <a:pt x="4352" y="5653"/>
                    <a:pt x="4766" y="5638"/>
                  </a:cubicBezTo>
                  <a:cubicBezTo>
                    <a:pt x="5593" y="5638"/>
                    <a:pt x="6421" y="5581"/>
                    <a:pt x="7248" y="5524"/>
                  </a:cubicBezTo>
                  <a:cubicBezTo>
                    <a:pt x="8076" y="5496"/>
                    <a:pt x="8874" y="5410"/>
                    <a:pt x="9673" y="5296"/>
                  </a:cubicBezTo>
                  <a:cubicBezTo>
                    <a:pt x="10187" y="5239"/>
                    <a:pt x="10558" y="4754"/>
                    <a:pt x="10472" y="4212"/>
                  </a:cubicBezTo>
                  <a:cubicBezTo>
                    <a:pt x="10387" y="3613"/>
                    <a:pt x="9873" y="3099"/>
                    <a:pt x="9474" y="2700"/>
                  </a:cubicBezTo>
                  <a:cubicBezTo>
                    <a:pt x="8960" y="2214"/>
                    <a:pt x="8418" y="1758"/>
                    <a:pt x="7847" y="1359"/>
                  </a:cubicBezTo>
                  <a:cubicBezTo>
                    <a:pt x="7220" y="902"/>
                    <a:pt x="6563" y="303"/>
                    <a:pt x="5850" y="18"/>
                  </a:cubicBezTo>
                  <a:cubicBezTo>
                    <a:pt x="5823" y="6"/>
                    <a:pt x="5795" y="0"/>
                    <a:pt x="5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888525" y="1665875"/>
              <a:ext cx="219650" cy="258350"/>
            </a:xfrm>
            <a:custGeom>
              <a:avLst/>
              <a:gdLst/>
              <a:ahLst/>
              <a:cxnLst/>
              <a:rect l="l" t="t" r="r" b="b"/>
              <a:pathLst>
                <a:path w="8786" h="10334" extrusionOk="0">
                  <a:moveTo>
                    <a:pt x="8517" y="0"/>
                  </a:moveTo>
                  <a:cubicBezTo>
                    <a:pt x="8430" y="0"/>
                    <a:pt x="8346" y="50"/>
                    <a:pt x="8323" y="166"/>
                  </a:cubicBezTo>
                  <a:cubicBezTo>
                    <a:pt x="7838" y="1935"/>
                    <a:pt x="6069" y="2791"/>
                    <a:pt x="4614" y="3675"/>
                  </a:cubicBezTo>
                  <a:cubicBezTo>
                    <a:pt x="3343" y="4486"/>
                    <a:pt x="2046" y="5477"/>
                    <a:pt x="1647" y="6964"/>
                  </a:cubicBezTo>
                  <a:lnTo>
                    <a:pt x="1647" y="6964"/>
                  </a:lnTo>
                  <a:cubicBezTo>
                    <a:pt x="750" y="6992"/>
                    <a:pt x="1" y="7778"/>
                    <a:pt x="77" y="8725"/>
                  </a:cubicBezTo>
                  <a:cubicBezTo>
                    <a:pt x="150" y="9448"/>
                    <a:pt x="975" y="10334"/>
                    <a:pt x="1780" y="10334"/>
                  </a:cubicBezTo>
                  <a:cubicBezTo>
                    <a:pt x="1928" y="10334"/>
                    <a:pt x="2075" y="10304"/>
                    <a:pt x="2217" y="10237"/>
                  </a:cubicBezTo>
                  <a:cubicBezTo>
                    <a:pt x="2360" y="10123"/>
                    <a:pt x="2360" y="9924"/>
                    <a:pt x="2217" y="9809"/>
                  </a:cubicBezTo>
                  <a:cubicBezTo>
                    <a:pt x="1647" y="9553"/>
                    <a:pt x="1076" y="9610"/>
                    <a:pt x="791" y="8925"/>
                  </a:cubicBezTo>
                  <a:cubicBezTo>
                    <a:pt x="548" y="8278"/>
                    <a:pt x="1019" y="7605"/>
                    <a:pt x="1697" y="7605"/>
                  </a:cubicBezTo>
                  <a:cubicBezTo>
                    <a:pt x="1737" y="7605"/>
                    <a:pt x="1777" y="7608"/>
                    <a:pt x="1818" y="7612"/>
                  </a:cubicBezTo>
                  <a:cubicBezTo>
                    <a:pt x="1848" y="7623"/>
                    <a:pt x="1879" y="7627"/>
                    <a:pt x="1908" y="7627"/>
                  </a:cubicBezTo>
                  <a:cubicBezTo>
                    <a:pt x="2046" y="7627"/>
                    <a:pt x="2170" y="7525"/>
                    <a:pt x="2217" y="7384"/>
                  </a:cubicBezTo>
                  <a:cubicBezTo>
                    <a:pt x="2560" y="5615"/>
                    <a:pt x="4272" y="4645"/>
                    <a:pt x="5698" y="3761"/>
                  </a:cubicBezTo>
                  <a:cubicBezTo>
                    <a:pt x="7011" y="2933"/>
                    <a:pt x="8380" y="1849"/>
                    <a:pt x="8751" y="280"/>
                  </a:cubicBezTo>
                  <a:cubicBezTo>
                    <a:pt x="8785" y="110"/>
                    <a:pt x="8647" y="0"/>
                    <a:pt x="8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182200" y="1831300"/>
              <a:ext cx="61350" cy="104850"/>
            </a:xfrm>
            <a:custGeom>
              <a:avLst/>
              <a:gdLst/>
              <a:ahLst/>
              <a:cxnLst/>
              <a:rect l="l" t="t" r="r" b="b"/>
              <a:pathLst>
                <a:path w="2454" h="4194" extrusionOk="0">
                  <a:moveTo>
                    <a:pt x="830" y="0"/>
                  </a:moveTo>
                  <a:cubicBezTo>
                    <a:pt x="705" y="0"/>
                    <a:pt x="578" y="29"/>
                    <a:pt x="457" y="82"/>
                  </a:cubicBezTo>
                  <a:cubicBezTo>
                    <a:pt x="342" y="140"/>
                    <a:pt x="342" y="339"/>
                    <a:pt x="457" y="396"/>
                  </a:cubicBezTo>
                  <a:cubicBezTo>
                    <a:pt x="656" y="482"/>
                    <a:pt x="856" y="482"/>
                    <a:pt x="1056" y="596"/>
                  </a:cubicBezTo>
                  <a:cubicBezTo>
                    <a:pt x="1227" y="682"/>
                    <a:pt x="1370" y="824"/>
                    <a:pt x="1512" y="995"/>
                  </a:cubicBezTo>
                  <a:cubicBezTo>
                    <a:pt x="1769" y="1281"/>
                    <a:pt x="1883" y="1680"/>
                    <a:pt x="1826" y="2080"/>
                  </a:cubicBezTo>
                  <a:cubicBezTo>
                    <a:pt x="1769" y="2508"/>
                    <a:pt x="1541" y="2879"/>
                    <a:pt x="1198" y="3164"/>
                  </a:cubicBezTo>
                  <a:cubicBezTo>
                    <a:pt x="1027" y="3307"/>
                    <a:pt x="827" y="3421"/>
                    <a:pt x="628" y="3506"/>
                  </a:cubicBezTo>
                  <a:cubicBezTo>
                    <a:pt x="400" y="3563"/>
                    <a:pt x="200" y="3706"/>
                    <a:pt x="57" y="3877"/>
                  </a:cubicBezTo>
                  <a:cubicBezTo>
                    <a:pt x="0" y="3963"/>
                    <a:pt x="29" y="4077"/>
                    <a:pt x="143" y="4134"/>
                  </a:cubicBezTo>
                  <a:cubicBezTo>
                    <a:pt x="244" y="4174"/>
                    <a:pt x="348" y="4193"/>
                    <a:pt x="453" y="4193"/>
                  </a:cubicBezTo>
                  <a:cubicBezTo>
                    <a:pt x="643" y="4193"/>
                    <a:pt x="833" y="4130"/>
                    <a:pt x="999" y="4020"/>
                  </a:cubicBezTo>
                  <a:cubicBezTo>
                    <a:pt x="1255" y="3906"/>
                    <a:pt x="1484" y="3735"/>
                    <a:pt x="1683" y="3563"/>
                  </a:cubicBezTo>
                  <a:cubicBezTo>
                    <a:pt x="2111" y="3164"/>
                    <a:pt x="2368" y="2622"/>
                    <a:pt x="2425" y="2051"/>
                  </a:cubicBezTo>
                  <a:cubicBezTo>
                    <a:pt x="2454" y="1481"/>
                    <a:pt x="2254" y="938"/>
                    <a:pt x="1883" y="539"/>
                  </a:cubicBezTo>
                  <a:cubicBezTo>
                    <a:pt x="1712" y="339"/>
                    <a:pt x="1484" y="197"/>
                    <a:pt x="1227" y="111"/>
                  </a:cubicBezTo>
                  <a:cubicBezTo>
                    <a:pt x="1106" y="36"/>
                    <a:pt x="970"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90650" y="1895150"/>
              <a:ext cx="173725" cy="29850"/>
            </a:xfrm>
            <a:custGeom>
              <a:avLst/>
              <a:gdLst/>
              <a:ahLst/>
              <a:cxnLst/>
              <a:rect l="l" t="t" r="r" b="b"/>
              <a:pathLst>
                <a:path w="6949" h="1194" extrusionOk="0">
                  <a:moveTo>
                    <a:pt x="166" y="1"/>
                  </a:moveTo>
                  <a:cubicBezTo>
                    <a:pt x="55" y="1"/>
                    <a:pt x="1" y="164"/>
                    <a:pt x="101" y="239"/>
                  </a:cubicBezTo>
                  <a:cubicBezTo>
                    <a:pt x="1128" y="810"/>
                    <a:pt x="2269" y="1124"/>
                    <a:pt x="3439" y="1181"/>
                  </a:cubicBezTo>
                  <a:cubicBezTo>
                    <a:pt x="3600" y="1189"/>
                    <a:pt x="3765" y="1193"/>
                    <a:pt x="3934" y="1193"/>
                  </a:cubicBezTo>
                  <a:cubicBezTo>
                    <a:pt x="4937" y="1193"/>
                    <a:pt x="6053" y="1029"/>
                    <a:pt x="6835" y="467"/>
                  </a:cubicBezTo>
                  <a:cubicBezTo>
                    <a:pt x="6942" y="387"/>
                    <a:pt x="6948" y="179"/>
                    <a:pt x="6806" y="179"/>
                  </a:cubicBezTo>
                  <a:cubicBezTo>
                    <a:pt x="6797" y="179"/>
                    <a:pt x="6788" y="180"/>
                    <a:pt x="6778" y="182"/>
                  </a:cubicBezTo>
                  <a:cubicBezTo>
                    <a:pt x="6235" y="239"/>
                    <a:pt x="5693" y="353"/>
                    <a:pt x="5151" y="467"/>
                  </a:cubicBezTo>
                  <a:cubicBezTo>
                    <a:pt x="4609" y="553"/>
                    <a:pt x="4067" y="581"/>
                    <a:pt x="3496" y="581"/>
                  </a:cubicBezTo>
                  <a:cubicBezTo>
                    <a:pt x="2384" y="553"/>
                    <a:pt x="1271" y="353"/>
                    <a:pt x="215" y="11"/>
                  </a:cubicBezTo>
                  <a:cubicBezTo>
                    <a:pt x="198" y="4"/>
                    <a:pt x="181"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955350" y="1892500"/>
              <a:ext cx="48625" cy="85525"/>
            </a:xfrm>
            <a:custGeom>
              <a:avLst/>
              <a:gdLst/>
              <a:ahLst/>
              <a:cxnLst/>
              <a:rect l="l" t="t" r="r" b="b"/>
              <a:pathLst>
                <a:path w="1945" h="3421" extrusionOk="0">
                  <a:moveTo>
                    <a:pt x="1734" y="1"/>
                  </a:moveTo>
                  <a:cubicBezTo>
                    <a:pt x="1692" y="1"/>
                    <a:pt x="1652" y="18"/>
                    <a:pt x="1627" y="60"/>
                  </a:cubicBezTo>
                  <a:cubicBezTo>
                    <a:pt x="1199" y="459"/>
                    <a:pt x="857" y="944"/>
                    <a:pt x="657" y="1486"/>
                  </a:cubicBezTo>
                  <a:cubicBezTo>
                    <a:pt x="514" y="1772"/>
                    <a:pt x="400" y="2028"/>
                    <a:pt x="286" y="2314"/>
                  </a:cubicBezTo>
                  <a:cubicBezTo>
                    <a:pt x="229" y="2456"/>
                    <a:pt x="172" y="2571"/>
                    <a:pt x="115" y="2713"/>
                  </a:cubicBezTo>
                  <a:cubicBezTo>
                    <a:pt x="29" y="2856"/>
                    <a:pt x="1" y="3027"/>
                    <a:pt x="58" y="3198"/>
                  </a:cubicBezTo>
                  <a:cubicBezTo>
                    <a:pt x="78" y="3337"/>
                    <a:pt x="194" y="3421"/>
                    <a:pt x="320" y="3421"/>
                  </a:cubicBezTo>
                  <a:cubicBezTo>
                    <a:pt x="376" y="3421"/>
                    <a:pt x="434" y="3404"/>
                    <a:pt x="486" y="3369"/>
                  </a:cubicBezTo>
                  <a:cubicBezTo>
                    <a:pt x="571" y="3312"/>
                    <a:pt x="629" y="3255"/>
                    <a:pt x="686" y="3141"/>
                  </a:cubicBezTo>
                  <a:cubicBezTo>
                    <a:pt x="714" y="3084"/>
                    <a:pt x="714" y="3027"/>
                    <a:pt x="743" y="2941"/>
                  </a:cubicBezTo>
                  <a:cubicBezTo>
                    <a:pt x="800" y="2799"/>
                    <a:pt x="828" y="2656"/>
                    <a:pt x="885" y="2542"/>
                  </a:cubicBezTo>
                  <a:cubicBezTo>
                    <a:pt x="971" y="2285"/>
                    <a:pt x="1085" y="2028"/>
                    <a:pt x="1199" y="1772"/>
                  </a:cubicBezTo>
                  <a:cubicBezTo>
                    <a:pt x="1456" y="1258"/>
                    <a:pt x="1684" y="744"/>
                    <a:pt x="1884" y="202"/>
                  </a:cubicBezTo>
                  <a:cubicBezTo>
                    <a:pt x="1944" y="101"/>
                    <a:pt x="1834"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159375" y="1898600"/>
              <a:ext cx="45275" cy="63050"/>
            </a:xfrm>
            <a:custGeom>
              <a:avLst/>
              <a:gdLst/>
              <a:ahLst/>
              <a:cxnLst/>
              <a:rect l="l" t="t" r="r" b="b"/>
              <a:pathLst>
                <a:path w="1811" h="2522" extrusionOk="0">
                  <a:moveTo>
                    <a:pt x="151" y="0"/>
                  </a:moveTo>
                  <a:cubicBezTo>
                    <a:pt x="76" y="0"/>
                    <a:pt x="0" y="93"/>
                    <a:pt x="0" y="187"/>
                  </a:cubicBezTo>
                  <a:cubicBezTo>
                    <a:pt x="0" y="244"/>
                    <a:pt x="29" y="301"/>
                    <a:pt x="29" y="358"/>
                  </a:cubicBezTo>
                  <a:lnTo>
                    <a:pt x="29" y="244"/>
                  </a:lnTo>
                  <a:cubicBezTo>
                    <a:pt x="29" y="301"/>
                    <a:pt x="29" y="386"/>
                    <a:pt x="57" y="443"/>
                  </a:cubicBezTo>
                  <a:cubicBezTo>
                    <a:pt x="86" y="472"/>
                    <a:pt x="86" y="529"/>
                    <a:pt x="114" y="558"/>
                  </a:cubicBezTo>
                  <a:lnTo>
                    <a:pt x="257" y="843"/>
                  </a:lnTo>
                  <a:cubicBezTo>
                    <a:pt x="342" y="1014"/>
                    <a:pt x="428" y="1185"/>
                    <a:pt x="514" y="1328"/>
                  </a:cubicBezTo>
                  <a:lnTo>
                    <a:pt x="1113" y="2355"/>
                  </a:lnTo>
                  <a:cubicBezTo>
                    <a:pt x="1176" y="2473"/>
                    <a:pt x="1277" y="2521"/>
                    <a:pt x="1377" y="2521"/>
                  </a:cubicBezTo>
                  <a:cubicBezTo>
                    <a:pt x="1594" y="2521"/>
                    <a:pt x="1811" y="2295"/>
                    <a:pt x="1655" y="2041"/>
                  </a:cubicBezTo>
                  <a:cubicBezTo>
                    <a:pt x="1427" y="1670"/>
                    <a:pt x="1227" y="1328"/>
                    <a:pt x="999" y="986"/>
                  </a:cubicBezTo>
                  <a:cubicBezTo>
                    <a:pt x="885" y="814"/>
                    <a:pt x="770" y="672"/>
                    <a:pt x="628" y="500"/>
                  </a:cubicBezTo>
                  <a:lnTo>
                    <a:pt x="457" y="244"/>
                  </a:lnTo>
                  <a:cubicBezTo>
                    <a:pt x="399" y="158"/>
                    <a:pt x="314" y="101"/>
                    <a:pt x="200" y="15"/>
                  </a:cubicBezTo>
                  <a:cubicBezTo>
                    <a:pt x="184" y="5"/>
                    <a:pt x="16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942925" y="1847450"/>
              <a:ext cx="58825" cy="54425"/>
            </a:xfrm>
            <a:custGeom>
              <a:avLst/>
              <a:gdLst/>
              <a:ahLst/>
              <a:cxnLst/>
              <a:rect l="l" t="t" r="r" b="b"/>
              <a:pathLst>
                <a:path w="2353" h="2177" extrusionOk="0">
                  <a:moveTo>
                    <a:pt x="96" y="0"/>
                  </a:moveTo>
                  <a:cubicBezTo>
                    <a:pt x="46" y="0"/>
                    <a:pt x="1" y="61"/>
                    <a:pt x="41" y="121"/>
                  </a:cubicBezTo>
                  <a:cubicBezTo>
                    <a:pt x="127" y="235"/>
                    <a:pt x="184" y="349"/>
                    <a:pt x="270" y="435"/>
                  </a:cubicBezTo>
                  <a:cubicBezTo>
                    <a:pt x="355" y="521"/>
                    <a:pt x="441" y="606"/>
                    <a:pt x="526" y="692"/>
                  </a:cubicBezTo>
                  <a:cubicBezTo>
                    <a:pt x="669" y="863"/>
                    <a:pt x="812" y="1006"/>
                    <a:pt x="954" y="1177"/>
                  </a:cubicBezTo>
                  <a:cubicBezTo>
                    <a:pt x="1097" y="1320"/>
                    <a:pt x="1240" y="1462"/>
                    <a:pt x="1382" y="1605"/>
                  </a:cubicBezTo>
                  <a:cubicBezTo>
                    <a:pt x="1554" y="1776"/>
                    <a:pt x="1753" y="1976"/>
                    <a:pt x="1953" y="2147"/>
                  </a:cubicBezTo>
                  <a:cubicBezTo>
                    <a:pt x="1993" y="2167"/>
                    <a:pt x="2037" y="2177"/>
                    <a:pt x="2080" y="2177"/>
                  </a:cubicBezTo>
                  <a:cubicBezTo>
                    <a:pt x="2157" y="2177"/>
                    <a:pt x="2230" y="2145"/>
                    <a:pt x="2267" y="2090"/>
                  </a:cubicBezTo>
                  <a:cubicBezTo>
                    <a:pt x="2352" y="1976"/>
                    <a:pt x="2352" y="1862"/>
                    <a:pt x="2267" y="1776"/>
                  </a:cubicBezTo>
                  <a:cubicBezTo>
                    <a:pt x="2096" y="1576"/>
                    <a:pt x="1924" y="1405"/>
                    <a:pt x="1725" y="1263"/>
                  </a:cubicBezTo>
                  <a:cubicBezTo>
                    <a:pt x="1582" y="1120"/>
                    <a:pt x="1411" y="977"/>
                    <a:pt x="1268" y="863"/>
                  </a:cubicBezTo>
                  <a:lnTo>
                    <a:pt x="783" y="464"/>
                  </a:lnTo>
                  <a:lnTo>
                    <a:pt x="526" y="235"/>
                  </a:lnTo>
                  <a:cubicBezTo>
                    <a:pt x="469" y="207"/>
                    <a:pt x="412" y="150"/>
                    <a:pt x="355" y="121"/>
                  </a:cubicBezTo>
                  <a:cubicBezTo>
                    <a:pt x="298" y="93"/>
                    <a:pt x="241" y="64"/>
                    <a:pt x="155" y="36"/>
                  </a:cubicBezTo>
                  <a:cubicBezTo>
                    <a:pt x="139" y="11"/>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57400" y="1839025"/>
              <a:ext cx="53350" cy="67600"/>
            </a:xfrm>
            <a:custGeom>
              <a:avLst/>
              <a:gdLst/>
              <a:ahLst/>
              <a:cxnLst/>
              <a:rect l="l" t="t" r="r" b="b"/>
              <a:pathLst>
                <a:path w="2134" h="2704" extrusionOk="0">
                  <a:moveTo>
                    <a:pt x="1920" y="1"/>
                  </a:moveTo>
                  <a:cubicBezTo>
                    <a:pt x="1888" y="1"/>
                    <a:pt x="1854" y="10"/>
                    <a:pt x="1819" y="30"/>
                  </a:cubicBezTo>
                  <a:cubicBezTo>
                    <a:pt x="1705" y="87"/>
                    <a:pt x="1620" y="230"/>
                    <a:pt x="1563" y="344"/>
                  </a:cubicBezTo>
                  <a:cubicBezTo>
                    <a:pt x="1477" y="458"/>
                    <a:pt x="1420" y="544"/>
                    <a:pt x="1334" y="658"/>
                  </a:cubicBezTo>
                  <a:lnTo>
                    <a:pt x="906" y="1229"/>
                  </a:lnTo>
                  <a:cubicBezTo>
                    <a:pt x="621" y="1628"/>
                    <a:pt x="336" y="2027"/>
                    <a:pt x="79" y="2455"/>
                  </a:cubicBezTo>
                  <a:cubicBezTo>
                    <a:pt x="1" y="2593"/>
                    <a:pt x="111" y="2703"/>
                    <a:pt x="224" y="2703"/>
                  </a:cubicBezTo>
                  <a:cubicBezTo>
                    <a:pt x="276" y="2703"/>
                    <a:pt x="329" y="2680"/>
                    <a:pt x="364" y="2627"/>
                  </a:cubicBezTo>
                  <a:cubicBezTo>
                    <a:pt x="650" y="2227"/>
                    <a:pt x="964" y="1828"/>
                    <a:pt x="1277" y="1457"/>
                  </a:cubicBezTo>
                  <a:cubicBezTo>
                    <a:pt x="1420" y="1286"/>
                    <a:pt x="1591" y="1114"/>
                    <a:pt x="1705" y="915"/>
                  </a:cubicBezTo>
                  <a:cubicBezTo>
                    <a:pt x="1791" y="801"/>
                    <a:pt x="1877" y="715"/>
                    <a:pt x="1934" y="601"/>
                  </a:cubicBezTo>
                  <a:cubicBezTo>
                    <a:pt x="2019" y="487"/>
                    <a:pt x="2105" y="344"/>
                    <a:pt x="2133" y="201"/>
                  </a:cubicBezTo>
                  <a:cubicBezTo>
                    <a:pt x="2112" y="93"/>
                    <a:pt x="2024" y="1"/>
                    <a:pt x="1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011700" y="1966025"/>
              <a:ext cx="144825" cy="21875"/>
            </a:xfrm>
            <a:custGeom>
              <a:avLst/>
              <a:gdLst/>
              <a:ahLst/>
              <a:cxnLst/>
              <a:rect l="l" t="t" r="r" b="b"/>
              <a:pathLst>
                <a:path w="5793" h="875" extrusionOk="0">
                  <a:moveTo>
                    <a:pt x="86" y="0"/>
                  </a:moveTo>
                  <a:cubicBezTo>
                    <a:pt x="58" y="0"/>
                    <a:pt x="1" y="86"/>
                    <a:pt x="58" y="115"/>
                  </a:cubicBezTo>
                  <a:cubicBezTo>
                    <a:pt x="800" y="685"/>
                    <a:pt x="1884" y="828"/>
                    <a:pt x="2797" y="856"/>
                  </a:cubicBezTo>
                  <a:cubicBezTo>
                    <a:pt x="2977" y="867"/>
                    <a:pt x="3164" y="874"/>
                    <a:pt x="3354" y="874"/>
                  </a:cubicBezTo>
                  <a:cubicBezTo>
                    <a:pt x="4163" y="874"/>
                    <a:pt x="5038" y="753"/>
                    <a:pt x="5707" y="314"/>
                  </a:cubicBezTo>
                  <a:cubicBezTo>
                    <a:pt x="5793" y="257"/>
                    <a:pt x="5736" y="143"/>
                    <a:pt x="5650" y="115"/>
                  </a:cubicBezTo>
                  <a:cubicBezTo>
                    <a:pt x="4764" y="141"/>
                    <a:pt x="3903" y="345"/>
                    <a:pt x="3019" y="345"/>
                  </a:cubicBezTo>
                  <a:cubicBezTo>
                    <a:pt x="2964" y="345"/>
                    <a:pt x="2909" y="344"/>
                    <a:pt x="2854" y="343"/>
                  </a:cubicBezTo>
                  <a:cubicBezTo>
                    <a:pt x="2369" y="343"/>
                    <a:pt x="1913" y="314"/>
                    <a:pt x="1427" y="229"/>
                  </a:cubicBezTo>
                  <a:cubicBezTo>
                    <a:pt x="999" y="115"/>
                    <a:pt x="543" y="58"/>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090875" y="1686950"/>
              <a:ext cx="112025" cy="162025"/>
            </a:xfrm>
            <a:custGeom>
              <a:avLst/>
              <a:gdLst/>
              <a:ahLst/>
              <a:cxnLst/>
              <a:rect l="l" t="t" r="r" b="b"/>
              <a:pathLst>
                <a:path w="4481" h="6481" extrusionOk="0">
                  <a:moveTo>
                    <a:pt x="122" y="0"/>
                  </a:moveTo>
                  <a:cubicBezTo>
                    <a:pt x="58" y="0"/>
                    <a:pt x="1" y="61"/>
                    <a:pt x="1" y="121"/>
                  </a:cubicBezTo>
                  <a:cubicBezTo>
                    <a:pt x="315" y="1377"/>
                    <a:pt x="1000" y="2490"/>
                    <a:pt x="1941" y="3346"/>
                  </a:cubicBezTo>
                  <a:cubicBezTo>
                    <a:pt x="2426" y="3774"/>
                    <a:pt x="2997" y="4087"/>
                    <a:pt x="3368" y="4630"/>
                  </a:cubicBezTo>
                  <a:cubicBezTo>
                    <a:pt x="3710" y="5143"/>
                    <a:pt x="3682" y="5742"/>
                    <a:pt x="3824" y="6370"/>
                  </a:cubicBezTo>
                  <a:cubicBezTo>
                    <a:pt x="3839" y="6445"/>
                    <a:pt x="3894" y="6481"/>
                    <a:pt x="3955" y="6481"/>
                  </a:cubicBezTo>
                  <a:cubicBezTo>
                    <a:pt x="4010" y="6481"/>
                    <a:pt x="4069" y="6452"/>
                    <a:pt x="4110" y="6399"/>
                  </a:cubicBezTo>
                  <a:cubicBezTo>
                    <a:pt x="4480" y="5885"/>
                    <a:pt x="4338" y="5172"/>
                    <a:pt x="4110" y="4630"/>
                  </a:cubicBezTo>
                  <a:cubicBezTo>
                    <a:pt x="3824" y="4030"/>
                    <a:pt x="3368" y="3545"/>
                    <a:pt x="2797" y="3203"/>
                  </a:cubicBezTo>
                  <a:cubicBezTo>
                    <a:pt x="2226" y="2804"/>
                    <a:pt x="1770" y="2290"/>
                    <a:pt x="1370" y="1719"/>
                  </a:cubicBezTo>
                  <a:cubicBezTo>
                    <a:pt x="1000" y="1149"/>
                    <a:pt x="629" y="578"/>
                    <a:pt x="201" y="36"/>
                  </a:cubicBezTo>
                  <a:cubicBezTo>
                    <a:pt x="176" y="11"/>
                    <a:pt x="14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833375" y="1602900"/>
              <a:ext cx="281100" cy="550550"/>
            </a:xfrm>
            <a:custGeom>
              <a:avLst/>
              <a:gdLst/>
              <a:ahLst/>
              <a:cxnLst/>
              <a:rect l="l" t="t" r="r" b="b"/>
              <a:pathLst>
                <a:path w="11244" h="22022" extrusionOk="0">
                  <a:moveTo>
                    <a:pt x="7804" y="0"/>
                  </a:moveTo>
                  <a:cubicBezTo>
                    <a:pt x="7374" y="0"/>
                    <a:pt x="6946" y="58"/>
                    <a:pt x="6535" y="174"/>
                  </a:cubicBezTo>
                  <a:cubicBezTo>
                    <a:pt x="4880" y="687"/>
                    <a:pt x="4024" y="2285"/>
                    <a:pt x="3396" y="3740"/>
                  </a:cubicBezTo>
                  <a:cubicBezTo>
                    <a:pt x="2512" y="5738"/>
                    <a:pt x="1741" y="7763"/>
                    <a:pt x="1085" y="9846"/>
                  </a:cubicBezTo>
                  <a:cubicBezTo>
                    <a:pt x="486" y="11843"/>
                    <a:pt x="1" y="14069"/>
                    <a:pt x="571" y="16152"/>
                  </a:cubicBezTo>
                  <a:cubicBezTo>
                    <a:pt x="1142" y="18292"/>
                    <a:pt x="2997" y="19775"/>
                    <a:pt x="3767" y="21858"/>
                  </a:cubicBezTo>
                  <a:cubicBezTo>
                    <a:pt x="3812" y="21971"/>
                    <a:pt x="3916" y="22022"/>
                    <a:pt x="4019" y="22022"/>
                  </a:cubicBezTo>
                  <a:cubicBezTo>
                    <a:pt x="4176" y="22022"/>
                    <a:pt x="4332" y="21905"/>
                    <a:pt x="4281" y="21716"/>
                  </a:cubicBezTo>
                  <a:cubicBezTo>
                    <a:pt x="3739" y="20089"/>
                    <a:pt x="2540" y="18891"/>
                    <a:pt x="1713" y="17464"/>
                  </a:cubicBezTo>
                  <a:cubicBezTo>
                    <a:pt x="686" y="15638"/>
                    <a:pt x="771" y="13584"/>
                    <a:pt x="1199" y="11587"/>
                  </a:cubicBezTo>
                  <a:cubicBezTo>
                    <a:pt x="1656" y="9675"/>
                    <a:pt x="2283" y="7792"/>
                    <a:pt x="3082" y="5994"/>
                  </a:cubicBezTo>
                  <a:cubicBezTo>
                    <a:pt x="3710" y="4482"/>
                    <a:pt x="4224" y="2685"/>
                    <a:pt x="5422" y="1486"/>
                  </a:cubicBezTo>
                  <a:cubicBezTo>
                    <a:pt x="6045" y="888"/>
                    <a:pt x="6885" y="552"/>
                    <a:pt x="7753" y="552"/>
                  </a:cubicBezTo>
                  <a:cubicBezTo>
                    <a:pt x="7879" y="552"/>
                    <a:pt x="8006" y="559"/>
                    <a:pt x="8132" y="573"/>
                  </a:cubicBezTo>
                  <a:cubicBezTo>
                    <a:pt x="9103" y="659"/>
                    <a:pt x="10301" y="887"/>
                    <a:pt x="10843" y="1772"/>
                  </a:cubicBezTo>
                  <a:cubicBezTo>
                    <a:pt x="10888" y="1844"/>
                    <a:pt x="10948" y="1873"/>
                    <a:pt x="11005" y="1873"/>
                  </a:cubicBezTo>
                  <a:cubicBezTo>
                    <a:pt x="11129" y="1873"/>
                    <a:pt x="11244" y="1737"/>
                    <a:pt x="11185" y="1600"/>
                  </a:cubicBezTo>
                  <a:cubicBezTo>
                    <a:pt x="10843" y="859"/>
                    <a:pt x="10101" y="488"/>
                    <a:pt x="9359" y="259"/>
                  </a:cubicBezTo>
                  <a:cubicBezTo>
                    <a:pt x="8857" y="87"/>
                    <a:pt x="8329" y="0"/>
                    <a:pt x="7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106850" y="1620600"/>
              <a:ext cx="198050" cy="537125"/>
            </a:xfrm>
            <a:custGeom>
              <a:avLst/>
              <a:gdLst/>
              <a:ahLst/>
              <a:cxnLst/>
              <a:rect l="l" t="t" r="r" b="b"/>
              <a:pathLst>
                <a:path w="7922" h="21485" extrusionOk="0">
                  <a:moveTo>
                    <a:pt x="1647" y="1"/>
                  </a:moveTo>
                  <a:cubicBezTo>
                    <a:pt x="1100" y="1"/>
                    <a:pt x="568" y="209"/>
                    <a:pt x="132" y="721"/>
                  </a:cubicBezTo>
                  <a:cubicBezTo>
                    <a:pt x="0" y="875"/>
                    <a:pt x="122" y="1063"/>
                    <a:pt x="264" y="1063"/>
                  </a:cubicBezTo>
                  <a:cubicBezTo>
                    <a:pt x="306" y="1063"/>
                    <a:pt x="350" y="1046"/>
                    <a:pt x="389" y="1006"/>
                  </a:cubicBezTo>
                  <a:cubicBezTo>
                    <a:pt x="745" y="634"/>
                    <a:pt x="1121" y="462"/>
                    <a:pt x="1529" y="462"/>
                  </a:cubicBezTo>
                  <a:cubicBezTo>
                    <a:pt x="1808" y="462"/>
                    <a:pt x="2102" y="542"/>
                    <a:pt x="2415" y="693"/>
                  </a:cubicBezTo>
                  <a:cubicBezTo>
                    <a:pt x="3100" y="1006"/>
                    <a:pt x="3670" y="1492"/>
                    <a:pt x="4070" y="2119"/>
                  </a:cubicBezTo>
                  <a:cubicBezTo>
                    <a:pt x="4498" y="2804"/>
                    <a:pt x="4840" y="3546"/>
                    <a:pt x="5097" y="4345"/>
                  </a:cubicBezTo>
                  <a:cubicBezTo>
                    <a:pt x="5382" y="5172"/>
                    <a:pt x="5696" y="5971"/>
                    <a:pt x="5953" y="6799"/>
                  </a:cubicBezTo>
                  <a:cubicBezTo>
                    <a:pt x="6495" y="8482"/>
                    <a:pt x="7123" y="10279"/>
                    <a:pt x="7265" y="12048"/>
                  </a:cubicBezTo>
                  <a:cubicBezTo>
                    <a:pt x="7351" y="13646"/>
                    <a:pt x="7037" y="15216"/>
                    <a:pt x="6409" y="16671"/>
                  </a:cubicBezTo>
                  <a:cubicBezTo>
                    <a:pt x="6038" y="17498"/>
                    <a:pt x="5639" y="18268"/>
                    <a:pt x="5154" y="19010"/>
                  </a:cubicBezTo>
                  <a:cubicBezTo>
                    <a:pt x="4640" y="19752"/>
                    <a:pt x="4070" y="20465"/>
                    <a:pt x="3585" y="21207"/>
                  </a:cubicBezTo>
                  <a:cubicBezTo>
                    <a:pt x="3498" y="21337"/>
                    <a:pt x="3626" y="21484"/>
                    <a:pt x="3767" y="21484"/>
                  </a:cubicBezTo>
                  <a:cubicBezTo>
                    <a:pt x="3812" y="21484"/>
                    <a:pt x="3858" y="21470"/>
                    <a:pt x="3899" y="21436"/>
                  </a:cubicBezTo>
                  <a:cubicBezTo>
                    <a:pt x="5154" y="20180"/>
                    <a:pt x="6181" y="18668"/>
                    <a:pt x="6866" y="17013"/>
                  </a:cubicBezTo>
                  <a:cubicBezTo>
                    <a:pt x="7579" y="15415"/>
                    <a:pt x="7922" y="13675"/>
                    <a:pt x="7807" y="11934"/>
                  </a:cubicBezTo>
                  <a:cubicBezTo>
                    <a:pt x="7636" y="9966"/>
                    <a:pt x="6980" y="8025"/>
                    <a:pt x="6381" y="6171"/>
                  </a:cubicBezTo>
                  <a:cubicBezTo>
                    <a:pt x="6038" y="5201"/>
                    <a:pt x="5696" y="4231"/>
                    <a:pt x="5297" y="3261"/>
                  </a:cubicBezTo>
                  <a:cubicBezTo>
                    <a:pt x="5040" y="2519"/>
                    <a:pt x="4640" y="1834"/>
                    <a:pt x="4098" y="1235"/>
                  </a:cubicBezTo>
                  <a:cubicBezTo>
                    <a:pt x="3463" y="547"/>
                    <a:pt x="2534" y="1"/>
                    <a:pt x="1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956075" y="2138775"/>
              <a:ext cx="245225" cy="239175"/>
            </a:xfrm>
            <a:custGeom>
              <a:avLst/>
              <a:gdLst/>
              <a:ahLst/>
              <a:cxnLst/>
              <a:rect l="l" t="t" r="r" b="b"/>
              <a:pathLst>
                <a:path w="9809" h="9567" extrusionOk="0">
                  <a:moveTo>
                    <a:pt x="89" y="1"/>
                  </a:moveTo>
                  <a:cubicBezTo>
                    <a:pt x="49" y="1"/>
                    <a:pt x="0" y="31"/>
                    <a:pt x="0" y="81"/>
                  </a:cubicBezTo>
                  <a:cubicBezTo>
                    <a:pt x="0" y="1850"/>
                    <a:pt x="771" y="3505"/>
                    <a:pt x="1741" y="4988"/>
                  </a:cubicBezTo>
                  <a:cubicBezTo>
                    <a:pt x="2825" y="6558"/>
                    <a:pt x="4023" y="8070"/>
                    <a:pt x="5307" y="9496"/>
                  </a:cubicBezTo>
                  <a:cubicBezTo>
                    <a:pt x="5355" y="9544"/>
                    <a:pt x="5423" y="9567"/>
                    <a:pt x="5493" y="9567"/>
                  </a:cubicBezTo>
                  <a:cubicBezTo>
                    <a:pt x="5592" y="9567"/>
                    <a:pt x="5697" y="9523"/>
                    <a:pt x="5764" y="9439"/>
                  </a:cubicBezTo>
                  <a:cubicBezTo>
                    <a:pt x="7533" y="6929"/>
                    <a:pt x="8874" y="4161"/>
                    <a:pt x="9758" y="1222"/>
                  </a:cubicBezTo>
                  <a:cubicBezTo>
                    <a:pt x="9809" y="1054"/>
                    <a:pt x="9681" y="955"/>
                    <a:pt x="9549" y="955"/>
                  </a:cubicBezTo>
                  <a:cubicBezTo>
                    <a:pt x="9458" y="955"/>
                    <a:pt x="9365" y="1003"/>
                    <a:pt x="9330" y="1108"/>
                  </a:cubicBezTo>
                  <a:cubicBezTo>
                    <a:pt x="8403" y="3836"/>
                    <a:pt x="7110" y="6407"/>
                    <a:pt x="5478" y="8797"/>
                  </a:cubicBezTo>
                  <a:lnTo>
                    <a:pt x="5478" y="8797"/>
                  </a:lnTo>
                  <a:cubicBezTo>
                    <a:pt x="3239" y="6149"/>
                    <a:pt x="971" y="3501"/>
                    <a:pt x="143" y="52"/>
                  </a:cubicBezTo>
                  <a:cubicBezTo>
                    <a:pt x="143" y="16"/>
                    <a:pt x="118"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52500" y="2095000"/>
              <a:ext cx="59950" cy="57525"/>
            </a:xfrm>
            <a:custGeom>
              <a:avLst/>
              <a:gdLst/>
              <a:ahLst/>
              <a:cxnLst/>
              <a:rect l="l" t="t" r="r" b="b"/>
              <a:pathLst>
                <a:path w="2398" h="2301" extrusionOk="0">
                  <a:moveTo>
                    <a:pt x="2063" y="0"/>
                  </a:moveTo>
                  <a:cubicBezTo>
                    <a:pt x="2042" y="0"/>
                    <a:pt x="2020" y="2"/>
                    <a:pt x="1998" y="6"/>
                  </a:cubicBezTo>
                  <a:cubicBezTo>
                    <a:pt x="1484" y="120"/>
                    <a:pt x="999" y="405"/>
                    <a:pt x="628" y="805"/>
                  </a:cubicBezTo>
                  <a:cubicBezTo>
                    <a:pt x="457" y="1004"/>
                    <a:pt x="286" y="1233"/>
                    <a:pt x="172" y="1461"/>
                  </a:cubicBezTo>
                  <a:cubicBezTo>
                    <a:pt x="115" y="1575"/>
                    <a:pt x="58" y="1718"/>
                    <a:pt x="29" y="1860"/>
                  </a:cubicBezTo>
                  <a:cubicBezTo>
                    <a:pt x="29" y="1917"/>
                    <a:pt x="1" y="2003"/>
                    <a:pt x="1" y="2060"/>
                  </a:cubicBezTo>
                  <a:cubicBezTo>
                    <a:pt x="1" y="2146"/>
                    <a:pt x="29" y="2231"/>
                    <a:pt x="115" y="2260"/>
                  </a:cubicBezTo>
                  <a:cubicBezTo>
                    <a:pt x="135" y="2280"/>
                    <a:pt x="169" y="2300"/>
                    <a:pt x="198" y="2300"/>
                  </a:cubicBezTo>
                  <a:cubicBezTo>
                    <a:pt x="210" y="2300"/>
                    <a:pt x="221" y="2297"/>
                    <a:pt x="229" y="2288"/>
                  </a:cubicBezTo>
                  <a:lnTo>
                    <a:pt x="286" y="2260"/>
                  </a:lnTo>
                  <a:cubicBezTo>
                    <a:pt x="343" y="2260"/>
                    <a:pt x="372" y="2203"/>
                    <a:pt x="400" y="2174"/>
                  </a:cubicBezTo>
                  <a:cubicBezTo>
                    <a:pt x="429" y="2117"/>
                    <a:pt x="429" y="2060"/>
                    <a:pt x="457" y="2003"/>
                  </a:cubicBezTo>
                  <a:cubicBezTo>
                    <a:pt x="514" y="1917"/>
                    <a:pt x="571" y="1803"/>
                    <a:pt x="628" y="1718"/>
                  </a:cubicBezTo>
                  <a:cubicBezTo>
                    <a:pt x="714" y="1518"/>
                    <a:pt x="857" y="1347"/>
                    <a:pt x="999" y="1176"/>
                  </a:cubicBezTo>
                  <a:lnTo>
                    <a:pt x="1142" y="1061"/>
                  </a:lnTo>
                  <a:lnTo>
                    <a:pt x="1199" y="1004"/>
                  </a:lnTo>
                  <a:cubicBezTo>
                    <a:pt x="1199" y="1004"/>
                    <a:pt x="1217" y="987"/>
                    <a:pt x="1228" y="976"/>
                  </a:cubicBezTo>
                  <a:lnTo>
                    <a:pt x="1228" y="976"/>
                  </a:lnTo>
                  <a:cubicBezTo>
                    <a:pt x="1313" y="919"/>
                    <a:pt x="1427" y="862"/>
                    <a:pt x="1513" y="805"/>
                  </a:cubicBezTo>
                  <a:lnTo>
                    <a:pt x="1684" y="719"/>
                  </a:lnTo>
                  <a:lnTo>
                    <a:pt x="1713" y="691"/>
                  </a:lnTo>
                  <a:lnTo>
                    <a:pt x="1798" y="662"/>
                  </a:lnTo>
                  <a:cubicBezTo>
                    <a:pt x="1912" y="633"/>
                    <a:pt x="2055" y="576"/>
                    <a:pt x="2169" y="576"/>
                  </a:cubicBezTo>
                  <a:cubicBezTo>
                    <a:pt x="2312" y="519"/>
                    <a:pt x="2397" y="377"/>
                    <a:pt x="2369" y="205"/>
                  </a:cubicBezTo>
                  <a:cubicBezTo>
                    <a:pt x="2319" y="81"/>
                    <a:pt x="2205" y="0"/>
                    <a:pt x="2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156400" y="2111250"/>
              <a:ext cx="46500" cy="63725"/>
            </a:xfrm>
            <a:custGeom>
              <a:avLst/>
              <a:gdLst/>
              <a:ahLst/>
              <a:cxnLst/>
              <a:rect l="l" t="t" r="r" b="b"/>
              <a:pathLst>
                <a:path w="1860" h="2549" extrusionOk="0">
                  <a:moveTo>
                    <a:pt x="333" y="0"/>
                  </a:moveTo>
                  <a:cubicBezTo>
                    <a:pt x="119" y="0"/>
                    <a:pt x="1" y="337"/>
                    <a:pt x="233" y="440"/>
                  </a:cubicBezTo>
                  <a:cubicBezTo>
                    <a:pt x="604" y="640"/>
                    <a:pt x="918" y="897"/>
                    <a:pt x="1175" y="1239"/>
                  </a:cubicBezTo>
                  <a:cubicBezTo>
                    <a:pt x="1260" y="1410"/>
                    <a:pt x="1346" y="1610"/>
                    <a:pt x="1403" y="1810"/>
                  </a:cubicBezTo>
                  <a:cubicBezTo>
                    <a:pt x="1489" y="2009"/>
                    <a:pt x="1517" y="2238"/>
                    <a:pt x="1546" y="2437"/>
                  </a:cubicBezTo>
                  <a:cubicBezTo>
                    <a:pt x="1546" y="2513"/>
                    <a:pt x="1593" y="2548"/>
                    <a:pt x="1647" y="2548"/>
                  </a:cubicBezTo>
                  <a:cubicBezTo>
                    <a:pt x="1695" y="2548"/>
                    <a:pt x="1747" y="2520"/>
                    <a:pt x="1774" y="2466"/>
                  </a:cubicBezTo>
                  <a:cubicBezTo>
                    <a:pt x="1831" y="2238"/>
                    <a:pt x="1859" y="1981"/>
                    <a:pt x="1831" y="1724"/>
                  </a:cubicBezTo>
                  <a:cubicBezTo>
                    <a:pt x="1774" y="1467"/>
                    <a:pt x="1688" y="1239"/>
                    <a:pt x="1574" y="1011"/>
                  </a:cubicBezTo>
                  <a:cubicBezTo>
                    <a:pt x="1346" y="526"/>
                    <a:pt x="918" y="183"/>
                    <a:pt x="404" y="12"/>
                  </a:cubicBezTo>
                  <a:cubicBezTo>
                    <a:pt x="380" y="4"/>
                    <a:pt x="35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182850" y="1960225"/>
              <a:ext cx="86925" cy="1999075"/>
            </a:xfrm>
            <a:custGeom>
              <a:avLst/>
              <a:gdLst/>
              <a:ahLst/>
              <a:cxnLst/>
              <a:rect l="l" t="t" r="r" b="b"/>
              <a:pathLst>
                <a:path w="3477" h="79963" extrusionOk="0">
                  <a:moveTo>
                    <a:pt x="1720" y="0"/>
                  </a:moveTo>
                  <a:cubicBezTo>
                    <a:pt x="1661" y="0"/>
                    <a:pt x="1598" y="44"/>
                    <a:pt x="1598" y="118"/>
                  </a:cubicBezTo>
                  <a:cubicBezTo>
                    <a:pt x="913" y="5254"/>
                    <a:pt x="685" y="10475"/>
                    <a:pt x="457" y="15668"/>
                  </a:cubicBezTo>
                  <a:cubicBezTo>
                    <a:pt x="229" y="20861"/>
                    <a:pt x="86" y="26083"/>
                    <a:pt x="58" y="31275"/>
                  </a:cubicBezTo>
                  <a:cubicBezTo>
                    <a:pt x="0" y="41690"/>
                    <a:pt x="286" y="52075"/>
                    <a:pt x="971" y="62461"/>
                  </a:cubicBezTo>
                  <a:cubicBezTo>
                    <a:pt x="1370" y="68225"/>
                    <a:pt x="1627" y="74074"/>
                    <a:pt x="2797" y="79723"/>
                  </a:cubicBezTo>
                  <a:cubicBezTo>
                    <a:pt x="2830" y="79892"/>
                    <a:pt x="2948" y="79963"/>
                    <a:pt x="3073" y="79963"/>
                  </a:cubicBezTo>
                  <a:cubicBezTo>
                    <a:pt x="3266" y="79963"/>
                    <a:pt x="3476" y="79794"/>
                    <a:pt x="3424" y="79552"/>
                  </a:cubicBezTo>
                  <a:cubicBezTo>
                    <a:pt x="2397" y="74445"/>
                    <a:pt x="2140" y="69195"/>
                    <a:pt x="1798" y="64030"/>
                  </a:cubicBezTo>
                  <a:cubicBezTo>
                    <a:pt x="1427" y="58895"/>
                    <a:pt x="1170" y="53730"/>
                    <a:pt x="999" y="48566"/>
                  </a:cubicBezTo>
                  <a:cubicBezTo>
                    <a:pt x="657" y="38237"/>
                    <a:pt x="657" y="27909"/>
                    <a:pt x="1028" y="17551"/>
                  </a:cubicBezTo>
                  <a:cubicBezTo>
                    <a:pt x="1227" y="11731"/>
                    <a:pt x="1684" y="5939"/>
                    <a:pt x="1827" y="118"/>
                  </a:cubicBezTo>
                  <a:cubicBezTo>
                    <a:pt x="1827" y="37"/>
                    <a:pt x="1774"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65400" y="2430900"/>
              <a:ext cx="316025" cy="23250"/>
            </a:xfrm>
            <a:custGeom>
              <a:avLst/>
              <a:gdLst/>
              <a:ahLst/>
              <a:cxnLst/>
              <a:rect l="l" t="t" r="r" b="b"/>
              <a:pathLst>
                <a:path w="12641" h="930" extrusionOk="0">
                  <a:moveTo>
                    <a:pt x="9180" y="1"/>
                  </a:moveTo>
                  <a:cubicBezTo>
                    <a:pt x="8179" y="1"/>
                    <a:pt x="7173" y="52"/>
                    <a:pt x="6192" y="65"/>
                  </a:cubicBezTo>
                  <a:lnTo>
                    <a:pt x="3053" y="123"/>
                  </a:lnTo>
                  <a:cubicBezTo>
                    <a:pt x="2483" y="123"/>
                    <a:pt x="1941" y="151"/>
                    <a:pt x="1370" y="180"/>
                  </a:cubicBezTo>
                  <a:cubicBezTo>
                    <a:pt x="1315" y="176"/>
                    <a:pt x="1259" y="174"/>
                    <a:pt x="1203" y="174"/>
                  </a:cubicBezTo>
                  <a:cubicBezTo>
                    <a:pt x="825" y="174"/>
                    <a:pt x="430" y="255"/>
                    <a:pt x="58" y="379"/>
                  </a:cubicBezTo>
                  <a:cubicBezTo>
                    <a:pt x="1" y="436"/>
                    <a:pt x="1" y="522"/>
                    <a:pt x="58" y="551"/>
                  </a:cubicBezTo>
                  <a:cubicBezTo>
                    <a:pt x="457" y="693"/>
                    <a:pt x="857" y="779"/>
                    <a:pt x="1284" y="779"/>
                  </a:cubicBezTo>
                  <a:cubicBezTo>
                    <a:pt x="1827" y="779"/>
                    <a:pt x="2397" y="807"/>
                    <a:pt x="2939" y="836"/>
                  </a:cubicBezTo>
                  <a:lnTo>
                    <a:pt x="6192" y="864"/>
                  </a:lnTo>
                  <a:cubicBezTo>
                    <a:pt x="7173" y="878"/>
                    <a:pt x="8179" y="929"/>
                    <a:pt x="9180" y="929"/>
                  </a:cubicBezTo>
                  <a:cubicBezTo>
                    <a:pt x="10306" y="929"/>
                    <a:pt x="11426" y="864"/>
                    <a:pt x="12498" y="608"/>
                  </a:cubicBezTo>
                  <a:cubicBezTo>
                    <a:pt x="12640" y="551"/>
                    <a:pt x="12640" y="379"/>
                    <a:pt x="12498" y="322"/>
                  </a:cubicBezTo>
                  <a:cubicBezTo>
                    <a:pt x="11426" y="66"/>
                    <a:pt x="10306" y="1"/>
                    <a:pt x="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55425" y="2791325"/>
              <a:ext cx="24275" cy="1030575"/>
            </a:xfrm>
            <a:custGeom>
              <a:avLst/>
              <a:gdLst/>
              <a:ahLst/>
              <a:cxnLst/>
              <a:rect l="l" t="t" r="r" b="b"/>
              <a:pathLst>
                <a:path w="971" h="41223" extrusionOk="0">
                  <a:moveTo>
                    <a:pt x="114" y="0"/>
                  </a:moveTo>
                  <a:lnTo>
                    <a:pt x="114" y="7533"/>
                  </a:lnTo>
                  <a:lnTo>
                    <a:pt x="143" y="28647"/>
                  </a:lnTo>
                  <a:cubicBezTo>
                    <a:pt x="143" y="32755"/>
                    <a:pt x="0" y="36864"/>
                    <a:pt x="200" y="40944"/>
                  </a:cubicBezTo>
                  <a:cubicBezTo>
                    <a:pt x="214" y="41129"/>
                    <a:pt x="357" y="41222"/>
                    <a:pt x="499" y="41222"/>
                  </a:cubicBezTo>
                  <a:cubicBezTo>
                    <a:pt x="642" y="41222"/>
                    <a:pt x="785" y="41129"/>
                    <a:pt x="799" y="40944"/>
                  </a:cubicBezTo>
                  <a:cubicBezTo>
                    <a:pt x="970" y="37320"/>
                    <a:pt x="856" y="33697"/>
                    <a:pt x="856" y="30102"/>
                  </a:cubicBezTo>
                  <a:lnTo>
                    <a:pt x="856" y="19402"/>
                  </a:lnTo>
                  <a:cubicBezTo>
                    <a:pt x="885" y="13068"/>
                    <a:pt x="885" y="6734"/>
                    <a:pt x="913" y="371"/>
                  </a:cubicBezTo>
                  <a:cubicBezTo>
                    <a:pt x="599" y="343"/>
                    <a:pt x="342" y="20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354700" y="2442150"/>
              <a:ext cx="23575" cy="168725"/>
            </a:xfrm>
            <a:custGeom>
              <a:avLst/>
              <a:gdLst/>
              <a:ahLst/>
              <a:cxnLst/>
              <a:rect l="l" t="t" r="r" b="b"/>
              <a:pathLst>
                <a:path w="943" h="6749" extrusionOk="0">
                  <a:moveTo>
                    <a:pt x="543" y="1"/>
                  </a:moveTo>
                  <a:cubicBezTo>
                    <a:pt x="471" y="1"/>
                    <a:pt x="400" y="43"/>
                    <a:pt x="371" y="129"/>
                  </a:cubicBezTo>
                  <a:cubicBezTo>
                    <a:pt x="1" y="1841"/>
                    <a:pt x="143" y="3696"/>
                    <a:pt x="143" y="5436"/>
                  </a:cubicBezTo>
                  <a:lnTo>
                    <a:pt x="143" y="6749"/>
                  </a:lnTo>
                  <a:cubicBezTo>
                    <a:pt x="429" y="6691"/>
                    <a:pt x="714" y="6577"/>
                    <a:pt x="942" y="6378"/>
                  </a:cubicBezTo>
                  <a:lnTo>
                    <a:pt x="942" y="6206"/>
                  </a:lnTo>
                  <a:cubicBezTo>
                    <a:pt x="942" y="5208"/>
                    <a:pt x="914" y="4181"/>
                    <a:pt x="914" y="3153"/>
                  </a:cubicBezTo>
                  <a:cubicBezTo>
                    <a:pt x="942" y="2155"/>
                    <a:pt x="885" y="1128"/>
                    <a:pt x="714" y="129"/>
                  </a:cubicBezTo>
                  <a:cubicBezTo>
                    <a:pt x="685" y="43"/>
                    <a:pt x="614" y="1"/>
                    <a:pt x="54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663575" y="2442950"/>
              <a:ext cx="24975" cy="1378225"/>
            </a:xfrm>
            <a:custGeom>
              <a:avLst/>
              <a:gdLst/>
              <a:ahLst/>
              <a:cxnLst/>
              <a:rect l="l" t="t" r="r" b="b"/>
              <a:pathLst>
                <a:path w="999" h="55129" extrusionOk="0">
                  <a:moveTo>
                    <a:pt x="527" y="0"/>
                  </a:moveTo>
                  <a:cubicBezTo>
                    <a:pt x="463" y="0"/>
                    <a:pt x="401" y="37"/>
                    <a:pt x="371" y="97"/>
                  </a:cubicBezTo>
                  <a:cubicBezTo>
                    <a:pt x="0" y="1809"/>
                    <a:pt x="171" y="3664"/>
                    <a:pt x="143" y="5404"/>
                  </a:cubicBezTo>
                  <a:cubicBezTo>
                    <a:pt x="114" y="7145"/>
                    <a:pt x="143" y="8971"/>
                    <a:pt x="143" y="10768"/>
                  </a:cubicBezTo>
                  <a:lnTo>
                    <a:pt x="143" y="21468"/>
                  </a:lnTo>
                  <a:lnTo>
                    <a:pt x="171" y="42582"/>
                  </a:lnTo>
                  <a:cubicBezTo>
                    <a:pt x="171" y="46662"/>
                    <a:pt x="57" y="50799"/>
                    <a:pt x="228" y="54850"/>
                  </a:cubicBezTo>
                  <a:cubicBezTo>
                    <a:pt x="243" y="55036"/>
                    <a:pt x="385" y="55129"/>
                    <a:pt x="531" y="55129"/>
                  </a:cubicBezTo>
                  <a:cubicBezTo>
                    <a:pt x="678" y="55129"/>
                    <a:pt x="827" y="55036"/>
                    <a:pt x="856" y="54850"/>
                  </a:cubicBezTo>
                  <a:cubicBezTo>
                    <a:pt x="999" y="51255"/>
                    <a:pt x="885" y="47632"/>
                    <a:pt x="885" y="44037"/>
                  </a:cubicBezTo>
                  <a:lnTo>
                    <a:pt x="885" y="33337"/>
                  </a:lnTo>
                  <a:lnTo>
                    <a:pt x="913" y="12223"/>
                  </a:lnTo>
                  <a:lnTo>
                    <a:pt x="913" y="6174"/>
                  </a:lnTo>
                  <a:cubicBezTo>
                    <a:pt x="913" y="5147"/>
                    <a:pt x="913" y="4149"/>
                    <a:pt x="885" y="3121"/>
                  </a:cubicBezTo>
                  <a:cubicBezTo>
                    <a:pt x="913" y="2094"/>
                    <a:pt x="856" y="1096"/>
                    <a:pt x="685" y="97"/>
                  </a:cubicBezTo>
                  <a:cubicBezTo>
                    <a:pt x="644" y="30"/>
                    <a:pt x="58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10350" y="2349600"/>
              <a:ext cx="16425" cy="99350"/>
            </a:xfrm>
            <a:custGeom>
              <a:avLst/>
              <a:gdLst/>
              <a:ahLst/>
              <a:cxnLst/>
              <a:rect l="l" t="t" r="r" b="b"/>
              <a:pathLst>
                <a:path w="657" h="3974" extrusionOk="0">
                  <a:moveTo>
                    <a:pt x="328" y="1"/>
                  </a:moveTo>
                  <a:cubicBezTo>
                    <a:pt x="164" y="1"/>
                    <a:pt x="0" y="108"/>
                    <a:pt x="0" y="322"/>
                  </a:cubicBezTo>
                  <a:cubicBezTo>
                    <a:pt x="29" y="1463"/>
                    <a:pt x="57" y="2576"/>
                    <a:pt x="86" y="3717"/>
                  </a:cubicBezTo>
                  <a:cubicBezTo>
                    <a:pt x="86" y="3888"/>
                    <a:pt x="214" y="3974"/>
                    <a:pt x="342" y="3974"/>
                  </a:cubicBezTo>
                  <a:cubicBezTo>
                    <a:pt x="471" y="3974"/>
                    <a:pt x="599" y="3888"/>
                    <a:pt x="599" y="3717"/>
                  </a:cubicBezTo>
                  <a:cubicBezTo>
                    <a:pt x="628" y="2576"/>
                    <a:pt x="656" y="1463"/>
                    <a:pt x="656" y="322"/>
                  </a:cubicBezTo>
                  <a:cubicBezTo>
                    <a:pt x="656" y="108"/>
                    <a:pt x="492"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606500" y="2350150"/>
              <a:ext cx="16425" cy="98800"/>
            </a:xfrm>
            <a:custGeom>
              <a:avLst/>
              <a:gdLst/>
              <a:ahLst/>
              <a:cxnLst/>
              <a:rect l="l" t="t" r="r" b="b"/>
              <a:pathLst>
                <a:path w="657" h="3952" extrusionOk="0">
                  <a:moveTo>
                    <a:pt x="318" y="0"/>
                  </a:moveTo>
                  <a:cubicBezTo>
                    <a:pt x="164" y="0"/>
                    <a:pt x="15" y="100"/>
                    <a:pt x="0" y="300"/>
                  </a:cubicBezTo>
                  <a:cubicBezTo>
                    <a:pt x="29" y="1441"/>
                    <a:pt x="29" y="2554"/>
                    <a:pt x="57" y="3695"/>
                  </a:cubicBezTo>
                  <a:cubicBezTo>
                    <a:pt x="57" y="3866"/>
                    <a:pt x="186" y="3952"/>
                    <a:pt x="314" y="3952"/>
                  </a:cubicBezTo>
                  <a:cubicBezTo>
                    <a:pt x="443" y="3952"/>
                    <a:pt x="571" y="3866"/>
                    <a:pt x="571" y="3695"/>
                  </a:cubicBezTo>
                  <a:cubicBezTo>
                    <a:pt x="600" y="2554"/>
                    <a:pt x="628" y="1441"/>
                    <a:pt x="657" y="300"/>
                  </a:cubicBezTo>
                  <a:cubicBezTo>
                    <a:pt x="628" y="100"/>
                    <a:pt x="47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14625" y="2348350"/>
              <a:ext cx="198325" cy="18125"/>
            </a:xfrm>
            <a:custGeom>
              <a:avLst/>
              <a:gdLst/>
              <a:ahLst/>
              <a:cxnLst/>
              <a:rect l="l" t="t" r="r" b="b"/>
              <a:pathLst>
                <a:path w="7933" h="725" extrusionOk="0">
                  <a:moveTo>
                    <a:pt x="7190" y="29"/>
                  </a:moveTo>
                  <a:cubicBezTo>
                    <a:pt x="7095" y="29"/>
                    <a:pt x="7000" y="39"/>
                    <a:pt x="6905" y="58"/>
                  </a:cubicBezTo>
                  <a:lnTo>
                    <a:pt x="3966" y="58"/>
                  </a:lnTo>
                  <a:cubicBezTo>
                    <a:pt x="2711" y="86"/>
                    <a:pt x="1398" y="1"/>
                    <a:pt x="143" y="257"/>
                  </a:cubicBezTo>
                  <a:cubicBezTo>
                    <a:pt x="0" y="257"/>
                    <a:pt x="0" y="486"/>
                    <a:pt x="143" y="486"/>
                  </a:cubicBezTo>
                  <a:cubicBezTo>
                    <a:pt x="1084" y="678"/>
                    <a:pt x="2058" y="678"/>
                    <a:pt x="3016" y="678"/>
                  </a:cubicBezTo>
                  <a:lnTo>
                    <a:pt x="3016" y="678"/>
                  </a:lnTo>
                  <a:cubicBezTo>
                    <a:pt x="3335" y="678"/>
                    <a:pt x="3652" y="678"/>
                    <a:pt x="3966" y="685"/>
                  </a:cubicBezTo>
                  <a:cubicBezTo>
                    <a:pt x="4594" y="685"/>
                    <a:pt x="5250" y="685"/>
                    <a:pt x="5878" y="714"/>
                  </a:cubicBezTo>
                  <a:lnTo>
                    <a:pt x="6905" y="714"/>
                  </a:lnTo>
                  <a:cubicBezTo>
                    <a:pt x="6972" y="721"/>
                    <a:pt x="7040" y="724"/>
                    <a:pt x="7107" y="724"/>
                  </a:cubicBezTo>
                  <a:cubicBezTo>
                    <a:pt x="7325" y="724"/>
                    <a:pt x="7543" y="687"/>
                    <a:pt x="7761" y="600"/>
                  </a:cubicBezTo>
                  <a:cubicBezTo>
                    <a:pt x="7932" y="514"/>
                    <a:pt x="7932" y="257"/>
                    <a:pt x="7761" y="143"/>
                  </a:cubicBezTo>
                  <a:cubicBezTo>
                    <a:pt x="7571" y="67"/>
                    <a:pt x="7381" y="29"/>
                    <a:pt x="719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500925" y="1734025"/>
              <a:ext cx="22150" cy="631650"/>
            </a:xfrm>
            <a:custGeom>
              <a:avLst/>
              <a:gdLst/>
              <a:ahLst/>
              <a:cxnLst/>
              <a:rect l="l" t="t" r="r" b="b"/>
              <a:pathLst>
                <a:path w="886" h="25266" extrusionOk="0">
                  <a:moveTo>
                    <a:pt x="443" y="0"/>
                  </a:moveTo>
                  <a:cubicBezTo>
                    <a:pt x="422" y="0"/>
                    <a:pt x="400" y="22"/>
                    <a:pt x="400" y="65"/>
                  </a:cubicBezTo>
                  <a:cubicBezTo>
                    <a:pt x="229" y="2090"/>
                    <a:pt x="200" y="4173"/>
                    <a:pt x="172" y="6227"/>
                  </a:cubicBezTo>
                  <a:cubicBezTo>
                    <a:pt x="115" y="8282"/>
                    <a:pt x="143" y="10422"/>
                    <a:pt x="115" y="12505"/>
                  </a:cubicBezTo>
                  <a:cubicBezTo>
                    <a:pt x="86" y="14587"/>
                    <a:pt x="86" y="16613"/>
                    <a:pt x="86" y="18696"/>
                  </a:cubicBezTo>
                  <a:cubicBezTo>
                    <a:pt x="86" y="20750"/>
                    <a:pt x="1" y="22862"/>
                    <a:pt x="143" y="24945"/>
                  </a:cubicBezTo>
                  <a:cubicBezTo>
                    <a:pt x="143" y="25159"/>
                    <a:pt x="293" y="25266"/>
                    <a:pt x="443" y="25266"/>
                  </a:cubicBezTo>
                  <a:cubicBezTo>
                    <a:pt x="593" y="25266"/>
                    <a:pt x="742" y="25159"/>
                    <a:pt x="742" y="24945"/>
                  </a:cubicBezTo>
                  <a:cubicBezTo>
                    <a:pt x="885" y="22919"/>
                    <a:pt x="800" y="20836"/>
                    <a:pt x="800" y="18782"/>
                  </a:cubicBezTo>
                  <a:cubicBezTo>
                    <a:pt x="800" y="16727"/>
                    <a:pt x="800" y="14587"/>
                    <a:pt x="771" y="12505"/>
                  </a:cubicBezTo>
                  <a:cubicBezTo>
                    <a:pt x="742" y="10422"/>
                    <a:pt x="771" y="8396"/>
                    <a:pt x="714" y="6342"/>
                  </a:cubicBezTo>
                  <a:cubicBezTo>
                    <a:pt x="685" y="4259"/>
                    <a:pt x="685" y="2119"/>
                    <a:pt x="486" y="65"/>
                  </a:cubicBezTo>
                  <a:cubicBezTo>
                    <a:pt x="486" y="22"/>
                    <a:pt x="46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67675" y="3813875"/>
              <a:ext cx="527875" cy="18175"/>
            </a:xfrm>
            <a:custGeom>
              <a:avLst/>
              <a:gdLst/>
              <a:ahLst/>
              <a:cxnLst/>
              <a:rect l="l" t="t" r="r" b="b"/>
              <a:pathLst>
                <a:path w="21115" h="727" extrusionOk="0">
                  <a:moveTo>
                    <a:pt x="13833" y="1"/>
                  </a:moveTo>
                  <a:cubicBezTo>
                    <a:pt x="12663" y="1"/>
                    <a:pt x="11509" y="13"/>
                    <a:pt x="10329" y="13"/>
                  </a:cubicBezTo>
                  <a:lnTo>
                    <a:pt x="2511" y="13"/>
                  </a:lnTo>
                  <a:cubicBezTo>
                    <a:pt x="2245" y="13"/>
                    <a:pt x="1966" y="4"/>
                    <a:pt x="1686" y="4"/>
                  </a:cubicBezTo>
                  <a:cubicBezTo>
                    <a:pt x="1126" y="4"/>
                    <a:pt x="562" y="42"/>
                    <a:pt x="86" y="270"/>
                  </a:cubicBezTo>
                  <a:cubicBezTo>
                    <a:pt x="1" y="299"/>
                    <a:pt x="1" y="413"/>
                    <a:pt x="86" y="441"/>
                  </a:cubicBezTo>
                  <a:cubicBezTo>
                    <a:pt x="562" y="670"/>
                    <a:pt x="1126" y="695"/>
                    <a:pt x="1686" y="695"/>
                  </a:cubicBezTo>
                  <a:cubicBezTo>
                    <a:pt x="1846" y="695"/>
                    <a:pt x="2006" y="693"/>
                    <a:pt x="2163" y="693"/>
                  </a:cubicBezTo>
                  <a:cubicBezTo>
                    <a:pt x="2281" y="693"/>
                    <a:pt x="2397" y="694"/>
                    <a:pt x="2511" y="698"/>
                  </a:cubicBezTo>
                  <a:cubicBezTo>
                    <a:pt x="3367" y="727"/>
                    <a:pt x="4223" y="727"/>
                    <a:pt x="5079" y="727"/>
                  </a:cubicBezTo>
                  <a:lnTo>
                    <a:pt x="15608" y="727"/>
                  </a:lnTo>
                  <a:cubicBezTo>
                    <a:pt x="17348" y="698"/>
                    <a:pt x="19174" y="698"/>
                    <a:pt x="20943" y="498"/>
                  </a:cubicBezTo>
                  <a:cubicBezTo>
                    <a:pt x="21114" y="470"/>
                    <a:pt x="21114" y="242"/>
                    <a:pt x="20943" y="213"/>
                  </a:cubicBezTo>
                  <a:cubicBezTo>
                    <a:pt x="19174" y="42"/>
                    <a:pt x="17377" y="13"/>
                    <a:pt x="15608" y="13"/>
                  </a:cubicBezTo>
                  <a:cubicBezTo>
                    <a:pt x="15009" y="4"/>
                    <a:pt x="14419" y="1"/>
                    <a:pt x="13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267675" y="3855975"/>
              <a:ext cx="527875" cy="18475"/>
            </a:xfrm>
            <a:custGeom>
              <a:avLst/>
              <a:gdLst/>
              <a:ahLst/>
              <a:cxnLst/>
              <a:rect l="l" t="t" r="r" b="b"/>
              <a:pathLst>
                <a:path w="21115" h="739" extrusionOk="0">
                  <a:moveTo>
                    <a:pt x="13833" y="0"/>
                  </a:moveTo>
                  <a:cubicBezTo>
                    <a:pt x="12663" y="0"/>
                    <a:pt x="11509" y="13"/>
                    <a:pt x="10329" y="13"/>
                  </a:cubicBezTo>
                  <a:lnTo>
                    <a:pt x="5079" y="13"/>
                  </a:lnTo>
                  <a:cubicBezTo>
                    <a:pt x="4223" y="13"/>
                    <a:pt x="3367" y="13"/>
                    <a:pt x="2511" y="41"/>
                  </a:cubicBezTo>
                  <a:cubicBezTo>
                    <a:pt x="2207" y="41"/>
                    <a:pt x="1886" y="25"/>
                    <a:pt x="1566" y="25"/>
                  </a:cubicBezTo>
                  <a:cubicBezTo>
                    <a:pt x="1046" y="25"/>
                    <a:pt x="528" y="68"/>
                    <a:pt x="86" y="298"/>
                  </a:cubicBezTo>
                  <a:cubicBezTo>
                    <a:pt x="1" y="327"/>
                    <a:pt x="1" y="412"/>
                    <a:pt x="86" y="441"/>
                  </a:cubicBezTo>
                  <a:cubicBezTo>
                    <a:pt x="528" y="670"/>
                    <a:pt x="1046" y="714"/>
                    <a:pt x="1566" y="714"/>
                  </a:cubicBezTo>
                  <a:cubicBezTo>
                    <a:pt x="1886" y="714"/>
                    <a:pt x="2207" y="698"/>
                    <a:pt x="2511" y="698"/>
                  </a:cubicBezTo>
                  <a:cubicBezTo>
                    <a:pt x="3367" y="726"/>
                    <a:pt x="4223" y="726"/>
                    <a:pt x="5079" y="726"/>
                  </a:cubicBezTo>
                  <a:lnTo>
                    <a:pt x="10329" y="726"/>
                  </a:lnTo>
                  <a:cubicBezTo>
                    <a:pt x="11509" y="726"/>
                    <a:pt x="12675" y="739"/>
                    <a:pt x="13846" y="739"/>
                  </a:cubicBezTo>
                  <a:cubicBezTo>
                    <a:pt x="14432" y="739"/>
                    <a:pt x="15018" y="736"/>
                    <a:pt x="15608" y="726"/>
                  </a:cubicBezTo>
                  <a:cubicBezTo>
                    <a:pt x="17348" y="698"/>
                    <a:pt x="19174" y="698"/>
                    <a:pt x="20943" y="526"/>
                  </a:cubicBezTo>
                  <a:cubicBezTo>
                    <a:pt x="21114" y="498"/>
                    <a:pt x="21114" y="241"/>
                    <a:pt x="20943" y="212"/>
                  </a:cubicBezTo>
                  <a:cubicBezTo>
                    <a:pt x="19174" y="41"/>
                    <a:pt x="17377" y="13"/>
                    <a:pt x="15608" y="13"/>
                  </a:cubicBezTo>
                  <a:cubicBezTo>
                    <a:pt x="15009" y="3"/>
                    <a:pt x="14419" y="0"/>
                    <a:pt x="1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84100" y="3824725"/>
              <a:ext cx="15025" cy="47975"/>
            </a:xfrm>
            <a:custGeom>
              <a:avLst/>
              <a:gdLst/>
              <a:ahLst/>
              <a:cxnLst/>
              <a:rect l="l" t="t" r="r" b="b"/>
              <a:pathLst>
                <a:path w="601" h="1919" extrusionOk="0">
                  <a:moveTo>
                    <a:pt x="290" y="0"/>
                  </a:moveTo>
                  <a:cubicBezTo>
                    <a:pt x="251" y="0"/>
                    <a:pt x="215" y="22"/>
                    <a:pt x="201" y="64"/>
                  </a:cubicBezTo>
                  <a:cubicBezTo>
                    <a:pt x="201" y="150"/>
                    <a:pt x="201" y="207"/>
                    <a:pt x="172" y="293"/>
                  </a:cubicBezTo>
                  <a:cubicBezTo>
                    <a:pt x="172" y="321"/>
                    <a:pt x="144" y="378"/>
                    <a:pt x="115" y="435"/>
                  </a:cubicBezTo>
                  <a:cubicBezTo>
                    <a:pt x="87" y="492"/>
                    <a:pt x="58" y="578"/>
                    <a:pt x="58" y="635"/>
                  </a:cubicBezTo>
                  <a:cubicBezTo>
                    <a:pt x="58" y="721"/>
                    <a:pt x="58" y="778"/>
                    <a:pt x="29" y="863"/>
                  </a:cubicBezTo>
                  <a:cubicBezTo>
                    <a:pt x="1" y="1120"/>
                    <a:pt x="1" y="1377"/>
                    <a:pt x="1" y="1634"/>
                  </a:cubicBezTo>
                  <a:cubicBezTo>
                    <a:pt x="1" y="1776"/>
                    <a:pt x="144" y="1919"/>
                    <a:pt x="286" y="1919"/>
                  </a:cubicBezTo>
                  <a:cubicBezTo>
                    <a:pt x="457" y="1919"/>
                    <a:pt x="600" y="1776"/>
                    <a:pt x="600" y="1634"/>
                  </a:cubicBezTo>
                  <a:cubicBezTo>
                    <a:pt x="600" y="1377"/>
                    <a:pt x="600" y="1120"/>
                    <a:pt x="572" y="863"/>
                  </a:cubicBezTo>
                  <a:lnTo>
                    <a:pt x="543" y="664"/>
                  </a:lnTo>
                  <a:cubicBezTo>
                    <a:pt x="515" y="578"/>
                    <a:pt x="486" y="521"/>
                    <a:pt x="457" y="435"/>
                  </a:cubicBezTo>
                  <a:cubicBezTo>
                    <a:pt x="457" y="378"/>
                    <a:pt x="429" y="321"/>
                    <a:pt x="400" y="293"/>
                  </a:cubicBezTo>
                  <a:cubicBezTo>
                    <a:pt x="400" y="236"/>
                    <a:pt x="400" y="150"/>
                    <a:pt x="400" y="64"/>
                  </a:cubicBezTo>
                  <a:cubicBezTo>
                    <a:pt x="372" y="22"/>
                    <a:pt x="329"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356125" y="3145475"/>
              <a:ext cx="71350" cy="1530250"/>
            </a:xfrm>
            <a:custGeom>
              <a:avLst/>
              <a:gdLst/>
              <a:ahLst/>
              <a:cxnLst/>
              <a:rect l="l" t="t" r="r" b="b"/>
              <a:pathLst>
                <a:path w="2854" h="61210" extrusionOk="0">
                  <a:moveTo>
                    <a:pt x="461" y="0"/>
                  </a:moveTo>
                  <a:cubicBezTo>
                    <a:pt x="379" y="0"/>
                    <a:pt x="300" y="43"/>
                    <a:pt x="286" y="129"/>
                  </a:cubicBezTo>
                  <a:cubicBezTo>
                    <a:pt x="1" y="2098"/>
                    <a:pt x="229" y="4152"/>
                    <a:pt x="286" y="6121"/>
                  </a:cubicBezTo>
                  <a:cubicBezTo>
                    <a:pt x="314" y="8089"/>
                    <a:pt x="400" y="10087"/>
                    <a:pt x="486" y="12055"/>
                  </a:cubicBezTo>
                  <a:lnTo>
                    <a:pt x="885" y="23896"/>
                  </a:lnTo>
                  <a:cubicBezTo>
                    <a:pt x="1142" y="31743"/>
                    <a:pt x="1427" y="39589"/>
                    <a:pt x="1684" y="47435"/>
                  </a:cubicBezTo>
                  <a:cubicBezTo>
                    <a:pt x="1855" y="51915"/>
                    <a:pt x="1884" y="56451"/>
                    <a:pt x="2198" y="60931"/>
                  </a:cubicBezTo>
                  <a:cubicBezTo>
                    <a:pt x="2212" y="61116"/>
                    <a:pt x="2355" y="61209"/>
                    <a:pt x="2501" y="61209"/>
                  </a:cubicBezTo>
                  <a:cubicBezTo>
                    <a:pt x="2647" y="61209"/>
                    <a:pt x="2797" y="61116"/>
                    <a:pt x="2825" y="60931"/>
                  </a:cubicBezTo>
                  <a:cubicBezTo>
                    <a:pt x="2854" y="56936"/>
                    <a:pt x="2597" y="52885"/>
                    <a:pt x="2454" y="48890"/>
                  </a:cubicBezTo>
                  <a:lnTo>
                    <a:pt x="2083" y="37049"/>
                  </a:lnTo>
                  <a:cubicBezTo>
                    <a:pt x="1827" y="29203"/>
                    <a:pt x="1570" y="21357"/>
                    <a:pt x="1313" y="13510"/>
                  </a:cubicBezTo>
                  <a:lnTo>
                    <a:pt x="1113" y="6891"/>
                  </a:lnTo>
                  <a:cubicBezTo>
                    <a:pt x="1056" y="5750"/>
                    <a:pt x="999" y="4608"/>
                    <a:pt x="971" y="3467"/>
                  </a:cubicBezTo>
                  <a:cubicBezTo>
                    <a:pt x="942" y="2326"/>
                    <a:pt x="857" y="1242"/>
                    <a:pt x="657" y="129"/>
                  </a:cubicBezTo>
                  <a:cubicBezTo>
                    <a:pt x="628" y="43"/>
                    <a:pt x="54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617900" y="3145475"/>
              <a:ext cx="67800" cy="1530250"/>
            </a:xfrm>
            <a:custGeom>
              <a:avLst/>
              <a:gdLst/>
              <a:ahLst/>
              <a:cxnLst/>
              <a:rect l="l" t="t" r="r" b="b"/>
              <a:pathLst>
                <a:path w="2712" h="61210" extrusionOk="0">
                  <a:moveTo>
                    <a:pt x="2373" y="0"/>
                  </a:moveTo>
                  <a:cubicBezTo>
                    <a:pt x="2291" y="0"/>
                    <a:pt x="2212" y="43"/>
                    <a:pt x="2198" y="129"/>
                  </a:cubicBezTo>
                  <a:cubicBezTo>
                    <a:pt x="1770" y="2069"/>
                    <a:pt x="1827" y="4152"/>
                    <a:pt x="1770" y="6121"/>
                  </a:cubicBezTo>
                  <a:cubicBezTo>
                    <a:pt x="1713" y="8089"/>
                    <a:pt x="1627" y="10087"/>
                    <a:pt x="1570" y="12055"/>
                  </a:cubicBezTo>
                  <a:lnTo>
                    <a:pt x="1199" y="23896"/>
                  </a:lnTo>
                  <a:cubicBezTo>
                    <a:pt x="943" y="31743"/>
                    <a:pt x="686" y="39589"/>
                    <a:pt x="429" y="47435"/>
                  </a:cubicBezTo>
                  <a:cubicBezTo>
                    <a:pt x="286" y="51915"/>
                    <a:pt x="1" y="56451"/>
                    <a:pt x="29" y="60931"/>
                  </a:cubicBezTo>
                  <a:cubicBezTo>
                    <a:pt x="44" y="61116"/>
                    <a:pt x="186" y="61209"/>
                    <a:pt x="333" y="61209"/>
                  </a:cubicBezTo>
                  <a:cubicBezTo>
                    <a:pt x="479" y="61209"/>
                    <a:pt x="629" y="61116"/>
                    <a:pt x="657" y="60931"/>
                  </a:cubicBezTo>
                  <a:cubicBezTo>
                    <a:pt x="943" y="56936"/>
                    <a:pt x="971" y="52885"/>
                    <a:pt x="1114" y="48890"/>
                  </a:cubicBezTo>
                  <a:cubicBezTo>
                    <a:pt x="1256" y="44924"/>
                    <a:pt x="1370" y="40987"/>
                    <a:pt x="1513" y="37049"/>
                  </a:cubicBezTo>
                  <a:cubicBezTo>
                    <a:pt x="1798" y="29203"/>
                    <a:pt x="2055" y="21357"/>
                    <a:pt x="2341" y="13510"/>
                  </a:cubicBezTo>
                  <a:cubicBezTo>
                    <a:pt x="2398" y="11313"/>
                    <a:pt x="2483" y="9088"/>
                    <a:pt x="2569" y="6891"/>
                  </a:cubicBezTo>
                  <a:cubicBezTo>
                    <a:pt x="2597" y="5750"/>
                    <a:pt x="2626" y="4608"/>
                    <a:pt x="2654" y="3439"/>
                  </a:cubicBezTo>
                  <a:cubicBezTo>
                    <a:pt x="2712" y="2354"/>
                    <a:pt x="2683" y="1242"/>
                    <a:pt x="2569" y="129"/>
                  </a:cubicBezTo>
                  <a:cubicBezTo>
                    <a:pt x="2540" y="43"/>
                    <a:pt x="2455"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365400" y="3135000"/>
              <a:ext cx="316025" cy="27000"/>
            </a:xfrm>
            <a:custGeom>
              <a:avLst/>
              <a:gdLst/>
              <a:ahLst/>
              <a:cxnLst/>
              <a:rect l="l" t="t" r="r" b="b"/>
              <a:pathLst>
                <a:path w="12641"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40" y="947"/>
                    <a:pt x="12640" y="177"/>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365400" y="3058675"/>
              <a:ext cx="315300" cy="27000"/>
            </a:xfrm>
            <a:custGeom>
              <a:avLst/>
              <a:gdLst/>
              <a:ahLst/>
              <a:cxnLst/>
              <a:rect l="l" t="t" r="r" b="b"/>
              <a:pathLst>
                <a:path w="12612"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12" y="919"/>
                    <a:pt x="12612" y="234"/>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339000" y="4669125"/>
              <a:ext cx="368800" cy="18500"/>
            </a:xfrm>
            <a:custGeom>
              <a:avLst/>
              <a:gdLst/>
              <a:ahLst/>
              <a:cxnLst/>
              <a:rect l="l" t="t" r="r" b="b"/>
              <a:pathLst>
                <a:path w="14752" h="740" extrusionOk="0">
                  <a:moveTo>
                    <a:pt x="9759" y="1"/>
                  </a:moveTo>
                  <a:cubicBezTo>
                    <a:pt x="8922" y="1"/>
                    <a:pt x="8085" y="13"/>
                    <a:pt x="7248" y="13"/>
                  </a:cubicBezTo>
                  <a:lnTo>
                    <a:pt x="3596" y="13"/>
                  </a:lnTo>
                  <a:cubicBezTo>
                    <a:pt x="2968" y="13"/>
                    <a:pt x="2340" y="13"/>
                    <a:pt x="1713" y="42"/>
                  </a:cubicBezTo>
                  <a:cubicBezTo>
                    <a:pt x="1532" y="42"/>
                    <a:pt x="1342" y="32"/>
                    <a:pt x="1152" y="32"/>
                  </a:cubicBezTo>
                  <a:cubicBezTo>
                    <a:pt x="771" y="32"/>
                    <a:pt x="391" y="71"/>
                    <a:pt x="86" y="299"/>
                  </a:cubicBezTo>
                  <a:cubicBezTo>
                    <a:pt x="1" y="327"/>
                    <a:pt x="1" y="413"/>
                    <a:pt x="86" y="441"/>
                  </a:cubicBezTo>
                  <a:cubicBezTo>
                    <a:pt x="400" y="672"/>
                    <a:pt x="806" y="702"/>
                    <a:pt x="1192" y="702"/>
                  </a:cubicBezTo>
                  <a:cubicBezTo>
                    <a:pt x="1332" y="702"/>
                    <a:pt x="1469" y="698"/>
                    <a:pt x="1599" y="698"/>
                  </a:cubicBezTo>
                  <a:cubicBezTo>
                    <a:pt x="2226" y="727"/>
                    <a:pt x="2854" y="727"/>
                    <a:pt x="3482" y="727"/>
                  </a:cubicBezTo>
                  <a:lnTo>
                    <a:pt x="7248" y="727"/>
                  </a:lnTo>
                  <a:cubicBezTo>
                    <a:pt x="8066" y="727"/>
                    <a:pt x="8871" y="739"/>
                    <a:pt x="9681" y="739"/>
                  </a:cubicBezTo>
                  <a:cubicBezTo>
                    <a:pt x="10085" y="739"/>
                    <a:pt x="10491" y="736"/>
                    <a:pt x="10900" y="727"/>
                  </a:cubicBezTo>
                  <a:cubicBezTo>
                    <a:pt x="12127" y="727"/>
                    <a:pt x="13382" y="670"/>
                    <a:pt x="14609" y="527"/>
                  </a:cubicBezTo>
                  <a:cubicBezTo>
                    <a:pt x="14752" y="470"/>
                    <a:pt x="14752" y="270"/>
                    <a:pt x="14609" y="242"/>
                  </a:cubicBezTo>
                  <a:cubicBezTo>
                    <a:pt x="13411" y="71"/>
                    <a:pt x="12213" y="13"/>
                    <a:pt x="11014" y="13"/>
                  </a:cubicBezTo>
                  <a:cubicBezTo>
                    <a:pt x="10596" y="4"/>
                    <a:pt x="10177" y="1"/>
                    <a:pt x="9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338300" y="4703700"/>
              <a:ext cx="369500" cy="19600"/>
            </a:xfrm>
            <a:custGeom>
              <a:avLst/>
              <a:gdLst/>
              <a:ahLst/>
              <a:cxnLst/>
              <a:rect l="l" t="t" r="r" b="b"/>
              <a:pathLst>
                <a:path w="14780" h="784" extrusionOk="0">
                  <a:moveTo>
                    <a:pt x="9787" y="44"/>
                  </a:moveTo>
                  <a:cubicBezTo>
                    <a:pt x="8950" y="44"/>
                    <a:pt x="8113" y="57"/>
                    <a:pt x="7276" y="57"/>
                  </a:cubicBezTo>
                  <a:lnTo>
                    <a:pt x="1741" y="57"/>
                  </a:lnTo>
                  <a:cubicBezTo>
                    <a:pt x="1199" y="86"/>
                    <a:pt x="571" y="0"/>
                    <a:pt x="114" y="314"/>
                  </a:cubicBezTo>
                  <a:cubicBezTo>
                    <a:pt x="0" y="314"/>
                    <a:pt x="0" y="485"/>
                    <a:pt x="114" y="485"/>
                  </a:cubicBezTo>
                  <a:cubicBezTo>
                    <a:pt x="428" y="715"/>
                    <a:pt x="834" y="746"/>
                    <a:pt x="1220" y="746"/>
                  </a:cubicBezTo>
                  <a:cubicBezTo>
                    <a:pt x="1360" y="746"/>
                    <a:pt x="1497" y="742"/>
                    <a:pt x="1627" y="742"/>
                  </a:cubicBezTo>
                  <a:cubicBezTo>
                    <a:pt x="2254" y="770"/>
                    <a:pt x="2882" y="770"/>
                    <a:pt x="3510" y="770"/>
                  </a:cubicBezTo>
                  <a:lnTo>
                    <a:pt x="7276" y="770"/>
                  </a:lnTo>
                  <a:cubicBezTo>
                    <a:pt x="8094" y="770"/>
                    <a:pt x="8899" y="783"/>
                    <a:pt x="9709" y="783"/>
                  </a:cubicBezTo>
                  <a:cubicBezTo>
                    <a:pt x="10113" y="783"/>
                    <a:pt x="10519" y="780"/>
                    <a:pt x="10928" y="770"/>
                  </a:cubicBezTo>
                  <a:cubicBezTo>
                    <a:pt x="12155" y="770"/>
                    <a:pt x="13410" y="713"/>
                    <a:pt x="14637" y="542"/>
                  </a:cubicBezTo>
                  <a:cubicBezTo>
                    <a:pt x="14780" y="542"/>
                    <a:pt x="14780" y="285"/>
                    <a:pt x="14637" y="257"/>
                  </a:cubicBezTo>
                  <a:cubicBezTo>
                    <a:pt x="13439" y="114"/>
                    <a:pt x="12241" y="57"/>
                    <a:pt x="11042" y="57"/>
                  </a:cubicBezTo>
                  <a:cubicBezTo>
                    <a:pt x="10624" y="48"/>
                    <a:pt x="10205" y="44"/>
                    <a:pt x="9787" y="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96375" y="4679975"/>
              <a:ext cx="14300" cy="42275"/>
            </a:xfrm>
            <a:custGeom>
              <a:avLst/>
              <a:gdLst/>
              <a:ahLst/>
              <a:cxnLst/>
              <a:rect l="l" t="t" r="r" b="b"/>
              <a:pathLst>
                <a:path w="572" h="1691" extrusionOk="0">
                  <a:moveTo>
                    <a:pt x="286" y="0"/>
                  </a:moveTo>
                  <a:cubicBezTo>
                    <a:pt x="250" y="0"/>
                    <a:pt x="214" y="22"/>
                    <a:pt x="200" y="65"/>
                  </a:cubicBezTo>
                  <a:cubicBezTo>
                    <a:pt x="200" y="122"/>
                    <a:pt x="172" y="179"/>
                    <a:pt x="172" y="236"/>
                  </a:cubicBezTo>
                  <a:cubicBezTo>
                    <a:pt x="143" y="293"/>
                    <a:pt x="143" y="321"/>
                    <a:pt x="115" y="350"/>
                  </a:cubicBezTo>
                  <a:cubicBezTo>
                    <a:pt x="86" y="407"/>
                    <a:pt x="58" y="464"/>
                    <a:pt x="58" y="521"/>
                  </a:cubicBezTo>
                  <a:cubicBezTo>
                    <a:pt x="29" y="578"/>
                    <a:pt x="29" y="635"/>
                    <a:pt x="29" y="692"/>
                  </a:cubicBezTo>
                  <a:cubicBezTo>
                    <a:pt x="0" y="920"/>
                    <a:pt x="0" y="1149"/>
                    <a:pt x="0" y="1406"/>
                  </a:cubicBezTo>
                  <a:cubicBezTo>
                    <a:pt x="0" y="1548"/>
                    <a:pt x="115" y="1691"/>
                    <a:pt x="286" y="1691"/>
                  </a:cubicBezTo>
                  <a:cubicBezTo>
                    <a:pt x="457" y="1691"/>
                    <a:pt x="571" y="1548"/>
                    <a:pt x="571" y="1406"/>
                  </a:cubicBezTo>
                  <a:cubicBezTo>
                    <a:pt x="571" y="1149"/>
                    <a:pt x="571" y="920"/>
                    <a:pt x="543" y="692"/>
                  </a:cubicBezTo>
                  <a:cubicBezTo>
                    <a:pt x="543" y="635"/>
                    <a:pt x="543" y="578"/>
                    <a:pt x="514" y="550"/>
                  </a:cubicBezTo>
                  <a:cubicBezTo>
                    <a:pt x="514" y="464"/>
                    <a:pt x="486" y="407"/>
                    <a:pt x="457" y="350"/>
                  </a:cubicBezTo>
                  <a:cubicBezTo>
                    <a:pt x="428" y="321"/>
                    <a:pt x="400" y="293"/>
                    <a:pt x="400" y="236"/>
                  </a:cubicBezTo>
                  <a:cubicBezTo>
                    <a:pt x="400" y="179"/>
                    <a:pt x="371" y="122"/>
                    <a:pt x="371" y="65"/>
                  </a:cubicBezTo>
                  <a:cubicBezTo>
                    <a:pt x="357" y="22"/>
                    <a:pt x="32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22325" y="3150100"/>
              <a:ext cx="22850" cy="676775"/>
            </a:xfrm>
            <a:custGeom>
              <a:avLst/>
              <a:gdLst/>
              <a:ahLst/>
              <a:cxnLst/>
              <a:rect l="l" t="t" r="r" b="b"/>
              <a:pathLst>
                <a:path w="914" h="27071" extrusionOk="0">
                  <a:moveTo>
                    <a:pt x="471" y="1"/>
                  </a:moveTo>
                  <a:cubicBezTo>
                    <a:pt x="421" y="1"/>
                    <a:pt x="372" y="29"/>
                    <a:pt x="372" y="86"/>
                  </a:cubicBezTo>
                  <a:cubicBezTo>
                    <a:pt x="229" y="429"/>
                    <a:pt x="143" y="828"/>
                    <a:pt x="143" y="1199"/>
                  </a:cubicBezTo>
                  <a:cubicBezTo>
                    <a:pt x="143" y="1627"/>
                    <a:pt x="115" y="2055"/>
                    <a:pt x="86" y="2483"/>
                  </a:cubicBezTo>
                  <a:cubicBezTo>
                    <a:pt x="58" y="3368"/>
                    <a:pt x="86" y="4281"/>
                    <a:pt x="86" y="5165"/>
                  </a:cubicBezTo>
                  <a:lnTo>
                    <a:pt x="86" y="10415"/>
                  </a:lnTo>
                  <a:lnTo>
                    <a:pt x="86" y="20915"/>
                  </a:lnTo>
                  <a:cubicBezTo>
                    <a:pt x="86" y="22884"/>
                    <a:pt x="1" y="24910"/>
                    <a:pt x="257" y="26878"/>
                  </a:cubicBezTo>
                  <a:cubicBezTo>
                    <a:pt x="257" y="27007"/>
                    <a:pt x="364" y="27071"/>
                    <a:pt x="471" y="27071"/>
                  </a:cubicBezTo>
                  <a:cubicBezTo>
                    <a:pt x="578" y="27071"/>
                    <a:pt x="685" y="27007"/>
                    <a:pt x="685" y="26878"/>
                  </a:cubicBezTo>
                  <a:cubicBezTo>
                    <a:pt x="914" y="25138"/>
                    <a:pt x="857" y="23369"/>
                    <a:pt x="857" y="21628"/>
                  </a:cubicBezTo>
                  <a:cubicBezTo>
                    <a:pt x="857" y="19859"/>
                    <a:pt x="857" y="18119"/>
                    <a:pt x="857" y="16350"/>
                  </a:cubicBezTo>
                  <a:lnTo>
                    <a:pt x="857" y="5850"/>
                  </a:lnTo>
                  <a:lnTo>
                    <a:pt x="857" y="2968"/>
                  </a:lnTo>
                  <a:cubicBezTo>
                    <a:pt x="857" y="2027"/>
                    <a:pt x="885" y="1028"/>
                    <a:pt x="571" y="86"/>
                  </a:cubicBezTo>
                  <a:cubicBezTo>
                    <a:pt x="571" y="29"/>
                    <a:pt x="521"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510925" y="3854500"/>
              <a:ext cx="32125" cy="832800"/>
            </a:xfrm>
            <a:custGeom>
              <a:avLst/>
              <a:gdLst/>
              <a:ahLst/>
              <a:cxnLst/>
              <a:rect l="l" t="t" r="r" b="b"/>
              <a:pathLst>
                <a:path w="1285" h="33312" extrusionOk="0">
                  <a:moveTo>
                    <a:pt x="942" y="0"/>
                  </a:moveTo>
                  <a:cubicBezTo>
                    <a:pt x="858" y="0"/>
                    <a:pt x="783" y="47"/>
                    <a:pt x="770" y="157"/>
                  </a:cubicBezTo>
                  <a:cubicBezTo>
                    <a:pt x="628" y="1213"/>
                    <a:pt x="571" y="2240"/>
                    <a:pt x="599" y="3296"/>
                  </a:cubicBezTo>
                  <a:cubicBezTo>
                    <a:pt x="571" y="4380"/>
                    <a:pt x="542" y="5436"/>
                    <a:pt x="514" y="6492"/>
                  </a:cubicBezTo>
                  <a:cubicBezTo>
                    <a:pt x="457" y="8660"/>
                    <a:pt x="371" y="10800"/>
                    <a:pt x="342" y="12968"/>
                  </a:cubicBezTo>
                  <a:cubicBezTo>
                    <a:pt x="257" y="17277"/>
                    <a:pt x="143" y="21585"/>
                    <a:pt x="114" y="25893"/>
                  </a:cubicBezTo>
                  <a:cubicBezTo>
                    <a:pt x="114" y="27092"/>
                    <a:pt x="86" y="28290"/>
                    <a:pt x="57" y="29488"/>
                  </a:cubicBezTo>
                  <a:cubicBezTo>
                    <a:pt x="57" y="30116"/>
                    <a:pt x="57" y="30744"/>
                    <a:pt x="57" y="31372"/>
                  </a:cubicBezTo>
                  <a:cubicBezTo>
                    <a:pt x="0" y="31971"/>
                    <a:pt x="0" y="32541"/>
                    <a:pt x="86" y="33141"/>
                  </a:cubicBezTo>
                  <a:cubicBezTo>
                    <a:pt x="129" y="33255"/>
                    <a:pt x="236" y="33312"/>
                    <a:pt x="339" y="33312"/>
                  </a:cubicBezTo>
                  <a:cubicBezTo>
                    <a:pt x="442" y="33312"/>
                    <a:pt x="542" y="33255"/>
                    <a:pt x="571" y="33141"/>
                  </a:cubicBezTo>
                  <a:cubicBezTo>
                    <a:pt x="828" y="32170"/>
                    <a:pt x="685" y="31058"/>
                    <a:pt x="713" y="30088"/>
                  </a:cubicBezTo>
                  <a:cubicBezTo>
                    <a:pt x="742" y="29003"/>
                    <a:pt x="770" y="27891"/>
                    <a:pt x="828" y="26806"/>
                  </a:cubicBezTo>
                  <a:cubicBezTo>
                    <a:pt x="885" y="24667"/>
                    <a:pt x="942" y="22498"/>
                    <a:pt x="999" y="20330"/>
                  </a:cubicBezTo>
                  <a:cubicBezTo>
                    <a:pt x="1056" y="16050"/>
                    <a:pt x="1141" y="11770"/>
                    <a:pt x="1170" y="7490"/>
                  </a:cubicBezTo>
                  <a:lnTo>
                    <a:pt x="1227" y="3895"/>
                  </a:lnTo>
                  <a:cubicBezTo>
                    <a:pt x="1284" y="2668"/>
                    <a:pt x="1284" y="1441"/>
                    <a:pt x="1198" y="214"/>
                  </a:cubicBezTo>
                  <a:cubicBezTo>
                    <a:pt x="1182" y="84"/>
                    <a:pt x="1054"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55275" y="2513100"/>
              <a:ext cx="163375" cy="25725"/>
            </a:xfrm>
            <a:custGeom>
              <a:avLst/>
              <a:gdLst/>
              <a:ahLst/>
              <a:cxnLst/>
              <a:rect l="l" t="t" r="r" b="b"/>
              <a:pathLst>
                <a:path w="6535" h="1029" extrusionOk="0">
                  <a:moveTo>
                    <a:pt x="4049" y="1"/>
                  </a:moveTo>
                  <a:cubicBezTo>
                    <a:pt x="2859" y="1"/>
                    <a:pt x="1666" y="70"/>
                    <a:pt x="486" y="201"/>
                  </a:cubicBezTo>
                  <a:cubicBezTo>
                    <a:pt x="1" y="201"/>
                    <a:pt x="1" y="943"/>
                    <a:pt x="486" y="943"/>
                  </a:cubicBezTo>
                  <a:cubicBezTo>
                    <a:pt x="1399" y="986"/>
                    <a:pt x="2305" y="986"/>
                    <a:pt x="3207" y="986"/>
                  </a:cubicBezTo>
                  <a:cubicBezTo>
                    <a:pt x="4109" y="986"/>
                    <a:pt x="5008" y="986"/>
                    <a:pt x="5907" y="1029"/>
                  </a:cubicBezTo>
                  <a:cubicBezTo>
                    <a:pt x="6534" y="1029"/>
                    <a:pt x="6534" y="59"/>
                    <a:pt x="5907" y="59"/>
                  </a:cubicBezTo>
                  <a:cubicBezTo>
                    <a:pt x="5290" y="20"/>
                    <a:pt x="4670"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522325" y="2579925"/>
              <a:ext cx="96300" cy="25300"/>
            </a:xfrm>
            <a:custGeom>
              <a:avLst/>
              <a:gdLst/>
              <a:ahLst/>
              <a:cxnLst/>
              <a:rect l="l" t="t" r="r" b="b"/>
              <a:pathLst>
                <a:path w="3852" h="1012" extrusionOk="0">
                  <a:moveTo>
                    <a:pt x="2378" y="1"/>
                  </a:moveTo>
                  <a:cubicBezTo>
                    <a:pt x="1721" y="1"/>
                    <a:pt x="1068" y="71"/>
                    <a:pt x="429" y="210"/>
                  </a:cubicBezTo>
                  <a:cubicBezTo>
                    <a:pt x="1" y="325"/>
                    <a:pt x="86" y="952"/>
                    <a:pt x="514" y="952"/>
                  </a:cubicBezTo>
                  <a:cubicBezTo>
                    <a:pt x="971" y="995"/>
                    <a:pt x="1427" y="1002"/>
                    <a:pt x="1880" y="1002"/>
                  </a:cubicBezTo>
                  <a:cubicBezTo>
                    <a:pt x="2107" y="1002"/>
                    <a:pt x="2332" y="1000"/>
                    <a:pt x="2556" y="1000"/>
                  </a:cubicBezTo>
                  <a:cubicBezTo>
                    <a:pt x="2781" y="1000"/>
                    <a:pt x="3004" y="1002"/>
                    <a:pt x="3225" y="1009"/>
                  </a:cubicBezTo>
                  <a:cubicBezTo>
                    <a:pt x="3243" y="1011"/>
                    <a:pt x="3260" y="1012"/>
                    <a:pt x="3277" y="1012"/>
                  </a:cubicBezTo>
                  <a:cubicBezTo>
                    <a:pt x="3852" y="1012"/>
                    <a:pt x="3835" y="95"/>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522325" y="2647200"/>
              <a:ext cx="96325" cy="25750"/>
            </a:xfrm>
            <a:custGeom>
              <a:avLst/>
              <a:gdLst/>
              <a:ahLst/>
              <a:cxnLst/>
              <a:rect l="l" t="t" r="r" b="b"/>
              <a:pathLst>
                <a:path w="3853" h="1030" extrusionOk="0">
                  <a:moveTo>
                    <a:pt x="2257" y="1"/>
                  </a:moveTo>
                  <a:cubicBezTo>
                    <a:pt x="1640" y="1"/>
                    <a:pt x="1028" y="70"/>
                    <a:pt x="429" y="201"/>
                  </a:cubicBezTo>
                  <a:cubicBezTo>
                    <a:pt x="1" y="316"/>
                    <a:pt x="86" y="943"/>
                    <a:pt x="514" y="943"/>
                  </a:cubicBezTo>
                  <a:cubicBezTo>
                    <a:pt x="971" y="986"/>
                    <a:pt x="1427" y="986"/>
                    <a:pt x="1880" y="986"/>
                  </a:cubicBezTo>
                  <a:cubicBezTo>
                    <a:pt x="2333" y="986"/>
                    <a:pt x="2783" y="986"/>
                    <a:pt x="3225" y="1029"/>
                  </a:cubicBezTo>
                  <a:cubicBezTo>
                    <a:pt x="3234" y="1029"/>
                    <a:pt x="3243" y="1029"/>
                    <a:pt x="3252" y="1029"/>
                  </a:cubicBezTo>
                  <a:cubicBezTo>
                    <a:pt x="3852" y="1029"/>
                    <a:pt x="3843" y="87"/>
                    <a:pt x="3225" y="59"/>
                  </a:cubicBezTo>
                  <a:cubicBezTo>
                    <a:pt x="2902" y="20"/>
                    <a:pt x="25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521375" y="2714025"/>
              <a:ext cx="97275" cy="25975"/>
            </a:xfrm>
            <a:custGeom>
              <a:avLst/>
              <a:gdLst/>
              <a:ahLst/>
              <a:cxnLst/>
              <a:rect l="l" t="t" r="r" b="b"/>
              <a:pathLst>
                <a:path w="3891" h="1039" extrusionOk="0">
                  <a:moveTo>
                    <a:pt x="2416" y="1"/>
                  </a:moveTo>
                  <a:cubicBezTo>
                    <a:pt x="1759" y="1"/>
                    <a:pt x="1106" y="71"/>
                    <a:pt x="467" y="210"/>
                  </a:cubicBezTo>
                  <a:cubicBezTo>
                    <a:pt x="0" y="293"/>
                    <a:pt x="61" y="956"/>
                    <a:pt x="498" y="956"/>
                  </a:cubicBezTo>
                  <a:cubicBezTo>
                    <a:pt x="516" y="956"/>
                    <a:pt x="534" y="954"/>
                    <a:pt x="552" y="952"/>
                  </a:cubicBezTo>
                  <a:cubicBezTo>
                    <a:pt x="1465" y="1038"/>
                    <a:pt x="2378" y="981"/>
                    <a:pt x="3263" y="1038"/>
                  </a:cubicBezTo>
                  <a:cubicBezTo>
                    <a:pt x="3272" y="1038"/>
                    <a:pt x="3281" y="1038"/>
                    <a:pt x="3290" y="1038"/>
                  </a:cubicBezTo>
                  <a:cubicBezTo>
                    <a:pt x="3890" y="1038"/>
                    <a:pt x="3881" y="95"/>
                    <a:pt x="3263" y="39"/>
                  </a:cubicBezTo>
                  <a:cubicBezTo>
                    <a:pt x="2980" y="14"/>
                    <a:pt x="2698"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522325" y="2781075"/>
              <a:ext cx="96325" cy="25975"/>
            </a:xfrm>
            <a:custGeom>
              <a:avLst/>
              <a:gdLst/>
              <a:ahLst/>
              <a:cxnLst/>
              <a:rect l="l" t="t" r="r" b="b"/>
              <a:pathLst>
                <a:path w="3853" h="1039" extrusionOk="0">
                  <a:moveTo>
                    <a:pt x="2378" y="1"/>
                  </a:moveTo>
                  <a:cubicBezTo>
                    <a:pt x="1721" y="1"/>
                    <a:pt x="1068" y="71"/>
                    <a:pt x="429" y="210"/>
                  </a:cubicBezTo>
                  <a:cubicBezTo>
                    <a:pt x="1" y="325"/>
                    <a:pt x="86" y="952"/>
                    <a:pt x="514" y="952"/>
                  </a:cubicBezTo>
                  <a:cubicBezTo>
                    <a:pt x="971" y="995"/>
                    <a:pt x="1427" y="995"/>
                    <a:pt x="1880" y="995"/>
                  </a:cubicBezTo>
                  <a:cubicBezTo>
                    <a:pt x="2333" y="995"/>
                    <a:pt x="2783" y="995"/>
                    <a:pt x="3225" y="1038"/>
                  </a:cubicBezTo>
                  <a:cubicBezTo>
                    <a:pt x="3234" y="1038"/>
                    <a:pt x="3243" y="1039"/>
                    <a:pt x="3252" y="1039"/>
                  </a:cubicBezTo>
                  <a:cubicBezTo>
                    <a:pt x="3852" y="1039"/>
                    <a:pt x="3843" y="96"/>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55275" y="2848125"/>
              <a:ext cx="163375" cy="25950"/>
            </a:xfrm>
            <a:custGeom>
              <a:avLst/>
              <a:gdLst/>
              <a:ahLst/>
              <a:cxnLst/>
              <a:rect l="l" t="t" r="r" b="b"/>
              <a:pathLst>
                <a:path w="6535" h="1038" extrusionOk="0">
                  <a:moveTo>
                    <a:pt x="4283" y="1"/>
                  </a:moveTo>
                  <a:cubicBezTo>
                    <a:pt x="3016" y="1"/>
                    <a:pt x="1744" y="71"/>
                    <a:pt x="486" y="210"/>
                  </a:cubicBezTo>
                  <a:cubicBezTo>
                    <a:pt x="1" y="210"/>
                    <a:pt x="1" y="952"/>
                    <a:pt x="486" y="952"/>
                  </a:cubicBezTo>
                  <a:cubicBezTo>
                    <a:pt x="2312" y="1038"/>
                    <a:pt x="4109" y="981"/>
                    <a:pt x="5907" y="1038"/>
                  </a:cubicBezTo>
                  <a:cubicBezTo>
                    <a:pt x="6534" y="1038"/>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22325" y="291517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971" y="995"/>
                    <a:pt x="1427" y="1002"/>
                    <a:pt x="1880" y="1002"/>
                  </a:cubicBezTo>
                  <a:cubicBezTo>
                    <a:pt x="2107" y="1002"/>
                    <a:pt x="2332" y="1001"/>
                    <a:pt x="2556" y="1001"/>
                  </a:cubicBezTo>
                  <a:cubicBezTo>
                    <a:pt x="2781" y="1001"/>
                    <a:pt x="3004" y="100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22325" y="29822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521350" y="3116325"/>
              <a:ext cx="97275" cy="25300"/>
            </a:xfrm>
            <a:custGeom>
              <a:avLst/>
              <a:gdLst/>
              <a:ahLst/>
              <a:cxnLst/>
              <a:rect l="l" t="t" r="r" b="b"/>
              <a:pathLst>
                <a:path w="3891" h="1012" extrusionOk="0">
                  <a:moveTo>
                    <a:pt x="2417" y="1"/>
                  </a:moveTo>
                  <a:cubicBezTo>
                    <a:pt x="1760" y="1"/>
                    <a:pt x="1107" y="71"/>
                    <a:pt x="468" y="211"/>
                  </a:cubicBezTo>
                  <a:cubicBezTo>
                    <a:pt x="1" y="266"/>
                    <a:pt x="63" y="956"/>
                    <a:pt x="501" y="956"/>
                  </a:cubicBezTo>
                  <a:cubicBezTo>
                    <a:pt x="518" y="956"/>
                    <a:pt x="535" y="955"/>
                    <a:pt x="553" y="952"/>
                  </a:cubicBezTo>
                  <a:cubicBezTo>
                    <a:pt x="907" y="986"/>
                    <a:pt x="1262" y="993"/>
                    <a:pt x="1614" y="993"/>
                  </a:cubicBezTo>
                  <a:cubicBezTo>
                    <a:pt x="1900" y="993"/>
                    <a:pt x="2186" y="988"/>
                    <a:pt x="2469" y="988"/>
                  </a:cubicBezTo>
                  <a:cubicBezTo>
                    <a:pt x="2736" y="988"/>
                    <a:pt x="3001" y="993"/>
                    <a:pt x="3264" y="1010"/>
                  </a:cubicBezTo>
                  <a:cubicBezTo>
                    <a:pt x="3281" y="1011"/>
                    <a:pt x="3298" y="1012"/>
                    <a:pt x="3315" y="1012"/>
                  </a:cubicBezTo>
                  <a:cubicBezTo>
                    <a:pt x="3891" y="1012"/>
                    <a:pt x="3874" y="67"/>
                    <a:pt x="3264" y="39"/>
                  </a:cubicBezTo>
                  <a:cubicBezTo>
                    <a:pt x="2981" y="14"/>
                    <a:pt x="2699"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5275" y="3183375"/>
              <a:ext cx="163375" cy="25250"/>
            </a:xfrm>
            <a:custGeom>
              <a:avLst/>
              <a:gdLst/>
              <a:ahLst/>
              <a:cxnLst/>
              <a:rect l="l" t="t" r="r" b="b"/>
              <a:pathLst>
                <a:path w="6535" h="1010" extrusionOk="0">
                  <a:moveTo>
                    <a:pt x="4283" y="1"/>
                  </a:moveTo>
                  <a:cubicBezTo>
                    <a:pt x="3016" y="1"/>
                    <a:pt x="1744" y="71"/>
                    <a:pt x="486" y="211"/>
                  </a:cubicBezTo>
                  <a:cubicBezTo>
                    <a:pt x="1" y="211"/>
                    <a:pt x="1" y="952"/>
                    <a:pt x="486" y="952"/>
                  </a:cubicBezTo>
                  <a:cubicBezTo>
                    <a:pt x="1194" y="986"/>
                    <a:pt x="1898" y="993"/>
                    <a:pt x="2600" y="993"/>
                  </a:cubicBezTo>
                  <a:cubicBezTo>
                    <a:pt x="3169" y="993"/>
                    <a:pt x="3737" y="988"/>
                    <a:pt x="4304" y="988"/>
                  </a:cubicBezTo>
                  <a:cubicBezTo>
                    <a:pt x="4839" y="988"/>
                    <a:pt x="5373" y="993"/>
                    <a:pt x="5907" y="1010"/>
                  </a:cubicBezTo>
                  <a:cubicBezTo>
                    <a:pt x="6534" y="1010"/>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522325" y="32504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522325" y="3317475"/>
              <a:ext cx="96300" cy="25300"/>
            </a:xfrm>
            <a:custGeom>
              <a:avLst/>
              <a:gdLst/>
              <a:ahLst/>
              <a:cxnLst/>
              <a:rect l="l" t="t" r="r" b="b"/>
              <a:pathLst>
                <a:path w="3852" h="1012" extrusionOk="0">
                  <a:moveTo>
                    <a:pt x="2378" y="1"/>
                  </a:moveTo>
                  <a:cubicBezTo>
                    <a:pt x="1721" y="1"/>
                    <a:pt x="1068" y="71"/>
                    <a:pt x="429" y="211"/>
                  </a:cubicBezTo>
                  <a:cubicBezTo>
                    <a:pt x="1" y="325"/>
                    <a:pt x="86" y="953"/>
                    <a:pt x="514" y="953"/>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522325" y="338455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22325" y="345160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55275" y="3518650"/>
              <a:ext cx="163375" cy="25250"/>
            </a:xfrm>
            <a:custGeom>
              <a:avLst/>
              <a:gdLst/>
              <a:ahLst/>
              <a:cxnLst/>
              <a:rect l="l" t="t" r="r" b="b"/>
              <a:pathLst>
                <a:path w="6535" h="1010" extrusionOk="0">
                  <a:moveTo>
                    <a:pt x="4283" y="0"/>
                  </a:moveTo>
                  <a:cubicBezTo>
                    <a:pt x="3016" y="0"/>
                    <a:pt x="1744" y="70"/>
                    <a:pt x="486" y="210"/>
                  </a:cubicBezTo>
                  <a:cubicBezTo>
                    <a:pt x="1" y="210"/>
                    <a:pt x="1" y="952"/>
                    <a:pt x="486" y="952"/>
                  </a:cubicBezTo>
                  <a:cubicBezTo>
                    <a:pt x="1194" y="985"/>
                    <a:pt x="1898" y="992"/>
                    <a:pt x="2600" y="992"/>
                  </a:cubicBezTo>
                  <a:cubicBezTo>
                    <a:pt x="3169" y="992"/>
                    <a:pt x="3737" y="987"/>
                    <a:pt x="4304" y="987"/>
                  </a:cubicBezTo>
                  <a:cubicBezTo>
                    <a:pt x="4839" y="987"/>
                    <a:pt x="5373" y="992"/>
                    <a:pt x="5907" y="1009"/>
                  </a:cubicBezTo>
                  <a:cubicBezTo>
                    <a:pt x="5916" y="1009"/>
                    <a:pt x="5925" y="1009"/>
                    <a:pt x="5934" y="1009"/>
                  </a:cubicBezTo>
                  <a:cubicBezTo>
                    <a:pt x="6534" y="1009"/>
                    <a:pt x="6525" y="67"/>
                    <a:pt x="5907" y="39"/>
                  </a:cubicBezTo>
                  <a:cubicBezTo>
                    <a:pt x="5368" y="13"/>
                    <a:pt x="4826" y="0"/>
                    <a:pt x="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848300" y="1963825"/>
              <a:ext cx="377175" cy="540475"/>
            </a:xfrm>
            <a:custGeom>
              <a:avLst/>
              <a:gdLst/>
              <a:ahLst/>
              <a:cxnLst/>
              <a:rect l="l" t="t" r="r" b="b"/>
              <a:pathLst>
                <a:path w="15087" h="21619" extrusionOk="0">
                  <a:moveTo>
                    <a:pt x="14890" y="0"/>
                  </a:moveTo>
                  <a:cubicBezTo>
                    <a:pt x="14883" y="0"/>
                    <a:pt x="14874" y="1"/>
                    <a:pt x="14866" y="3"/>
                  </a:cubicBezTo>
                  <a:cubicBezTo>
                    <a:pt x="13097" y="402"/>
                    <a:pt x="11357" y="1001"/>
                    <a:pt x="9702" y="1772"/>
                  </a:cubicBezTo>
                  <a:cubicBezTo>
                    <a:pt x="8247" y="2457"/>
                    <a:pt x="7048" y="3626"/>
                    <a:pt x="6306" y="5082"/>
                  </a:cubicBezTo>
                  <a:cubicBezTo>
                    <a:pt x="4652" y="8391"/>
                    <a:pt x="3196" y="11844"/>
                    <a:pt x="1970" y="15353"/>
                  </a:cubicBezTo>
                  <a:cubicBezTo>
                    <a:pt x="1599" y="16323"/>
                    <a:pt x="1256" y="17322"/>
                    <a:pt x="942" y="18292"/>
                  </a:cubicBezTo>
                  <a:cubicBezTo>
                    <a:pt x="600" y="19291"/>
                    <a:pt x="115" y="20318"/>
                    <a:pt x="1" y="21345"/>
                  </a:cubicBezTo>
                  <a:cubicBezTo>
                    <a:pt x="1" y="21519"/>
                    <a:pt x="149" y="21618"/>
                    <a:pt x="290" y="21618"/>
                  </a:cubicBezTo>
                  <a:cubicBezTo>
                    <a:pt x="381" y="21618"/>
                    <a:pt x="470" y="21577"/>
                    <a:pt x="514" y="21488"/>
                  </a:cubicBezTo>
                  <a:cubicBezTo>
                    <a:pt x="942" y="20746"/>
                    <a:pt x="1114" y="19833"/>
                    <a:pt x="1370" y="19005"/>
                  </a:cubicBezTo>
                  <a:cubicBezTo>
                    <a:pt x="1656" y="18178"/>
                    <a:pt x="1941" y="17322"/>
                    <a:pt x="2255" y="16494"/>
                  </a:cubicBezTo>
                  <a:cubicBezTo>
                    <a:pt x="2854" y="14811"/>
                    <a:pt x="3482" y="13128"/>
                    <a:pt x="4167" y="11473"/>
                  </a:cubicBezTo>
                  <a:cubicBezTo>
                    <a:pt x="4880" y="9789"/>
                    <a:pt x="5593" y="8077"/>
                    <a:pt x="6392" y="6394"/>
                  </a:cubicBezTo>
                  <a:cubicBezTo>
                    <a:pt x="7105" y="4853"/>
                    <a:pt x="7847" y="3484"/>
                    <a:pt x="9359" y="2599"/>
                  </a:cubicBezTo>
                  <a:cubicBezTo>
                    <a:pt x="10215" y="2114"/>
                    <a:pt x="11071" y="1715"/>
                    <a:pt x="11984" y="1372"/>
                  </a:cubicBezTo>
                  <a:cubicBezTo>
                    <a:pt x="12983" y="1001"/>
                    <a:pt x="13953" y="602"/>
                    <a:pt x="14952" y="288"/>
                  </a:cubicBezTo>
                  <a:cubicBezTo>
                    <a:pt x="15086" y="208"/>
                    <a:pt x="15018" y="0"/>
                    <a:pt x="14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656775" y="2496000"/>
              <a:ext cx="198700" cy="78950"/>
            </a:xfrm>
            <a:custGeom>
              <a:avLst/>
              <a:gdLst/>
              <a:ahLst/>
              <a:cxnLst/>
              <a:rect l="l" t="t" r="r" b="b"/>
              <a:pathLst>
                <a:path w="7948" h="3158" extrusionOk="0">
                  <a:moveTo>
                    <a:pt x="7719" y="1"/>
                  </a:moveTo>
                  <a:cubicBezTo>
                    <a:pt x="7405" y="1"/>
                    <a:pt x="7148" y="86"/>
                    <a:pt x="6891" y="229"/>
                  </a:cubicBezTo>
                  <a:cubicBezTo>
                    <a:pt x="6578" y="343"/>
                    <a:pt x="6292" y="457"/>
                    <a:pt x="6007" y="600"/>
                  </a:cubicBezTo>
                  <a:cubicBezTo>
                    <a:pt x="5379" y="828"/>
                    <a:pt x="4752" y="1028"/>
                    <a:pt x="4152" y="1256"/>
                  </a:cubicBezTo>
                  <a:cubicBezTo>
                    <a:pt x="2925" y="1656"/>
                    <a:pt x="1699" y="2055"/>
                    <a:pt x="443" y="2426"/>
                  </a:cubicBezTo>
                  <a:cubicBezTo>
                    <a:pt x="0" y="2530"/>
                    <a:pt x="128" y="3158"/>
                    <a:pt x="523" y="3158"/>
                  </a:cubicBezTo>
                  <a:cubicBezTo>
                    <a:pt x="561" y="3158"/>
                    <a:pt x="601" y="3152"/>
                    <a:pt x="643" y="3139"/>
                  </a:cubicBezTo>
                  <a:cubicBezTo>
                    <a:pt x="1927" y="2768"/>
                    <a:pt x="3211" y="2341"/>
                    <a:pt x="4438" y="1855"/>
                  </a:cubicBezTo>
                  <a:cubicBezTo>
                    <a:pt x="5037" y="1627"/>
                    <a:pt x="5636" y="1370"/>
                    <a:pt x="6235" y="1114"/>
                  </a:cubicBezTo>
                  <a:cubicBezTo>
                    <a:pt x="6521" y="999"/>
                    <a:pt x="6806" y="857"/>
                    <a:pt x="7091" y="743"/>
                  </a:cubicBezTo>
                  <a:cubicBezTo>
                    <a:pt x="7405" y="657"/>
                    <a:pt x="7662" y="486"/>
                    <a:pt x="7862" y="258"/>
                  </a:cubicBezTo>
                  <a:cubicBezTo>
                    <a:pt x="7947" y="115"/>
                    <a:pt x="7833"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14050" y="2599375"/>
              <a:ext cx="121825" cy="60850"/>
            </a:xfrm>
            <a:custGeom>
              <a:avLst/>
              <a:gdLst/>
              <a:ahLst/>
              <a:cxnLst/>
              <a:rect l="l" t="t" r="r" b="b"/>
              <a:pathLst>
                <a:path w="4873" h="2434" extrusionOk="0">
                  <a:moveTo>
                    <a:pt x="3424" y="631"/>
                  </a:moveTo>
                  <a:cubicBezTo>
                    <a:pt x="3624" y="631"/>
                    <a:pt x="3824" y="688"/>
                    <a:pt x="4023" y="830"/>
                  </a:cubicBezTo>
                  <a:lnTo>
                    <a:pt x="4080" y="916"/>
                  </a:lnTo>
                  <a:cubicBezTo>
                    <a:pt x="4080" y="945"/>
                    <a:pt x="4023" y="1002"/>
                    <a:pt x="3966" y="1030"/>
                  </a:cubicBezTo>
                  <a:cubicBezTo>
                    <a:pt x="3681" y="1173"/>
                    <a:pt x="3396" y="1258"/>
                    <a:pt x="3110" y="1316"/>
                  </a:cubicBezTo>
                  <a:cubicBezTo>
                    <a:pt x="2768" y="1430"/>
                    <a:pt x="2397" y="1544"/>
                    <a:pt x="2055" y="1629"/>
                  </a:cubicBezTo>
                  <a:cubicBezTo>
                    <a:pt x="1769" y="1743"/>
                    <a:pt x="1484" y="1801"/>
                    <a:pt x="1170" y="1801"/>
                  </a:cubicBezTo>
                  <a:cubicBezTo>
                    <a:pt x="942" y="1801"/>
                    <a:pt x="742" y="1658"/>
                    <a:pt x="685" y="1430"/>
                  </a:cubicBezTo>
                  <a:cubicBezTo>
                    <a:pt x="599" y="1230"/>
                    <a:pt x="685" y="1144"/>
                    <a:pt x="828" y="1002"/>
                  </a:cubicBezTo>
                  <a:cubicBezTo>
                    <a:pt x="857" y="968"/>
                    <a:pt x="878" y="933"/>
                    <a:pt x="891" y="898"/>
                  </a:cubicBezTo>
                  <a:lnTo>
                    <a:pt x="891" y="898"/>
                  </a:lnTo>
                  <a:cubicBezTo>
                    <a:pt x="1031" y="878"/>
                    <a:pt x="1174" y="843"/>
                    <a:pt x="1313" y="830"/>
                  </a:cubicBezTo>
                  <a:cubicBezTo>
                    <a:pt x="1655" y="802"/>
                    <a:pt x="2026" y="716"/>
                    <a:pt x="2368" y="688"/>
                  </a:cubicBezTo>
                  <a:cubicBezTo>
                    <a:pt x="2711" y="659"/>
                    <a:pt x="3082" y="631"/>
                    <a:pt x="3424" y="631"/>
                  </a:cubicBezTo>
                  <a:close/>
                  <a:moveTo>
                    <a:pt x="3344" y="1"/>
                  </a:moveTo>
                  <a:cubicBezTo>
                    <a:pt x="3313" y="1"/>
                    <a:pt x="3282" y="2"/>
                    <a:pt x="3253" y="3"/>
                  </a:cubicBezTo>
                  <a:cubicBezTo>
                    <a:pt x="2739" y="32"/>
                    <a:pt x="2226" y="89"/>
                    <a:pt x="1712" y="174"/>
                  </a:cubicBezTo>
                  <a:cubicBezTo>
                    <a:pt x="1455" y="231"/>
                    <a:pt x="1199" y="288"/>
                    <a:pt x="942" y="374"/>
                  </a:cubicBezTo>
                  <a:cubicBezTo>
                    <a:pt x="810" y="423"/>
                    <a:pt x="678" y="454"/>
                    <a:pt x="568" y="515"/>
                  </a:cubicBezTo>
                  <a:lnTo>
                    <a:pt x="568" y="515"/>
                  </a:lnTo>
                  <a:cubicBezTo>
                    <a:pt x="559" y="515"/>
                    <a:pt x="551" y="516"/>
                    <a:pt x="542" y="517"/>
                  </a:cubicBezTo>
                  <a:cubicBezTo>
                    <a:pt x="228" y="602"/>
                    <a:pt x="0" y="916"/>
                    <a:pt x="29" y="1230"/>
                  </a:cubicBezTo>
                  <a:cubicBezTo>
                    <a:pt x="0" y="1544"/>
                    <a:pt x="143" y="1858"/>
                    <a:pt x="343" y="2086"/>
                  </a:cubicBezTo>
                  <a:cubicBezTo>
                    <a:pt x="600" y="2344"/>
                    <a:pt x="926" y="2433"/>
                    <a:pt x="1269" y="2433"/>
                  </a:cubicBezTo>
                  <a:cubicBezTo>
                    <a:pt x="1761" y="2433"/>
                    <a:pt x="2290" y="2249"/>
                    <a:pt x="2711" y="2114"/>
                  </a:cubicBezTo>
                  <a:cubicBezTo>
                    <a:pt x="3139" y="2000"/>
                    <a:pt x="3595" y="1886"/>
                    <a:pt x="4023" y="1715"/>
                  </a:cubicBezTo>
                  <a:cubicBezTo>
                    <a:pt x="4366" y="1629"/>
                    <a:pt x="4651" y="1373"/>
                    <a:pt x="4737" y="1030"/>
                  </a:cubicBezTo>
                  <a:cubicBezTo>
                    <a:pt x="4872" y="270"/>
                    <a:pt x="3950"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5475" y="2654850"/>
              <a:ext cx="128425" cy="57800"/>
            </a:xfrm>
            <a:custGeom>
              <a:avLst/>
              <a:gdLst/>
              <a:ahLst/>
              <a:cxnLst/>
              <a:rect l="l" t="t" r="r" b="b"/>
              <a:pathLst>
                <a:path w="5137" h="2312" extrusionOk="0">
                  <a:moveTo>
                    <a:pt x="2281" y="512"/>
                  </a:moveTo>
                  <a:cubicBezTo>
                    <a:pt x="2442" y="512"/>
                    <a:pt x="2604" y="516"/>
                    <a:pt x="2768" y="523"/>
                  </a:cubicBezTo>
                  <a:cubicBezTo>
                    <a:pt x="3082" y="580"/>
                    <a:pt x="3396" y="637"/>
                    <a:pt x="3710" y="723"/>
                  </a:cubicBezTo>
                  <a:cubicBezTo>
                    <a:pt x="3853" y="780"/>
                    <a:pt x="3995" y="837"/>
                    <a:pt x="4138" y="894"/>
                  </a:cubicBezTo>
                  <a:cubicBezTo>
                    <a:pt x="4224" y="923"/>
                    <a:pt x="4395" y="951"/>
                    <a:pt x="4423" y="1008"/>
                  </a:cubicBezTo>
                  <a:lnTo>
                    <a:pt x="4338" y="1094"/>
                  </a:lnTo>
                  <a:cubicBezTo>
                    <a:pt x="4224" y="1151"/>
                    <a:pt x="4109" y="1208"/>
                    <a:pt x="3995" y="1236"/>
                  </a:cubicBezTo>
                  <a:lnTo>
                    <a:pt x="2940" y="1465"/>
                  </a:lnTo>
                  <a:cubicBezTo>
                    <a:pt x="2559" y="1541"/>
                    <a:pt x="2115" y="1693"/>
                    <a:pt x="1693" y="1693"/>
                  </a:cubicBezTo>
                  <a:cubicBezTo>
                    <a:pt x="1481" y="1693"/>
                    <a:pt x="1275" y="1655"/>
                    <a:pt x="1085" y="1550"/>
                  </a:cubicBezTo>
                  <a:cubicBezTo>
                    <a:pt x="914" y="1436"/>
                    <a:pt x="686" y="1208"/>
                    <a:pt x="743" y="980"/>
                  </a:cubicBezTo>
                  <a:cubicBezTo>
                    <a:pt x="800" y="751"/>
                    <a:pt x="999" y="609"/>
                    <a:pt x="1228" y="580"/>
                  </a:cubicBezTo>
                  <a:cubicBezTo>
                    <a:pt x="1256" y="577"/>
                    <a:pt x="1280" y="569"/>
                    <a:pt x="1302" y="558"/>
                  </a:cubicBezTo>
                  <a:lnTo>
                    <a:pt x="1302" y="558"/>
                  </a:lnTo>
                  <a:cubicBezTo>
                    <a:pt x="1625" y="527"/>
                    <a:pt x="1950" y="512"/>
                    <a:pt x="2281" y="512"/>
                  </a:cubicBezTo>
                  <a:close/>
                  <a:moveTo>
                    <a:pt x="2377" y="0"/>
                  </a:moveTo>
                  <a:cubicBezTo>
                    <a:pt x="1997" y="0"/>
                    <a:pt x="1618" y="41"/>
                    <a:pt x="1263" y="140"/>
                  </a:cubicBezTo>
                  <a:lnTo>
                    <a:pt x="1263" y="140"/>
                  </a:lnTo>
                  <a:cubicBezTo>
                    <a:pt x="1154" y="82"/>
                    <a:pt x="1036" y="54"/>
                    <a:pt x="918" y="54"/>
                  </a:cubicBezTo>
                  <a:cubicBezTo>
                    <a:pt x="667" y="54"/>
                    <a:pt x="419" y="181"/>
                    <a:pt x="286" y="409"/>
                  </a:cubicBezTo>
                  <a:cubicBezTo>
                    <a:pt x="58" y="694"/>
                    <a:pt x="1" y="1065"/>
                    <a:pt x="143" y="1408"/>
                  </a:cubicBezTo>
                  <a:cubicBezTo>
                    <a:pt x="412" y="2079"/>
                    <a:pt x="1067" y="2312"/>
                    <a:pt x="1723" y="2312"/>
                  </a:cubicBezTo>
                  <a:cubicBezTo>
                    <a:pt x="1903" y="2312"/>
                    <a:pt x="2083" y="2294"/>
                    <a:pt x="2255" y="2264"/>
                  </a:cubicBezTo>
                  <a:cubicBezTo>
                    <a:pt x="2740" y="2178"/>
                    <a:pt x="3225" y="2064"/>
                    <a:pt x="3710" y="1950"/>
                  </a:cubicBezTo>
                  <a:cubicBezTo>
                    <a:pt x="4109" y="1893"/>
                    <a:pt x="4452" y="1750"/>
                    <a:pt x="4794" y="1522"/>
                  </a:cubicBezTo>
                  <a:cubicBezTo>
                    <a:pt x="5080" y="1293"/>
                    <a:pt x="5137" y="866"/>
                    <a:pt x="4851" y="580"/>
                  </a:cubicBezTo>
                  <a:cubicBezTo>
                    <a:pt x="4537" y="323"/>
                    <a:pt x="4138" y="181"/>
                    <a:pt x="3739" y="152"/>
                  </a:cubicBezTo>
                  <a:cubicBezTo>
                    <a:pt x="3312" y="62"/>
                    <a:pt x="284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19025" y="2700725"/>
              <a:ext cx="129850" cy="59050"/>
            </a:xfrm>
            <a:custGeom>
              <a:avLst/>
              <a:gdLst/>
              <a:ahLst/>
              <a:cxnLst/>
              <a:rect l="l" t="t" r="r" b="b"/>
              <a:pathLst>
                <a:path w="5194" h="2362" extrusionOk="0">
                  <a:moveTo>
                    <a:pt x="2376" y="507"/>
                  </a:moveTo>
                  <a:cubicBezTo>
                    <a:pt x="2441" y="507"/>
                    <a:pt x="2505" y="509"/>
                    <a:pt x="2569" y="514"/>
                  </a:cubicBezTo>
                  <a:cubicBezTo>
                    <a:pt x="3188" y="560"/>
                    <a:pt x="3788" y="790"/>
                    <a:pt x="4267" y="1175"/>
                  </a:cubicBezTo>
                  <a:lnTo>
                    <a:pt x="4267" y="1175"/>
                  </a:lnTo>
                  <a:cubicBezTo>
                    <a:pt x="3637" y="1457"/>
                    <a:pt x="2960" y="1637"/>
                    <a:pt x="2284" y="1684"/>
                  </a:cubicBezTo>
                  <a:cubicBezTo>
                    <a:pt x="2098" y="1713"/>
                    <a:pt x="1905" y="1727"/>
                    <a:pt x="1713" y="1727"/>
                  </a:cubicBezTo>
                  <a:cubicBezTo>
                    <a:pt x="1520" y="1727"/>
                    <a:pt x="1328" y="1713"/>
                    <a:pt x="1142" y="1684"/>
                  </a:cubicBezTo>
                  <a:cubicBezTo>
                    <a:pt x="943" y="1655"/>
                    <a:pt x="629" y="1570"/>
                    <a:pt x="657" y="1285"/>
                  </a:cubicBezTo>
                  <a:cubicBezTo>
                    <a:pt x="643" y="1194"/>
                    <a:pt x="600" y="1125"/>
                    <a:pt x="543" y="1079"/>
                  </a:cubicBezTo>
                  <a:lnTo>
                    <a:pt x="543" y="1079"/>
                  </a:lnTo>
                  <a:cubicBezTo>
                    <a:pt x="843" y="951"/>
                    <a:pt x="1115" y="753"/>
                    <a:pt x="1428" y="657"/>
                  </a:cubicBezTo>
                  <a:cubicBezTo>
                    <a:pt x="1735" y="562"/>
                    <a:pt x="2062" y="507"/>
                    <a:pt x="2376" y="507"/>
                  </a:cubicBezTo>
                  <a:close/>
                  <a:moveTo>
                    <a:pt x="2597" y="1"/>
                  </a:moveTo>
                  <a:cubicBezTo>
                    <a:pt x="2169" y="1"/>
                    <a:pt x="1713" y="86"/>
                    <a:pt x="1313" y="229"/>
                  </a:cubicBezTo>
                  <a:cubicBezTo>
                    <a:pt x="914" y="372"/>
                    <a:pt x="429" y="600"/>
                    <a:pt x="229" y="999"/>
                  </a:cubicBezTo>
                  <a:cubicBezTo>
                    <a:pt x="229" y="1007"/>
                    <a:pt x="230" y="1015"/>
                    <a:pt x="231" y="1022"/>
                  </a:cubicBezTo>
                  <a:lnTo>
                    <a:pt x="231" y="1022"/>
                  </a:lnTo>
                  <a:cubicBezTo>
                    <a:pt x="126" y="1056"/>
                    <a:pt x="40" y="1143"/>
                    <a:pt x="29" y="1285"/>
                  </a:cubicBezTo>
                  <a:cubicBezTo>
                    <a:pt x="1" y="1684"/>
                    <a:pt x="258" y="2055"/>
                    <a:pt x="629" y="2169"/>
                  </a:cubicBezTo>
                  <a:cubicBezTo>
                    <a:pt x="950" y="2297"/>
                    <a:pt x="1287" y="2362"/>
                    <a:pt x="1628" y="2362"/>
                  </a:cubicBezTo>
                  <a:cubicBezTo>
                    <a:pt x="1741" y="2362"/>
                    <a:pt x="1856" y="2355"/>
                    <a:pt x="1970" y="2340"/>
                  </a:cubicBezTo>
                  <a:cubicBezTo>
                    <a:pt x="3025" y="2283"/>
                    <a:pt x="4053" y="1998"/>
                    <a:pt x="4994" y="1513"/>
                  </a:cubicBezTo>
                  <a:cubicBezTo>
                    <a:pt x="5165" y="1399"/>
                    <a:pt x="5194" y="1170"/>
                    <a:pt x="5051" y="1028"/>
                  </a:cubicBezTo>
                  <a:cubicBezTo>
                    <a:pt x="4395" y="372"/>
                    <a:pt x="351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21450" y="2739000"/>
              <a:ext cx="106025" cy="73400"/>
            </a:xfrm>
            <a:custGeom>
              <a:avLst/>
              <a:gdLst/>
              <a:ahLst/>
              <a:cxnLst/>
              <a:rect l="l" t="t" r="r" b="b"/>
              <a:pathLst>
                <a:path w="4241" h="2936" extrusionOk="0">
                  <a:moveTo>
                    <a:pt x="757" y="690"/>
                  </a:moveTo>
                  <a:lnTo>
                    <a:pt x="757" y="690"/>
                  </a:lnTo>
                  <a:cubicBezTo>
                    <a:pt x="759" y="746"/>
                    <a:pt x="789" y="798"/>
                    <a:pt x="846" y="809"/>
                  </a:cubicBezTo>
                  <a:cubicBezTo>
                    <a:pt x="1834" y="1026"/>
                    <a:pt x="2700" y="1569"/>
                    <a:pt x="3324" y="2335"/>
                  </a:cubicBezTo>
                  <a:lnTo>
                    <a:pt x="3324" y="2335"/>
                  </a:lnTo>
                  <a:cubicBezTo>
                    <a:pt x="2768" y="2282"/>
                    <a:pt x="2225" y="2116"/>
                    <a:pt x="1730" y="1836"/>
                  </a:cubicBezTo>
                  <a:cubicBezTo>
                    <a:pt x="1416" y="1637"/>
                    <a:pt x="1131" y="1408"/>
                    <a:pt x="874" y="1152"/>
                  </a:cubicBezTo>
                  <a:cubicBezTo>
                    <a:pt x="788" y="1038"/>
                    <a:pt x="731" y="923"/>
                    <a:pt x="703" y="781"/>
                  </a:cubicBezTo>
                  <a:cubicBezTo>
                    <a:pt x="713" y="749"/>
                    <a:pt x="732" y="717"/>
                    <a:pt x="757" y="690"/>
                  </a:cubicBezTo>
                  <a:close/>
                  <a:moveTo>
                    <a:pt x="800" y="1"/>
                  </a:moveTo>
                  <a:cubicBezTo>
                    <a:pt x="336" y="1"/>
                    <a:pt x="1" y="534"/>
                    <a:pt x="75" y="980"/>
                  </a:cubicBezTo>
                  <a:cubicBezTo>
                    <a:pt x="161" y="1465"/>
                    <a:pt x="617" y="1836"/>
                    <a:pt x="988" y="2122"/>
                  </a:cubicBezTo>
                  <a:cubicBezTo>
                    <a:pt x="1744" y="2651"/>
                    <a:pt x="2634" y="2936"/>
                    <a:pt x="3540" y="2936"/>
                  </a:cubicBezTo>
                  <a:cubicBezTo>
                    <a:pt x="3659" y="2936"/>
                    <a:pt x="3779" y="2931"/>
                    <a:pt x="3898" y="2921"/>
                  </a:cubicBezTo>
                  <a:cubicBezTo>
                    <a:pt x="4098" y="2921"/>
                    <a:pt x="4241" y="2692"/>
                    <a:pt x="4127" y="2493"/>
                  </a:cubicBezTo>
                  <a:cubicBezTo>
                    <a:pt x="3418" y="1457"/>
                    <a:pt x="2319" y="734"/>
                    <a:pt x="1103" y="547"/>
                  </a:cubicBezTo>
                  <a:lnTo>
                    <a:pt x="1103" y="547"/>
                  </a:lnTo>
                  <a:cubicBezTo>
                    <a:pt x="1160" y="500"/>
                    <a:pt x="1201" y="430"/>
                    <a:pt x="1216" y="353"/>
                  </a:cubicBezTo>
                  <a:cubicBezTo>
                    <a:pt x="1245" y="210"/>
                    <a:pt x="1131" y="67"/>
                    <a:pt x="1017" y="39"/>
                  </a:cubicBezTo>
                  <a:cubicBezTo>
                    <a:pt x="942" y="13"/>
                    <a:pt x="87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36750" y="2310100"/>
              <a:ext cx="78500" cy="1624050"/>
            </a:xfrm>
            <a:custGeom>
              <a:avLst/>
              <a:gdLst/>
              <a:ahLst/>
              <a:cxnLst/>
              <a:rect l="l" t="t" r="r" b="b"/>
              <a:pathLst>
                <a:path w="3140" h="64962" extrusionOk="0">
                  <a:moveTo>
                    <a:pt x="2946" y="1"/>
                  </a:moveTo>
                  <a:cubicBezTo>
                    <a:pt x="2889" y="1"/>
                    <a:pt x="2837" y="32"/>
                    <a:pt x="2826" y="104"/>
                  </a:cubicBezTo>
                  <a:cubicBezTo>
                    <a:pt x="2455" y="2130"/>
                    <a:pt x="2340" y="4241"/>
                    <a:pt x="2198" y="6296"/>
                  </a:cubicBezTo>
                  <a:cubicBezTo>
                    <a:pt x="2027" y="8378"/>
                    <a:pt x="1855" y="10518"/>
                    <a:pt x="1684" y="12630"/>
                  </a:cubicBezTo>
                  <a:cubicBezTo>
                    <a:pt x="1370" y="16852"/>
                    <a:pt x="1057" y="21047"/>
                    <a:pt x="800" y="25241"/>
                  </a:cubicBezTo>
                  <a:cubicBezTo>
                    <a:pt x="315" y="33658"/>
                    <a:pt x="1" y="42075"/>
                    <a:pt x="201" y="50492"/>
                  </a:cubicBezTo>
                  <a:cubicBezTo>
                    <a:pt x="286" y="55228"/>
                    <a:pt x="457" y="59993"/>
                    <a:pt x="1085" y="64672"/>
                  </a:cubicBezTo>
                  <a:cubicBezTo>
                    <a:pt x="1114" y="64861"/>
                    <a:pt x="1284" y="64961"/>
                    <a:pt x="1440" y="64961"/>
                  </a:cubicBezTo>
                  <a:cubicBezTo>
                    <a:pt x="1590" y="64961"/>
                    <a:pt x="1727" y="64868"/>
                    <a:pt x="1713" y="64672"/>
                  </a:cubicBezTo>
                  <a:cubicBezTo>
                    <a:pt x="1399" y="60478"/>
                    <a:pt x="1057" y="56284"/>
                    <a:pt x="942" y="52061"/>
                  </a:cubicBezTo>
                  <a:cubicBezTo>
                    <a:pt x="828" y="47867"/>
                    <a:pt x="828" y="43730"/>
                    <a:pt x="914" y="39564"/>
                  </a:cubicBezTo>
                  <a:cubicBezTo>
                    <a:pt x="1114" y="31147"/>
                    <a:pt x="1656" y="22787"/>
                    <a:pt x="2226" y="14399"/>
                  </a:cubicBezTo>
                  <a:cubicBezTo>
                    <a:pt x="2398" y="12031"/>
                    <a:pt x="2569" y="9662"/>
                    <a:pt x="2740" y="7294"/>
                  </a:cubicBezTo>
                  <a:cubicBezTo>
                    <a:pt x="2826" y="6153"/>
                    <a:pt x="2883" y="4983"/>
                    <a:pt x="2940" y="3813"/>
                  </a:cubicBezTo>
                  <a:cubicBezTo>
                    <a:pt x="3025" y="2615"/>
                    <a:pt x="3139" y="1360"/>
                    <a:pt x="3111" y="161"/>
                  </a:cubicBezTo>
                  <a:cubicBezTo>
                    <a:pt x="3111" y="62"/>
                    <a:pt x="3024"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2625" y="3921875"/>
              <a:ext cx="303700" cy="40175"/>
            </a:xfrm>
            <a:custGeom>
              <a:avLst/>
              <a:gdLst/>
              <a:ahLst/>
              <a:cxnLst/>
              <a:rect l="l" t="t" r="r" b="b"/>
              <a:pathLst>
                <a:path w="12148" h="1607" extrusionOk="0">
                  <a:moveTo>
                    <a:pt x="285" y="1"/>
                  </a:moveTo>
                  <a:cubicBezTo>
                    <a:pt x="47" y="1"/>
                    <a:pt x="0" y="459"/>
                    <a:pt x="250" y="487"/>
                  </a:cubicBezTo>
                  <a:cubicBezTo>
                    <a:pt x="2161" y="801"/>
                    <a:pt x="4102" y="1029"/>
                    <a:pt x="6070" y="1200"/>
                  </a:cubicBezTo>
                  <a:cubicBezTo>
                    <a:pt x="7040" y="1286"/>
                    <a:pt x="8011" y="1371"/>
                    <a:pt x="8981" y="1457"/>
                  </a:cubicBezTo>
                  <a:cubicBezTo>
                    <a:pt x="9494" y="1485"/>
                    <a:pt x="9979" y="1514"/>
                    <a:pt x="10464" y="1542"/>
                  </a:cubicBezTo>
                  <a:cubicBezTo>
                    <a:pt x="10693" y="1585"/>
                    <a:pt x="10928" y="1607"/>
                    <a:pt x="11167" y="1607"/>
                  </a:cubicBezTo>
                  <a:cubicBezTo>
                    <a:pt x="11406" y="1607"/>
                    <a:pt x="11648" y="1585"/>
                    <a:pt x="11891" y="1542"/>
                  </a:cubicBezTo>
                  <a:cubicBezTo>
                    <a:pt x="12062" y="1485"/>
                    <a:pt x="12148" y="1200"/>
                    <a:pt x="11948" y="1114"/>
                  </a:cubicBezTo>
                  <a:cubicBezTo>
                    <a:pt x="11591" y="996"/>
                    <a:pt x="11235" y="936"/>
                    <a:pt x="10862" y="936"/>
                  </a:cubicBezTo>
                  <a:cubicBezTo>
                    <a:pt x="10787" y="936"/>
                    <a:pt x="10712" y="939"/>
                    <a:pt x="10636" y="943"/>
                  </a:cubicBezTo>
                  <a:cubicBezTo>
                    <a:pt x="10208" y="915"/>
                    <a:pt x="9751" y="915"/>
                    <a:pt x="9266" y="858"/>
                  </a:cubicBezTo>
                  <a:cubicBezTo>
                    <a:pt x="8267" y="801"/>
                    <a:pt x="7269" y="715"/>
                    <a:pt x="6242" y="629"/>
                  </a:cubicBezTo>
                  <a:cubicBezTo>
                    <a:pt x="4273" y="458"/>
                    <a:pt x="2276" y="259"/>
                    <a:pt x="307" y="2"/>
                  </a:cubicBezTo>
                  <a:cubicBezTo>
                    <a:pt x="300" y="1"/>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670025" y="2683300"/>
              <a:ext cx="327650" cy="69550"/>
            </a:xfrm>
            <a:custGeom>
              <a:avLst/>
              <a:gdLst/>
              <a:ahLst/>
              <a:cxnLst/>
              <a:rect l="l" t="t" r="r" b="b"/>
              <a:pathLst>
                <a:path w="13106" h="2782" extrusionOk="0">
                  <a:moveTo>
                    <a:pt x="12551" y="0"/>
                  </a:moveTo>
                  <a:cubicBezTo>
                    <a:pt x="12466" y="0"/>
                    <a:pt x="12378" y="30"/>
                    <a:pt x="12296" y="98"/>
                  </a:cubicBezTo>
                  <a:cubicBezTo>
                    <a:pt x="10812" y="1297"/>
                    <a:pt x="8701" y="1325"/>
                    <a:pt x="6875" y="1525"/>
                  </a:cubicBezTo>
                  <a:cubicBezTo>
                    <a:pt x="4707" y="1753"/>
                    <a:pt x="2510" y="1982"/>
                    <a:pt x="341" y="2267"/>
                  </a:cubicBezTo>
                  <a:cubicBezTo>
                    <a:pt x="36" y="2322"/>
                    <a:pt x="1" y="2782"/>
                    <a:pt x="313" y="2782"/>
                  </a:cubicBezTo>
                  <a:cubicBezTo>
                    <a:pt x="322" y="2782"/>
                    <a:pt x="331" y="2781"/>
                    <a:pt x="341" y="2780"/>
                  </a:cubicBezTo>
                  <a:cubicBezTo>
                    <a:pt x="2709" y="2609"/>
                    <a:pt x="5078" y="2381"/>
                    <a:pt x="7474" y="2153"/>
                  </a:cubicBezTo>
                  <a:cubicBezTo>
                    <a:pt x="9357" y="1953"/>
                    <a:pt x="11298" y="1810"/>
                    <a:pt x="12838" y="612"/>
                  </a:cubicBezTo>
                  <a:cubicBezTo>
                    <a:pt x="13105" y="367"/>
                    <a:pt x="12851"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510250" y="1985925"/>
              <a:ext cx="252425" cy="263425"/>
            </a:xfrm>
            <a:custGeom>
              <a:avLst/>
              <a:gdLst/>
              <a:ahLst/>
              <a:cxnLst/>
              <a:rect l="l" t="t" r="r" b="b"/>
              <a:pathLst>
                <a:path w="10097" h="10537" extrusionOk="0">
                  <a:moveTo>
                    <a:pt x="333" y="0"/>
                  </a:moveTo>
                  <a:cubicBezTo>
                    <a:pt x="235" y="0"/>
                    <a:pt x="142" y="18"/>
                    <a:pt x="58" y="60"/>
                  </a:cubicBezTo>
                  <a:cubicBezTo>
                    <a:pt x="1" y="89"/>
                    <a:pt x="1" y="175"/>
                    <a:pt x="29" y="203"/>
                  </a:cubicBezTo>
                  <a:cubicBezTo>
                    <a:pt x="172" y="317"/>
                    <a:pt x="343" y="403"/>
                    <a:pt x="514" y="431"/>
                  </a:cubicBezTo>
                  <a:cubicBezTo>
                    <a:pt x="828" y="545"/>
                    <a:pt x="1142" y="717"/>
                    <a:pt x="1427" y="916"/>
                  </a:cubicBezTo>
                  <a:cubicBezTo>
                    <a:pt x="1912" y="1259"/>
                    <a:pt x="2426" y="1658"/>
                    <a:pt x="2911" y="2029"/>
                  </a:cubicBezTo>
                  <a:cubicBezTo>
                    <a:pt x="3938" y="2771"/>
                    <a:pt x="4908" y="3598"/>
                    <a:pt x="5850" y="4483"/>
                  </a:cubicBezTo>
                  <a:cubicBezTo>
                    <a:pt x="7562" y="6081"/>
                    <a:pt x="8988" y="8049"/>
                    <a:pt x="9559" y="10361"/>
                  </a:cubicBezTo>
                  <a:cubicBezTo>
                    <a:pt x="9593" y="10483"/>
                    <a:pt x="9687" y="10536"/>
                    <a:pt x="9785" y="10536"/>
                  </a:cubicBezTo>
                  <a:cubicBezTo>
                    <a:pt x="9937" y="10536"/>
                    <a:pt x="10096" y="10409"/>
                    <a:pt x="10044" y="10218"/>
                  </a:cubicBezTo>
                  <a:cubicBezTo>
                    <a:pt x="9473" y="7793"/>
                    <a:pt x="7961" y="5738"/>
                    <a:pt x="6164" y="4055"/>
                  </a:cubicBezTo>
                  <a:cubicBezTo>
                    <a:pt x="5165" y="3142"/>
                    <a:pt x="4109" y="2286"/>
                    <a:pt x="2997" y="1516"/>
                  </a:cubicBezTo>
                  <a:cubicBezTo>
                    <a:pt x="2483" y="1173"/>
                    <a:pt x="1969" y="745"/>
                    <a:pt x="1399" y="431"/>
                  </a:cubicBezTo>
                  <a:cubicBezTo>
                    <a:pt x="1129" y="251"/>
                    <a:pt x="699"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503125" y="1990100"/>
              <a:ext cx="20700" cy="778425"/>
            </a:xfrm>
            <a:custGeom>
              <a:avLst/>
              <a:gdLst/>
              <a:ahLst/>
              <a:cxnLst/>
              <a:rect l="l" t="t" r="r" b="b"/>
              <a:pathLst>
                <a:path w="828" h="31137" extrusionOk="0">
                  <a:moveTo>
                    <a:pt x="585" y="0"/>
                  </a:moveTo>
                  <a:cubicBezTo>
                    <a:pt x="550" y="0"/>
                    <a:pt x="514" y="22"/>
                    <a:pt x="514" y="65"/>
                  </a:cubicBezTo>
                  <a:cubicBezTo>
                    <a:pt x="257" y="978"/>
                    <a:pt x="371" y="2062"/>
                    <a:pt x="343" y="2975"/>
                  </a:cubicBezTo>
                  <a:cubicBezTo>
                    <a:pt x="343" y="3974"/>
                    <a:pt x="343" y="4972"/>
                    <a:pt x="314" y="5971"/>
                  </a:cubicBezTo>
                  <a:cubicBezTo>
                    <a:pt x="286" y="7997"/>
                    <a:pt x="257" y="9994"/>
                    <a:pt x="229" y="12020"/>
                  </a:cubicBezTo>
                  <a:cubicBezTo>
                    <a:pt x="172" y="16071"/>
                    <a:pt x="172" y="20123"/>
                    <a:pt x="143" y="24146"/>
                  </a:cubicBezTo>
                  <a:lnTo>
                    <a:pt x="143" y="27627"/>
                  </a:lnTo>
                  <a:cubicBezTo>
                    <a:pt x="143" y="28739"/>
                    <a:pt x="0" y="29881"/>
                    <a:pt x="172" y="30965"/>
                  </a:cubicBezTo>
                  <a:cubicBezTo>
                    <a:pt x="214" y="31079"/>
                    <a:pt x="307" y="31136"/>
                    <a:pt x="400" y="31136"/>
                  </a:cubicBezTo>
                  <a:cubicBezTo>
                    <a:pt x="493" y="31136"/>
                    <a:pt x="585" y="31079"/>
                    <a:pt x="628" y="30965"/>
                  </a:cubicBezTo>
                  <a:cubicBezTo>
                    <a:pt x="714" y="29995"/>
                    <a:pt x="742" y="29025"/>
                    <a:pt x="685" y="28026"/>
                  </a:cubicBezTo>
                  <a:lnTo>
                    <a:pt x="714" y="25059"/>
                  </a:lnTo>
                  <a:cubicBezTo>
                    <a:pt x="742" y="23033"/>
                    <a:pt x="742" y="21007"/>
                    <a:pt x="742" y="18981"/>
                  </a:cubicBezTo>
                  <a:cubicBezTo>
                    <a:pt x="771" y="14930"/>
                    <a:pt x="799" y="10907"/>
                    <a:pt x="799" y="6855"/>
                  </a:cubicBezTo>
                  <a:lnTo>
                    <a:pt x="799" y="3374"/>
                  </a:lnTo>
                  <a:lnTo>
                    <a:pt x="799" y="1691"/>
                  </a:lnTo>
                  <a:cubicBezTo>
                    <a:pt x="828" y="1149"/>
                    <a:pt x="771" y="607"/>
                    <a:pt x="657" y="65"/>
                  </a:cubicBezTo>
                  <a:cubicBezTo>
                    <a:pt x="657" y="22"/>
                    <a:pt x="621"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496000" y="2991750"/>
              <a:ext cx="16425" cy="168200"/>
            </a:xfrm>
            <a:custGeom>
              <a:avLst/>
              <a:gdLst/>
              <a:ahLst/>
              <a:cxnLst/>
              <a:rect l="l" t="t" r="r" b="b"/>
              <a:pathLst>
                <a:path w="657" h="6728" extrusionOk="0">
                  <a:moveTo>
                    <a:pt x="342" y="1"/>
                  </a:moveTo>
                  <a:cubicBezTo>
                    <a:pt x="257" y="1"/>
                    <a:pt x="171" y="58"/>
                    <a:pt x="171" y="172"/>
                  </a:cubicBezTo>
                  <a:cubicBezTo>
                    <a:pt x="29" y="2255"/>
                    <a:pt x="0" y="4338"/>
                    <a:pt x="29" y="6449"/>
                  </a:cubicBezTo>
                  <a:cubicBezTo>
                    <a:pt x="43" y="6634"/>
                    <a:pt x="186" y="6727"/>
                    <a:pt x="332" y="6727"/>
                  </a:cubicBezTo>
                  <a:cubicBezTo>
                    <a:pt x="478" y="6727"/>
                    <a:pt x="628" y="6634"/>
                    <a:pt x="656" y="6449"/>
                  </a:cubicBezTo>
                  <a:cubicBezTo>
                    <a:pt x="656" y="4338"/>
                    <a:pt x="656" y="2255"/>
                    <a:pt x="514" y="172"/>
                  </a:cubicBezTo>
                  <a:cubicBezTo>
                    <a:pt x="514" y="58"/>
                    <a:pt x="428"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26075" y="1968400"/>
              <a:ext cx="296225" cy="225200"/>
            </a:xfrm>
            <a:custGeom>
              <a:avLst/>
              <a:gdLst/>
              <a:ahLst/>
              <a:cxnLst/>
              <a:rect l="l" t="t" r="r" b="b"/>
              <a:pathLst>
                <a:path w="11849" h="9008" extrusionOk="0">
                  <a:moveTo>
                    <a:pt x="151" y="1"/>
                  </a:moveTo>
                  <a:cubicBezTo>
                    <a:pt x="74" y="1"/>
                    <a:pt x="0" y="82"/>
                    <a:pt x="40" y="162"/>
                  </a:cubicBezTo>
                  <a:cubicBezTo>
                    <a:pt x="1496" y="3500"/>
                    <a:pt x="3664" y="6496"/>
                    <a:pt x="6375" y="8922"/>
                  </a:cubicBezTo>
                  <a:cubicBezTo>
                    <a:pt x="6417" y="8979"/>
                    <a:pt x="6482" y="9007"/>
                    <a:pt x="6549" y="9007"/>
                  </a:cubicBezTo>
                  <a:cubicBezTo>
                    <a:pt x="6617" y="9007"/>
                    <a:pt x="6688" y="8979"/>
                    <a:pt x="6746" y="8922"/>
                  </a:cubicBezTo>
                  <a:cubicBezTo>
                    <a:pt x="8771" y="6582"/>
                    <a:pt x="9884" y="3615"/>
                    <a:pt x="11739" y="1161"/>
                  </a:cubicBezTo>
                  <a:cubicBezTo>
                    <a:pt x="11848" y="1007"/>
                    <a:pt x="11671" y="819"/>
                    <a:pt x="11505" y="819"/>
                  </a:cubicBezTo>
                  <a:cubicBezTo>
                    <a:pt x="11456" y="819"/>
                    <a:pt x="11407" y="836"/>
                    <a:pt x="11368" y="876"/>
                  </a:cubicBezTo>
                  <a:cubicBezTo>
                    <a:pt x="9513" y="3201"/>
                    <a:pt x="8437" y="6063"/>
                    <a:pt x="6525" y="8342"/>
                  </a:cubicBezTo>
                  <a:lnTo>
                    <a:pt x="6525" y="8342"/>
                  </a:lnTo>
                  <a:cubicBezTo>
                    <a:pt x="3997" y="5934"/>
                    <a:pt x="1876" y="3126"/>
                    <a:pt x="240" y="48"/>
                  </a:cubicBezTo>
                  <a:cubicBezTo>
                    <a:pt x="215" y="15"/>
                    <a:pt x="183"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03525" y="3086900"/>
              <a:ext cx="308175" cy="33125"/>
            </a:xfrm>
            <a:custGeom>
              <a:avLst/>
              <a:gdLst/>
              <a:ahLst/>
              <a:cxnLst/>
              <a:rect l="l" t="t" r="r" b="b"/>
              <a:pathLst>
                <a:path w="12327" h="1325" extrusionOk="0">
                  <a:moveTo>
                    <a:pt x="625" y="1"/>
                  </a:moveTo>
                  <a:cubicBezTo>
                    <a:pt x="482" y="1"/>
                    <a:pt x="340" y="6"/>
                    <a:pt x="201" y="18"/>
                  </a:cubicBezTo>
                  <a:cubicBezTo>
                    <a:pt x="29" y="18"/>
                    <a:pt x="1" y="246"/>
                    <a:pt x="144" y="303"/>
                  </a:cubicBezTo>
                  <a:cubicBezTo>
                    <a:pt x="1057" y="646"/>
                    <a:pt x="2112" y="703"/>
                    <a:pt x="3082" y="817"/>
                  </a:cubicBezTo>
                  <a:cubicBezTo>
                    <a:pt x="4052" y="931"/>
                    <a:pt x="5080" y="1045"/>
                    <a:pt x="6078" y="1131"/>
                  </a:cubicBezTo>
                  <a:cubicBezTo>
                    <a:pt x="7105" y="1188"/>
                    <a:pt x="8104" y="1245"/>
                    <a:pt x="9103" y="1273"/>
                  </a:cubicBezTo>
                  <a:cubicBezTo>
                    <a:pt x="9616" y="1273"/>
                    <a:pt x="10158" y="1302"/>
                    <a:pt x="10672" y="1302"/>
                  </a:cubicBezTo>
                  <a:cubicBezTo>
                    <a:pt x="10807" y="1318"/>
                    <a:pt x="10943" y="1325"/>
                    <a:pt x="11078" y="1325"/>
                  </a:cubicBezTo>
                  <a:cubicBezTo>
                    <a:pt x="11426" y="1325"/>
                    <a:pt x="11769" y="1278"/>
                    <a:pt x="12099" y="1216"/>
                  </a:cubicBezTo>
                  <a:cubicBezTo>
                    <a:pt x="12327" y="1131"/>
                    <a:pt x="12327" y="817"/>
                    <a:pt x="12099" y="760"/>
                  </a:cubicBezTo>
                  <a:cubicBezTo>
                    <a:pt x="11728" y="673"/>
                    <a:pt x="11374" y="635"/>
                    <a:pt x="11011" y="635"/>
                  </a:cubicBezTo>
                  <a:cubicBezTo>
                    <a:pt x="10899" y="635"/>
                    <a:pt x="10786" y="639"/>
                    <a:pt x="10672" y="646"/>
                  </a:cubicBezTo>
                  <a:cubicBezTo>
                    <a:pt x="10158" y="646"/>
                    <a:pt x="9616" y="646"/>
                    <a:pt x="9103" y="617"/>
                  </a:cubicBezTo>
                  <a:cubicBezTo>
                    <a:pt x="8133" y="589"/>
                    <a:pt x="7162" y="532"/>
                    <a:pt x="6192" y="475"/>
                  </a:cubicBezTo>
                  <a:cubicBezTo>
                    <a:pt x="5222" y="418"/>
                    <a:pt x="4252" y="360"/>
                    <a:pt x="3282" y="275"/>
                  </a:cubicBezTo>
                  <a:cubicBezTo>
                    <a:pt x="2447" y="201"/>
                    <a:pt x="1507"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984550" y="3929225"/>
              <a:ext cx="229000" cy="634825"/>
            </a:xfrm>
            <a:custGeom>
              <a:avLst/>
              <a:gdLst/>
              <a:ahLst/>
              <a:cxnLst/>
              <a:rect l="l" t="t" r="r" b="b"/>
              <a:pathLst>
                <a:path w="9160" h="25393" extrusionOk="0">
                  <a:moveTo>
                    <a:pt x="428" y="0"/>
                  </a:moveTo>
                  <a:cubicBezTo>
                    <a:pt x="364" y="0"/>
                    <a:pt x="300" y="36"/>
                    <a:pt x="286" y="107"/>
                  </a:cubicBezTo>
                  <a:cubicBezTo>
                    <a:pt x="0" y="8410"/>
                    <a:pt x="143" y="16741"/>
                    <a:pt x="143" y="25073"/>
                  </a:cubicBezTo>
                  <a:cubicBezTo>
                    <a:pt x="143" y="25244"/>
                    <a:pt x="286" y="25387"/>
                    <a:pt x="457" y="25387"/>
                  </a:cubicBezTo>
                  <a:cubicBezTo>
                    <a:pt x="717" y="25390"/>
                    <a:pt x="977" y="25392"/>
                    <a:pt x="1237" y="25392"/>
                  </a:cubicBezTo>
                  <a:cubicBezTo>
                    <a:pt x="3054" y="25392"/>
                    <a:pt x="4855" y="25305"/>
                    <a:pt x="6677" y="25130"/>
                  </a:cubicBezTo>
                  <a:cubicBezTo>
                    <a:pt x="6820" y="25130"/>
                    <a:pt x="6962" y="25044"/>
                    <a:pt x="6991" y="24902"/>
                  </a:cubicBezTo>
                  <a:cubicBezTo>
                    <a:pt x="8132" y="17027"/>
                    <a:pt x="9017" y="9095"/>
                    <a:pt x="9159" y="1134"/>
                  </a:cubicBezTo>
                  <a:cubicBezTo>
                    <a:pt x="9159" y="1020"/>
                    <a:pt x="9074" y="963"/>
                    <a:pt x="8985" y="963"/>
                  </a:cubicBezTo>
                  <a:cubicBezTo>
                    <a:pt x="8895" y="963"/>
                    <a:pt x="8803" y="1020"/>
                    <a:pt x="8788" y="1134"/>
                  </a:cubicBezTo>
                  <a:cubicBezTo>
                    <a:pt x="8110" y="8941"/>
                    <a:pt x="7487" y="16747"/>
                    <a:pt x="6392" y="24525"/>
                  </a:cubicBezTo>
                  <a:lnTo>
                    <a:pt x="6392" y="24525"/>
                  </a:lnTo>
                  <a:cubicBezTo>
                    <a:pt x="4509" y="24673"/>
                    <a:pt x="2626" y="24751"/>
                    <a:pt x="742" y="24758"/>
                  </a:cubicBezTo>
                  <a:lnTo>
                    <a:pt x="742" y="24758"/>
                  </a:lnTo>
                  <a:cubicBezTo>
                    <a:pt x="745" y="16560"/>
                    <a:pt x="853" y="8333"/>
                    <a:pt x="571" y="107"/>
                  </a:cubicBezTo>
                  <a:cubicBezTo>
                    <a:pt x="557" y="36"/>
                    <a:pt x="49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38475" y="3362150"/>
              <a:ext cx="175500" cy="1062550"/>
            </a:xfrm>
            <a:custGeom>
              <a:avLst/>
              <a:gdLst/>
              <a:ahLst/>
              <a:cxnLst/>
              <a:rect l="l" t="t" r="r" b="b"/>
              <a:pathLst>
                <a:path w="7020" h="42502" extrusionOk="0">
                  <a:moveTo>
                    <a:pt x="2030" y="0"/>
                  </a:moveTo>
                  <a:cubicBezTo>
                    <a:pt x="1891" y="0"/>
                    <a:pt x="1756" y="93"/>
                    <a:pt x="1741" y="278"/>
                  </a:cubicBezTo>
                  <a:lnTo>
                    <a:pt x="828" y="7896"/>
                  </a:lnTo>
                  <a:cubicBezTo>
                    <a:pt x="657" y="9152"/>
                    <a:pt x="515" y="10379"/>
                    <a:pt x="372" y="11663"/>
                  </a:cubicBezTo>
                  <a:cubicBezTo>
                    <a:pt x="229" y="12918"/>
                    <a:pt x="58" y="14231"/>
                    <a:pt x="1" y="15514"/>
                  </a:cubicBezTo>
                  <a:cubicBezTo>
                    <a:pt x="1" y="15621"/>
                    <a:pt x="83" y="15679"/>
                    <a:pt x="163" y="15679"/>
                  </a:cubicBezTo>
                  <a:cubicBezTo>
                    <a:pt x="233" y="15679"/>
                    <a:pt x="302" y="15636"/>
                    <a:pt x="315" y="15543"/>
                  </a:cubicBezTo>
                  <a:cubicBezTo>
                    <a:pt x="600" y="14288"/>
                    <a:pt x="714" y="13004"/>
                    <a:pt x="885" y="11720"/>
                  </a:cubicBezTo>
                  <a:cubicBezTo>
                    <a:pt x="1057" y="10436"/>
                    <a:pt x="1228" y="9237"/>
                    <a:pt x="1371" y="7982"/>
                  </a:cubicBezTo>
                  <a:cubicBezTo>
                    <a:pt x="1606" y="6215"/>
                    <a:pt x="1828" y="4449"/>
                    <a:pt x="2046" y="2682"/>
                  </a:cubicBezTo>
                  <a:lnTo>
                    <a:pt x="2046" y="2682"/>
                  </a:lnTo>
                  <a:cubicBezTo>
                    <a:pt x="3323" y="12837"/>
                    <a:pt x="4478" y="22994"/>
                    <a:pt x="5536" y="33176"/>
                  </a:cubicBezTo>
                  <a:cubicBezTo>
                    <a:pt x="5679" y="34688"/>
                    <a:pt x="5850" y="36200"/>
                    <a:pt x="5993" y="37713"/>
                  </a:cubicBezTo>
                  <a:cubicBezTo>
                    <a:pt x="6164" y="39253"/>
                    <a:pt x="6250" y="40823"/>
                    <a:pt x="6535" y="42335"/>
                  </a:cubicBezTo>
                  <a:cubicBezTo>
                    <a:pt x="6560" y="42449"/>
                    <a:pt x="6659" y="42501"/>
                    <a:pt x="6761" y="42501"/>
                  </a:cubicBezTo>
                  <a:cubicBezTo>
                    <a:pt x="6888" y="42501"/>
                    <a:pt x="7020" y="42420"/>
                    <a:pt x="7020" y="42278"/>
                  </a:cubicBezTo>
                  <a:cubicBezTo>
                    <a:pt x="6963" y="39510"/>
                    <a:pt x="6535" y="36714"/>
                    <a:pt x="6250" y="33975"/>
                  </a:cubicBezTo>
                  <a:cubicBezTo>
                    <a:pt x="5964" y="31236"/>
                    <a:pt x="5679" y="28582"/>
                    <a:pt x="5394" y="25900"/>
                  </a:cubicBezTo>
                  <a:cubicBezTo>
                    <a:pt x="4794" y="20422"/>
                    <a:pt x="4167" y="14972"/>
                    <a:pt x="3482" y="9523"/>
                  </a:cubicBezTo>
                  <a:cubicBezTo>
                    <a:pt x="3111" y="6441"/>
                    <a:pt x="2740" y="3360"/>
                    <a:pt x="2341" y="278"/>
                  </a:cubicBezTo>
                  <a:cubicBezTo>
                    <a:pt x="2312" y="93"/>
                    <a:pt x="2169"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884675" y="4547450"/>
              <a:ext cx="285350" cy="178525"/>
            </a:xfrm>
            <a:custGeom>
              <a:avLst/>
              <a:gdLst/>
              <a:ahLst/>
              <a:cxnLst/>
              <a:rect l="l" t="t" r="r" b="b"/>
              <a:pathLst>
                <a:path w="11414" h="7141" extrusionOk="0">
                  <a:moveTo>
                    <a:pt x="9973" y="0"/>
                  </a:moveTo>
                  <a:cubicBezTo>
                    <a:pt x="9792" y="0"/>
                    <a:pt x="9616" y="142"/>
                    <a:pt x="9616" y="372"/>
                  </a:cubicBezTo>
                  <a:cubicBezTo>
                    <a:pt x="10016" y="1999"/>
                    <a:pt x="10330" y="3654"/>
                    <a:pt x="10558" y="5308"/>
                  </a:cubicBezTo>
                  <a:cubicBezTo>
                    <a:pt x="10586" y="5508"/>
                    <a:pt x="10615" y="5708"/>
                    <a:pt x="10615" y="5936"/>
                  </a:cubicBezTo>
                  <a:cubicBezTo>
                    <a:pt x="10558" y="6107"/>
                    <a:pt x="10643" y="6050"/>
                    <a:pt x="10472" y="6164"/>
                  </a:cubicBezTo>
                  <a:cubicBezTo>
                    <a:pt x="10358" y="6193"/>
                    <a:pt x="10273" y="6193"/>
                    <a:pt x="10158" y="6193"/>
                  </a:cubicBezTo>
                  <a:cubicBezTo>
                    <a:pt x="9730" y="6221"/>
                    <a:pt x="9302" y="6221"/>
                    <a:pt x="8875" y="6221"/>
                  </a:cubicBezTo>
                  <a:lnTo>
                    <a:pt x="6307" y="6307"/>
                  </a:lnTo>
                  <a:lnTo>
                    <a:pt x="3853" y="6364"/>
                  </a:lnTo>
                  <a:cubicBezTo>
                    <a:pt x="3203" y="6386"/>
                    <a:pt x="2553" y="6440"/>
                    <a:pt x="1902" y="6440"/>
                  </a:cubicBezTo>
                  <a:cubicBezTo>
                    <a:pt x="1697" y="6440"/>
                    <a:pt x="1491" y="6435"/>
                    <a:pt x="1285" y="6421"/>
                  </a:cubicBezTo>
                  <a:cubicBezTo>
                    <a:pt x="1057" y="6421"/>
                    <a:pt x="943" y="6421"/>
                    <a:pt x="914" y="6193"/>
                  </a:cubicBezTo>
                  <a:cubicBezTo>
                    <a:pt x="914" y="6050"/>
                    <a:pt x="943" y="5908"/>
                    <a:pt x="1000" y="5765"/>
                  </a:cubicBezTo>
                  <a:cubicBezTo>
                    <a:pt x="1142" y="5451"/>
                    <a:pt x="1342" y="5166"/>
                    <a:pt x="1599" y="4938"/>
                  </a:cubicBezTo>
                  <a:cubicBezTo>
                    <a:pt x="2055" y="4510"/>
                    <a:pt x="2540" y="4139"/>
                    <a:pt x="3025" y="3768"/>
                  </a:cubicBezTo>
                  <a:cubicBezTo>
                    <a:pt x="4167" y="2912"/>
                    <a:pt x="5165" y="1799"/>
                    <a:pt x="5451" y="372"/>
                  </a:cubicBezTo>
                  <a:cubicBezTo>
                    <a:pt x="5485" y="169"/>
                    <a:pt x="5327" y="46"/>
                    <a:pt x="5175" y="46"/>
                  </a:cubicBezTo>
                  <a:cubicBezTo>
                    <a:pt x="5072" y="46"/>
                    <a:pt x="4972" y="103"/>
                    <a:pt x="4937" y="230"/>
                  </a:cubicBezTo>
                  <a:cubicBezTo>
                    <a:pt x="4538" y="1913"/>
                    <a:pt x="3168" y="2855"/>
                    <a:pt x="1827" y="3825"/>
                  </a:cubicBezTo>
                  <a:cubicBezTo>
                    <a:pt x="1285" y="4196"/>
                    <a:pt x="828" y="4681"/>
                    <a:pt x="486" y="5251"/>
                  </a:cubicBezTo>
                  <a:cubicBezTo>
                    <a:pt x="229" y="5708"/>
                    <a:pt x="1" y="6564"/>
                    <a:pt x="486" y="6963"/>
                  </a:cubicBezTo>
                  <a:cubicBezTo>
                    <a:pt x="657" y="7115"/>
                    <a:pt x="905" y="7141"/>
                    <a:pt x="1152" y="7141"/>
                  </a:cubicBezTo>
                  <a:cubicBezTo>
                    <a:pt x="1275" y="7141"/>
                    <a:pt x="1399" y="7135"/>
                    <a:pt x="1513" y="7135"/>
                  </a:cubicBezTo>
                  <a:lnTo>
                    <a:pt x="3082" y="7077"/>
                  </a:lnTo>
                  <a:lnTo>
                    <a:pt x="6135" y="6992"/>
                  </a:lnTo>
                  <a:lnTo>
                    <a:pt x="9188" y="6935"/>
                  </a:lnTo>
                  <a:cubicBezTo>
                    <a:pt x="9403" y="6935"/>
                    <a:pt x="9685" y="6961"/>
                    <a:pt x="9973" y="6961"/>
                  </a:cubicBezTo>
                  <a:cubicBezTo>
                    <a:pt x="10487" y="6961"/>
                    <a:pt x="11023" y="6878"/>
                    <a:pt x="11243" y="6421"/>
                  </a:cubicBezTo>
                  <a:cubicBezTo>
                    <a:pt x="11414" y="6022"/>
                    <a:pt x="11300" y="5537"/>
                    <a:pt x="11243" y="5109"/>
                  </a:cubicBezTo>
                  <a:cubicBezTo>
                    <a:pt x="11186" y="4595"/>
                    <a:pt x="11100" y="4082"/>
                    <a:pt x="11014" y="3597"/>
                  </a:cubicBezTo>
                  <a:cubicBezTo>
                    <a:pt x="10843" y="2427"/>
                    <a:pt x="10586" y="1285"/>
                    <a:pt x="10273" y="173"/>
                  </a:cubicBezTo>
                  <a:cubicBezTo>
                    <a:pt x="10197" y="53"/>
                    <a:pt x="10084"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15200" y="1862150"/>
              <a:ext cx="90350" cy="112700"/>
            </a:xfrm>
            <a:custGeom>
              <a:avLst/>
              <a:gdLst/>
              <a:ahLst/>
              <a:cxnLst/>
              <a:rect l="l" t="t" r="r" b="b"/>
              <a:pathLst>
                <a:path w="3614" h="4508" extrusionOk="0">
                  <a:moveTo>
                    <a:pt x="3392" y="0"/>
                  </a:moveTo>
                  <a:cubicBezTo>
                    <a:pt x="3293" y="0"/>
                    <a:pt x="3187" y="58"/>
                    <a:pt x="3157" y="161"/>
                  </a:cubicBezTo>
                  <a:cubicBezTo>
                    <a:pt x="3100" y="446"/>
                    <a:pt x="3072" y="703"/>
                    <a:pt x="3072" y="988"/>
                  </a:cubicBezTo>
                  <a:cubicBezTo>
                    <a:pt x="3015" y="1245"/>
                    <a:pt x="2986" y="1530"/>
                    <a:pt x="2901" y="1816"/>
                  </a:cubicBezTo>
                  <a:cubicBezTo>
                    <a:pt x="2815" y="2301"/>
                    <a:pt x="2644" y="2814"/>
                    <a:pt x="2387" y="3271"/>
                  </a:cubicBezTo>
                  <a:cubicBezTo>
                    <a:pt x="1902" y="4041"/>
                    <a:pt x="789" y="3785"/>
                    <a:pt x="76" y="4298"/>
                  </a:cubicBezTo>
                  <a:cubicBezTo>
                    <a:pt x="1" y="4348"/>
                    <a:pt x="36" y="4508"/>
                    <a:pt x="122" y="4508"/>
                  </a:cubicBezTo>
                  <a:cubicBezTo>
                    <a:pt x="134" y="4508"/>
                    <a:pt x="148" y="4505"/>
                    <a:pt x="162" y="4498"/>
                  </a:cubicBezTo>
                  <a:cubicBezTo>
                    <a:pt x="1046" y="4184"/>
                    <a:pt x="2130" y="4355"/>
                    <a:pt x="2758" y="3499"/>
                  </a:cubicBezTo>
                  <a:cubicBezTo>
                    <a:pt x="3072" y="3043"/>
                    <a:pt x="3272" y="2529"/>
                    <a:pt x="3357" y="1958"/>
                  </a:cubicBezTo>
                  <a:cubicBezTo>
                    <a:pt x="3443" y="1673"/>
                    <a:pt x="3500" y="1388"/>
                    <a:pt x="3528" y="1074"/>
                  </a:cubicBezTo>
                  <a:cubicBezTo>
                    <a:pt x="3585" y="789"/>
                    <a:pt x="3614" y="475"/>
                    <a:pt x="3585" y="161"/>
                  </a:cubicBezTo>
                  <a:cubicBezTo>
                    <a:pt x="3572" y="51"/>
                    <a:pt x="3485" y="0"/>
                    <a:pt x="3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462475" y="1880825"/>
              <a:ext cx="53500" cy="116875"/>
            </a:xfrm>
            <a:custGeom>
              <a:avLst/>
              <a:gdLst/>
              <a:ahLst/>
              <a:cxnLst/>
              <a:rect l="l" t="t" r="r" b="b"/>
              <a:pathLst>
                <a:path w="2140" h="4675" extrusionOk="0">
                  <a:moveTo>
                    <a:pt x="530" y="1"/>
                  </a:moveTo>
                  <a:cubicBezTo>
                    <a:pt x="470" y="1"/>
                    <a:pt x="412" y="39"/>
                    <a:pt x="400" y="127"/>
                  </a:cubicBezTo>
                  <a:cubicBezTo>
                    <a:pt x="257" y="669"/>
                    <a:pt x="171" y="1211"/>
                    <a:pt x="114" y="1754"/>
                  </a:cubicBezTo>
                  <a:cubicBezTo>
                    <a:pt x="0" y="2267"/>
                    <a:pt x="0" y="2809"/>
                    <a:pt x="114" y="3323"/>
                  </a:cubicBezTo>
                  <a:cubicBezTo>
                    <a:pt x="285" y="3722"/>
                    <a:pt x="571" y="4036"/>
                    <a:pt x="942" y="4264"/>
                  </a:cubicBezTo>
                  <a:cubicBezTo>
                    <a:pt x="1113" y="4379"/>
                    <a:pt x="1313" y="4493"/>
                    <a:pt x="1512" y="4578"/>
                  </a:cubicBezTo>
                  <a:cubicBezTo>
                    <a:pt x="1641" y="4642"/>
                    <a:pt x="1785" y="4675"/>
                    <a:pt x="1934" y="4675"/>
                  </a:cubicBezTo>
                  <a:cubicBezTo>
                    <a:pt x="1983" y="4675"/>
                    <a:pt x="2033" y="4671"/>
                    <a:pt x="2083" y="4664"/>
                  </a:cubicBezTo>
                  <a:cubicBezTo>
                    <a:pt x="2111" y="4635"/>
                    <a:pt x="2140" y="4578"/>
                    <a:pt x="2140" y="4521"/>
                  </a:cubicBezTo>
                  <a:cubicBezTo>
                    <a:pt x="2083" y="4379"/>
                    <a:pt x="1940" y="4264"/>
                    <a:pt x="1798" y="4207"/>
                  </a:cubicBezTo>
                  <a:cubicBezTo>
                    <a:pt x="1683" y="4122"/>
                    <a:pt x="1484" y="3979"/>
                    <a:pt x="1313" y="3893"/>
                  </a:cubicBezTo>
                  <a:cubicBezTo>
                    <a:pt x="999" y="3694"/>
                    <a:pt x="770" y="3380"/>
                    <a:pt x="656" y="3038"/>
                  </a:cubicBezTo>
                  <a:cubicBezTo>
                    <a:pt x="571" y="2581"/>
                    <a:pt x="571" y="2124"/>
                    <a:pt x="628" y="1668"/>
                  </a:cubicBezTo>
                  <a:cubicBezTo>
                    <a:pt x="656" y="1154"/>
                    <a:pt x="713" y="669"/>
                    <a:pt x="685" y="156"/>
                  </a:cubicBezTo>
                  <a:cubicBezTo>
                    <a:pt x="685" y="61"/>
                    <a:pt x="60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4200" y="1690600"/>
              <a:ext cx="309725" cy="222300"/>
            </a:xfrm>
            <a:custGeom>
              <a:avLst/>
              <a:gdLst/>
              <a:ahLst/>
              <a:cxnLst/>
              <a:rect l="l" t="t" r="r" b="b"/>
              <a:pathLst>
                <a:path w="12389" h="8892" extrusionOk="0">
                  <a:moveTo>
                    <a:pt x="12138" y="0"/>
                  </a:moveTo>
                  <a:cubicBezTo>
                    <a:pt x="12056" y="0"/>
                    <a:pt x="11978" y="43"/>
                    <a:pt x="11955" y="147"/>
                  </a:cubicBezTo>
                  <a:lnTo>
                    <a:pt x="11328" y="3228"/>
                  </a:lnTo>
                  <a:cubicBezTo>
                    <a:pt x="11128" y="4198"/>
                    <a:pt x="10957" y="5168"/>
                    <a:pt x="10414" y="6024"/>
                  </a:cubicBezTo>
                  <a:cubicBezTo>
                    <a:pt x="9501" y="7479"/>
                    <a:pt x="7647" y="8278"/>
                    <a:pt x="5963" y="8307"/>
                  </a:cubicBezTo>
                  <a:cubicBezTo>
                    <a:pt x="5938" y="8307"/>
                    <a:pt x="5913" y="8307"/>
                    <a:pt x="5887" y="8307"/>
                  </a:cubicBezTo>
                  <a:cubicBezTo>
                    <a:pt x="4147" y="8307"/>
                    <a:pt x="2527" y="7343"/>
                    <a:pt x="1684" y="5825"/>
                  </a:cubicBezTo>
                  <a:cubicBezTo>
                    <a:pt x="714" y="4170"/>
                    <a:pt x="485" y="2201"/>
                    <a:pt x="171" y="346"/>
                  </a:cubicBezTo>
                  <a:cubicBezTo>
                    <a:pt x="161" y="325"/>
                    <a:pt x="133" y="315"/>
                    <a:pt x="103" y="315"/>
                  </a:cubicBezTo>
                  <a:cubicBezTo>
                    <a:pt x="55" y="315"/>
                    <a:pt x="0" y="340"/>
                    <a:pt x="0" y="375"/>
                  </a:cubicBezTo>
                  <a:cubicBezTo>
                    <a:pt x="57" y="3314"/>
                    <a:pt x="542" y="6937"/>
                    <a:pt x="3510" y="8364"/>
                  </a:cubicBezTo>
                  <a:cubicBezTo>
                    <a:pt x="4246" y="8720"/>
                    <a:pt x="5086" y="8892"/>
                    <a:pt x="5936" y="8892"/>
                  </a:cubicBezTo>
                  <a:cubicBezTo>
                    <a:pt x="7951" y="8892"/>
                    <a:pt x="10025" y="7924"/>
                    <a:pt x="10928" y="6138"/>
                  </a:cubicBezTo>
                  <a:cubicBezTo>
                    <a:pt x="11299" y="5282"/>
                    <a:pt x="11556" y="4369"/>
                    <a:pt x="11698" y="3456"/>
                  </a:cubicBezTo>
                  <a:lnTo>
                    <a:pt x="12355" y="232"/>
                  </a:lnTo>
                  <a:cubicBezTo>
                    <a:pt x="12389" y="96"/>
                    <a:pt x="12260" y="0"/>
                    <a:pt x="1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207150" y="1686275"/>
              <a:ext cx="56325" cy="90000"/>
            </a:xfrm>
            <a:custGeom>
              <a:avLst/>
              <a:gdLst/>
              <a:ahLst/>
              <a:cxnLst/>
              <a:rect l="l" t="t" r="r" b="b"/>
              <a:pathLst>
                <a:path w="2253" h="3600" extrusionOk="0">
                  <a:moveTo>
                    <a:pt x="1623" y="1"/>
                  </a:moveTo>
                  <a:cubicBezTo>
                    <a:pt x="708" y="1"/>
                    <a:pt x="1" y="956"/>
                    <a:pt x="56" y="1832"/>
                  </a:cubicBezTo>
                  <a:cubicBezTo>
                    <a:pt x="113" y="2317"/>
                    <a:pt x="341" y="2773"/>
                    <a:pt x="683" y="3087"/>
                  </a:cubicBezTo>
                  <a:cubicBezTo>
                    <a:pt x="855" y="3230"/>
                    <a:pt x="1054" y="3373"/>
                    <a:pt x="1282" y="3458"/>
                  </a:cubicBezTo>
                  <a:cubicBezTo>
                    <a:pt x="1438" y="3556"/>
                    <a:pt x="1608" y="3600"/>
                    <a:pt x="1781" y="3600"/>
                  </a:cubicBezTo>
                  <a:cubicBezTo>
                    <a:pt x="1862" y="3600"/>
                    <a:pt x="1943" y="3590"/>
                    <a:pt x="2024" y="3572"/>
                  </a:cubicBezTo>
                  <a:cubicBezTo>
                    <a:pt x="2196" y="3544"/>
                    <a:pt x="2253" y="3316"/>
                    <a:pt x="2081" y="3230"/>
                  </a:cubicBezTo>
                  <a:cubicBezTo>
                    <a:pt x="1910" y="3144"/>
                    <a:pt x="1710" y="3087"/>
                    <a:pt x="1539" y="3030"/>
                  </a:cubicBezTo>
                  <a:cubicBezTo>
                    <a:pt x="1368" y="2973"/>
                    <a:pt x="1225" y="2859"/>
                    <a:pt x="1083" y="2745"/>
                  </a:cubicBezTo>
                  <a:cubicBezTo>
                    <a:pt x="797" y="2488"/>
                    <a:pt x="626" y="2174"/>
                    <a:pt x="569" y="1803"/>
                  </a:cubicBezTo>
                  <a:cubicBezTo>
                    <a:pt x="512" y="1062"/>
                    <a:pt x="1026" y="405"/>
                    <a:pt x="1768" y="263"/>
                  </a:cubicBezTo>
                  <a:cubicBezTo>
                    <a:pt x="1939" y="234"/>
                    <a:pt x="1882" y="34"/>
                    <a:pt x="1739" y="6"/>
                  </a:cubicBezTo>
                  <a:cubicBezTo>
                    <a:pt x="1700" y="2"/>
                    <a:pt x="1661" y="1"/>
                    <a:pt x="1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525225" y="1700500"/>
              <a:ext cx="66125" cy="99350"/>
            </a:xfrm>
            <a:custGeom>
              <a:avLst/>
              <a:gdLst/>
              <a:ahLst/>
              <a:cxnLst/>
              <a:rect l="l" t="t" r="r" b="b"/>
              <a:pathLst>
                <a:path w="2645" h="3974" extrusionOk="0">
                  <a:moveTo>
                    <a:pt x="912" y="0"/>
                  </a:moveTo>
                  <a:cubicBezTo>
                    <a:pt x="866" y="0"/>
                    <a:pt x="819" y="3"/>
                    <a:pt x="771" y="7"/>
                  </a:cubicBezTo>
                  <a:cubicBezTo>
                    <a:pt x="764" y="6"/>
                    <a:pt x="756" y="5"/>
                    <a:pt x="749" y="5"/>
                  </a:cubicBezTo>
                  <a:cubicBezTo>
                    <a:pt x="650" y="5"/>
                    <a:pt x="610" y="181"/>
                    <a:pt x="743" y="207"/>
                  </a:cubicBezTo>
                  <a:cubicBezTo>
                    <a:pt x="1570" y="378"/>
                    <a:pt x="2084" y="1177"/>
                    <a:pt x="1913" y="2005"/>
                  </a:cubicBezTo>
                  <a:cubicBezTo>
                    <a:pt x="1798" y="2404"/>
                    <a:pt x="1570" y="2747"/>
                    <a:pt x="1256" y="3003"/>
                  </a:cubicBezTo>
                  <a:cubicBezTo>
                    <a:pt x="1085" y="3146"/>
                    <a:pt x="914" y="3232"/>
                    <a:pt x="714" y="3317"/>
                  </a:cubicBezTo>
                  <a:cubicBezTo>
                    <a:pt x="629" y="3374"/>
                    <a:pt x="543" y="3403"/>
                    <a:pt x="429" y="3431"/>
                  </a:cubicBezTo>
                  <a:cubicBezTo>
                    <a:pt x="372" y="3431"/>
                    <a:pt x="315" y="3431"/>
                    <a:pt x="258" y="3460"/>
                  </a:cubicBezTo>
                  <a:cubicBezTo>
                    <a:pt x="201" y="3488"/>
                    <a:pt x="144" y="3517"/>
                    <a:pt x="87" y="3545"/>
                  </a:cubicBezTo>
                  <a:cubicBezTo>
                    <a:pt x="29" y="3574"/>
                    <a:pt x="1" y="3660"/>
                    <a:pt x="29" y="3717"/>
                  </a:cubicBezTo>
                  <a:cubicBezTo>
                    <a:pt x="58" y="3859"/>
                    <a:pt x="172" y="3945"/>
                    <a:pt x="315" y="3973"/>
                  </a:cubicBezTo>
                  <a:cubicBezTo>
                    <a:pt x="486" y="3973"/>
                    <a:pt x="629" y="3945"/>
                    <a:pt x="771" y="3859"/>
                  </a:cubicBezTo>
                  <a:cubicBezTo>
                    <a:pt x="1028" y="3774"/>
                    <a:pt x="1285" y="3660"/>
                    <a:pt x="1513" y="3488"/>
                  </a:cubicBezTo>
                  <a:cubicBezTo>
                    <a:pt x="1970" y="3146"/>
                    <a:pt x="2283" y="2689"/>
                    <a:pt x="2426" y="2147"/>
                  </a:cubicBezTo>
                  <a:cubicBezTo>
                    <a:pt x="2645" y="1191"/>
                    <a:pt x="194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16375" y="1435625"/>
              <a:ext cx="323150" cy="272700"/>
            </a:xfrm>
            <a:custGeom>
              <a:avLst/>
              <a:gdLst/>
              <a:ahLst/>
              <a:cxnLst/>
              <a:rect l="l" t="t" r="r" b="b"/>
              <a:pathLst>
                <a:path w="12926" h="10908" extrusionOk="0">
                  <a:moveTo>
                    <a:pt x="7813" y="592"/>
                  </a:moveTo>
                  <a:cubicBezTo>
                    <a:pt x="8195" y="592"/>
                    <a:pt x="8578" y="619"/>
                    <a:pt x="8960" y="673"/>
                  </a:cubicBezTo>
                  <a:cubicBezTo>
                    <a:pt x="9873" y="759"/>
                    <a:pt x="10729" y="1158"/>
                    <a:pt x="11385" y="1786"/>
                  </a:cubicBezTo>
                  <a:cubicBezTo>
                    <a:pt x="11999" y="2347"/>
                    <a:pt x="12189" y="3234"/>
                    <a:pt x="11929" y="4000"/>
                  </a:cubicBezTo>
                  <a:lnTo>
                    <a:pt x="11929" y="4000"/>
                  </a:lnTo>
                  <a:cubicBezTo>
                    <a:pt x="11763" y="3980"/>
                    <a:pt x="11599" y="3970"/>
                    <a:pt x="11436" y="3970"/>
                  </a:cubicBezTo>
                  <a:cubicBezTo>
                    <a:pt x="9942" y="3970"/>
                    <a:pt x="8584" y="4773"/>
                    <a:pt x="7162" y="5238"/>
                  </a:cubicBezTo>
                  <a:cubicBezTo>
                    <a:pt x="6561" y="5450"/>
                    <a:pt x="5939" y="5553"/>
                    <a:pt x="5315" y="5553"/>
                  </a:cubicBezTo>
                  <a:cubicBezTo>
                    <a:pt x="4931" y="5553"/>
                    <a:pt x="4546" y="5514"/>
                    <a:pt x="4166" y="5438"/>
                  </a:cubicBezTo>
                  <a:cubicBezTo>
                    <a:pt x="3282" y="5238"/>
                    <a:pt x="1941" y="4668"/>
                    <a:pt x="2026" y="3555"/>
                  </a:cubicBezTo>
                  <a:cubicBezTo>
                    <a:pt x="2026" y="3547"/>
                    <a:pt x="2025" y="3539"/>
                    <a:pt x="2024" y="3532"/>
                  </a:cubicBezTo>
                  <a:lnTo>
                    <a:pt x="2024" y="3532"/>
                  </a:lnTo>
                  <a:cubicBezTo>
                    <a:pt x="2156" y="3324"/>
                    <a:pt x="2285" y="3120"/>
                    <a:pt x="2426" y="2927"/>
                  </a:cubicBezTo>
                  <a:cubicBezTo>
                    <a:pt x="2911" y="2271"/>
                    <a:pt x="3567" y="1729"/>
                    <a:pt x="4280" y="1387"/>
                  </a:cubicBezTo>
                  <a:cubicBezTo>
                    <a:pt x="5388" y="865"/>
                    <a:pt x="6595" y="592"/>
                    <a:pt x="7813" y="592"/>
                  </a:cubicBezTo>
                  <a:close/>
                  <a:moveTo>
                    <a:pt x="1709" y="3988"/>
                  </a:moveTo>
                  <a:lnTo>
                    <a:pt x="1709" y="3988"/>
                  </a:lnTo>
                  <a:cubicBezTo>
                    <a:pt x="1745" y="4504"/>
                    <a:pt x="2029" y="4915"/>
                    <a:pt x="2443" y="5235"/>
                  </a:cubicBezTo>
                  <a:lnTo>
                    <a:pt x="2443" y="5235"/>
                  </a:lnTo>
                  <a:cubicBezTo>
                    <a:pt x="2127" y="6765"/>
                    <a:pt x="1791" y="8294"/>
                    <a:pt x="1469" y="9824"/>
                  </a:cubicBezTo>
                  <a:lnTo>
                    <a:pt x="1469" y="9824"/>
                  </a:lnTo>
                  <a:cubicBezTo>
                    <a:pt x="779" y="8376"/>
                    <a:pt x="434" y="6538"/>
                    <a:pt x="999" y="5039"/>
                  </a:cubicBezTo>
                  <a:cubicBezTo>
                    <a:pt x="1186" y="4665"/>
                    <a:pt x="1423" y="4291"/>
                    <a:pt x="1709" y="3988"/>
                  </a:cubicBezTo>
                  <a:close/>
                  <a:moveTo>
                    <a:pt x="7767" y="1"/>
                  </a:moveTo>
                  <a:cubicBezTo>
                    <a:pt x="7455" y="1"/>
                    <a:pt x="7147" y="17"/>
                    <a:pt x="6848" y="46"/>
                  </a:cubicBezTo>
                  <a:cubicBezTo>
                    <a:pt x="5393" y="131"/>
                    <a:pt x="4024" y="673"/>
                    <a:pt x="2882" y="1558"/>
                  </a:cubicBezTo>
                  <a:cubicBezTo>
                    <a:pt x="2340" y="2071"/>
                    <a:pt x="1855" y="2671"/>
                    <a:pt x="1456" y="3355"/>
                  </a:cubicBezTo>
                  <a:cubicBezTo>
                    <a:pt x="999" y="4040"/>
                    <a:pt x="486" y="4525"/>
                    <a:pt x="314" y="5381"/>
                  </a:cubicBezTo>
                  <a:cubicBezTo>
                    <a:pt x="0" y="7236"/>
                    <a:pt x="371" y="9176"/>
                    <a:pt x="1341" y="10774"/>
                  </a:cubicBezTo>
                  <a:cubicBezTo>
                    <a:pt x="1393" y="10864"/>
                    <a:pt x="1485" y="10907"/>
                    <a:pt x="1578" y="10907"/>
                  </a:cubicBezTo>
                  <a:cubicBezTo>
                    <a:pt x="1692" y="10907"/>
                    <a:pt x="1808" y="10842"/>
                    <a:pt x="1855" y="10717"/>
                  </a:cubicBezTo>
                  <a:cubicBezTo>
                    <a:pt x="2210" y="8995"/>
                    <a:pt x="2566" y="7273"/>
                    <a:pt x="2946" y="5551"/>
                  </a:cubicBezTo>
                  <a:lnTo>
                    <a:pt x="2946" y="5551"/>
                  </a:lnTo>
                  <a:cubicBezTo>
                    <a:pt x="3773" y="5976"/>
                    <a:pt x="4844" y="6158"/>
                    <a:pt x="5603" y="6158"/>
                  </a:cubicBezTo>
                  <a:cubicBezTo>
                    <a:pt x="5689" y="6158"/>
                    <a:pt x="5772" y="6156"/>
                    <a:pt x="5850" y="6151"/>
                  </a:cubicBezTo>
                  <a:cubicBezTo>
                    <a:pt x="7804" y="6047"/>
                    <a:pt x="9520" y="4539"/>
                    <a:pt x="11477" y="4539"/>
                  </a:cubicBezTo>
                  <a:cubicBezTo>
                    <a:pt x="11663" y="4539"/>
                    <a:pt x="11851" y="4552"/>
                    <a:pt x="12041" y="4582"/>
                  </a:cubicBezTo>
                  <a:cubicBezTo>
                    <a:pt x="12068" y="4589"/>
                    <a:pt x="12095" y="4592"/>
                    <a:pt x="12122" y="4592"/>
                  </a:cubicBezTo>
                  <a:cubicBezTo>
                    <a:pt x="12207" y="4592"/>
                    <a:pt x="12290" y="4555"/>
                    <a:pt x="12355" y="4468"/>
                  </a:cubicBezTo>
                  <a:cubicBezTo>
                    <a:pt x="12926" y="3213"/>
                    <a:pt x="12355" y="1757"/>
                    <a:pt x="11271" y="959"/>
                  </a:cubicBezTo>
                  <a:cubicBezTo>
                    <a:pt x="10291" y="252"/>
                    <a:pt x="9002" y="1"/>
                    <a:pt x="7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511275" y="1502950"/>
              <a:ext cx="69625" cy="223800"/>
            </a:xfrm>
            <a:custGeom>
              <a:avLst/>
              <a:gdLst/>
              <a:ahLst/>
              <a:cxnLst/>
              <a:rect l="l" t="t" r="r" b="b"/>
              <a:pathLst>
                <a:path w="2785" h="8952" extrusionOk="0">
                  <a:moveTo>
                    <a:pt x="652" y="0"/>
                  </a:moveTo>
                  <a:cubicBezTo>
                    <a:pt x="431" y="0"/>
                    <a:pt x="348" y="352"/>
                    <a:pt x="587" y="405"/>
                  </a:cubicBezTo>
                  <a:cubicBezTo>
                    <a:pt x="2242" y="748"/>
                    <a:pt x="2413" y="2660"/>
                    <a:pt x="2214" y="4029"/>
                  </a:cubicBezTo>
                  <a:cubicBezTo>
                    <a:pt x="2071" y="4799"/>
                    <a:pt x="1900" y="5541"/>
                    <a:pt x="1672" y="6255"/>
                  </a:cubicBezTo>
                  <a:cubicBezTo>
                    <a:pt x="1572" y="6590"/>
                    <a:pt x="1473" y="6925"/>
                    <a:pt x="1371" y="7260"/>
                  </a:cubicBezTo>
                  <a:lnTo>
                    <a:pt x="1371" y="7260"/>
                  </a:lnTo>
                  <a:cubicBezTo>
                    <a:pt x="1162" y="5264"/>
                    <a:pt x="1183" y="3186"/>
                    <a:pt x="131" y="1433"/>
                  </a:cubicBezTo>
                  <a:cubicBezTo>
                    <a:pt x="119" y="1397"/>
                    <a:pt x="92" y="1381"/>
                    <a:pt x="67" y="1381"/>
                  </a:cubicBezTo>
                  <a:cubicBezTo>
                    <a:pt x="32" y="1381"/>
                    <a:pt x="0" y="1411"/>
                    <a:pt x="17" y="1461"/>
                  </a:cubicBezTo>
                  <a:cubicBezTo>
                    <a:pt x="673" y="3858"/>
                    <a:pt x="530" y="6312"/>
                    <a:pt x="958" y="8737"/>
                  </a:cubicBezTo>
                  <a:cubicBezTo>
                    <a:pt x="985" y="8886"/>
                    <a:pt x="1103" y="8951"/>
                    <a:pt x="1228" y="8951"/>
                  </a:cubicBezTo>
                  <a:cubicBezTo>
                    <a:pt x="1366" y="8951"/>
                    <a:pt x="1513" y="8872"/>
                    <a:pt x="1558" y="8737"/>
                  </a:cubicBezTo>
                  <a:cubicBezTo>
                    <a:pt x="2214" y="6996"/>
                    <a:pt x="2585" y="5170"/>
                    <a:pt x="2727" y="3316"/>
                  </a:cubicBezTo>
                  <a:cubicBezTo>
                    <a:pt x="2784" y="1918"/>
                    <a:pt x="2214" y="291"/>
                    <a:pt x="702" y="6"/>
                  </a:cubicBezTo>
                  <a:cubicBezTo>
                    <a:pt x="685" y="2"/>
                    <a:pt x="668"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45275" y="1694625"/>
              <a:ext cx="300775" cy="73125"/>
            </a:xfrm>
            <a:custGeom>
              <a:avLst/>
              <a:gdLst/>
              <a:ahLst/>
              <a:cxnLst/>
              <a:rect l="l" t="t" r="r" b="b"/>
              <a:pathLst>
                <a:path w="12031" h="2925" extrusionOk="0">
                  <a:moveTo>
                    <a:pt x="164" y="1"/>
                  </a:moveTo>
                  <a:cubicBezTo>
                    <a:pt x="83" y="1"/>
                    <a:pt x="1" y="101"/>
                    <a:pt x="43" y="185"/>
                  </a:cubicBezTo>
                  <a:cubicBezTo>
                    <a:pt x="556" y="1041"/>
                    <a:pt x="1127" y="1869"/>
                    <a:pt x="2069" y="2297"/>
                  </a:cubicBezTo>
                  <a:cubicBezTo>
                    <a:pt x="3124" y="2753"/>
                    <a:pt x="4465" y="2782"/>
                    <a:pt x="5607" y="2839"/>
                  </a:cubicBezTo>
                  <a:cubicBezTo>
                    <a:pt x="6234" y="2896"/>
                    <a:pt x="6869" y="2924"/>
                    <a:pt x="7508" y="2924"/>
                  </a:cubicBezTo>
                  <a:cubicBezTo>
                    <a:pt x="8146" y="2924"/>
                    <a:pt x="8788" y="2896"/>
                    <a:pt x="9430" y="2839"/>
                  </a:cubicBezTo>
                  <a:cubicBezTo>
                    <a:pt x="10457" y="2753"/>
                    <a:pt x="11370" y="2183"/>
                    <a:pt x="11912" y="1270"/>
                  </a:cubicBezTo>
                  <a:cubicBezTo>
                    <a:pt x="12030" y="1073"/>
                    <a:pt x="11850" y="876"/>
                    <a:pt x="11670" y="876"/>
                  </a:cubicBezTo>
                  <a:cubicBezTo>
                    <a:pt x="11589" y="876"/>
                    <a:pt x="11509" y="916"/>
                    <a:pt x="11456" y="1013"/>
                  </a:cubicBezTo>
                  <a:cubicBezTo>
                    <a:pt x="10914" y="1954"/>
                    <a:pt x="9829" y="2268"/>
                    <a:pt x="8802" y="2354"/>
                  </a:cubicBezTo>
                  <a:cubicBezTo>
                    <a:pt x="8260" y="2382"/>
                    <a:pt x="7711" y="2397"/>
                    <a:pt x="7158" y="2397"/>
                  </a:cubicBezTo>
                  <a:cubicBezTo>
                    <a:pt x="6605" y="2397"/>
                    <a:pt x="6049" y="2382"/>
                    <a:pt x="5492" y="2354"/>
                  </a:cubicBezTo>
                  <a:cubicBezTo>
                    <a:pt x="4437" y="2297"/>
                    <a:pt x="3238" y="2325"/>
                    <a:pt x="2240" y="1926"/>
                  </a:cubicBezTo>
                  <a:cubicBezTo>
                    <a:pt x="1384" y="1555"/>
                    <a:pt x="785" y="756"/>
                    <a:pt x="243" y="43"/>
                  </a:cubicBezTo>
                  <a:cubicBezTo>
                    <a:pt x="220" y="13"/>
                    <a:pt x="192"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59875" y="1726325"/>
              <a:ext cx="22850" cy="85400"/>
            </a:xfrm>
            <a:custGeom>
              <a:avLst/>
              <a:gdLst/>
              <a:ahLst/>
              <a:cxnLst/>
              <a:rect l="l" t="t" r="r" b="b"/>
              <a:pathLst>
                <a:path w="914" h="3416" extrusionOk="0">
                  <a:moveTo>
                    <a:pt x="661" y="0"/>
                  </a:moveTo>
                  <a:cubicBezTo>
                    <a:pt x="604" y="0"/>
                    <a:pt x="555" y="34"/>
                    <a:pt x="543" y="116"/>
                  </a:cubicBezTo>
                  <a:cubicBezTo>
                    <a:pt x="457" y="629"/>
                    <a:pt x="429" y="1171"/>
                    <a:pt x="343" y="1685"/>
                  </a:cubicBezTo>
                  <a:cubicBezTo>
                    <a:pt x="286" y="1942"/>
                    <a:pt x="229" y="2199"/>
                    <a:pt x="172" y="2427"/>
                  </a:cubicBezTo>
                  <a:cubicBezTo>
                    <a:pt x="144" y="2570"/>
                    <a:pt x="115" y="2712"/>
                    <a:pt x="87" y="2855"/>
                  </a:cubicBezTo>
                  <a:cubicBezTo>
                    <a:pt x="29" y="2969"/>
                    <a:pt x="1" y="3140"/>
                    <a:pt x="29" y="3254"/>
                  </a:cubicBezTo>
                  <a:cubicBezTo>
                    <a:pt x="66" y="3364"/>
                    <a:pt x="161" y="3415"/>
                    <a:pt x="255" y="3415"/>
                  </a:cubicBezTo>
                  <a:cubicBezTo>
                    <a:pt x="307" y="3415"/>
                    <a:pt x="359" y="3399"/>
                    <a:pt x="400" y="3368"/>
                  </a:cubicBezTo>
                  <a:cubicBezTo>
                    <a:pt x="486" y="3254"/>
                    <a:pt x="543" y="3140"/>
                    <a:pt x="572" y="2998"/>
                  </a:cubicBezTo>
                  <a:cubicBezTo>
                    <a:pt x="600" y="2883"/>
                    <a:pt x="657" y="2741"/>
                    <a:pt x="686" y="2598"/>
                  </a:cubicBezTo>
                  <a:cubicBezTo>
                    <a:pt x="743" y="2341"/>
                    <a:pt x="771" y="2056"/>
                    <a:pt x="800" y="1799"/>
                  </a:cubicBezTo>
                  <a:cubicBezTo>
                    <a:pt x="885" y="1257"/>
                    <a:pt x="914" y="715"/>
                    <a:pt x="857" y="173"/>
                  </a:cubicBezTo>
                  <a:cubicBezTo>
                    <a:pt x="840" y="72"/>
                    <a:pt x="743"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509550" y="1747750"/>
              <a:ext cx="18575" cy="76350"/>
            </a:xfrm>
            <a:custGeom>
              <a:avLst/>
              <a:gdLst/>
              <a:ahLst/>
              <a:cxnLst/>
              <a:rect l="l" t="t" r="r" b="b"/>
              <a:pathLst>
                <a:path w="743" h="3054" extrusionOk="0">
                  <a:moveTo>
                    <a:pt x="214" y="1"/>
                  </a:moveTo>
                  <a:cubicBezTo>
                    <a:pt x="129" y="1"/>
                    <a:pt x="43" y="58"/>
                    <a:pt x="29" y="172"/>
                  </a:cubicBezTo>
                  <a:cubicBezTo>
                    <a:pt x="0" y="685"/>
                    <a:pt x="0" y="1227"/>
                    <a:pt x="57" y="1770"/>
                  </a:cubicBezTo>
                  <a:cubicBezTo>
                    <a:pt x="86" y="2026"/>
                    <a:pt x="143" y="2255"/>
                    <a:pt x="200" y="2511"/>
                  </a:cubicBezTo>
                  <a:cubicBezTo>
                    <a:pt x="200" y="2626"/>
                    <a:pt x="257" y="2768"/>
                    <a:pt x="314" y="2882"/>
                  </a:cubicBezTo>
                  <a:cubicBezTo>
                    <a:pt x="343" y="2968"/>
                    <a:pt x="400" y="3054"/>
                    <a:pt x="514" y="3054"/>
                  </a:cubicBezTo>
                  <a:cubicBezTo>
                    <a:pt x="742" y="3054"/>
                    <a:pt x="656" y="2654"/>
                    <a:pt x="628" y="2511"/>
                  </a:cubicBezTo>
                  <a:cubicBezTo>
                    <a:pt x="599" y="2255"/>
                    <a:pt x="542" y="1998"/>
                    <a:pt x="514" y="1741"/>
                  </a:cubicBezTo>
                  <a:cubicBezTo>
                    <a:pt x="457" y="1227"/>
                    <a:pt x="400" y="685"/>
                    <a:pt x="400" y="172"/>
                  </a:cubicBezTo>
                  <a:cubicBezTo>
                    <a:pt x="385" y="58"/>
                    <a:pt x="300" y="1"/>
                    <a:pt x="2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1375" y="1809100"/>
              <a:ext cx="169650" cy="27325"/>
            </a:xfrm>
            <a:custGeom>
              <a:avLst/>
              <a:gdLst/>
              <a:ahLst/>
              <a:cxnLst/>
              <a:rect l="l" t="t" r="r" b="b"/>
              <a:pathLst>
                <a:path w="6786" h="1093" extrusionOk="0">
                  <a:moveTo>
                    <a:pt x="6643" y="0"/>
                  </a:moveTo>
                  <a:cubicBezTo>
                    <a:pt x="6072" y="86"/>
                    <a:pt x="5558" y="200"/>
                    <a:pt x="5016" y="343"/>
                  </a:cubicBezTo>
                  <a:cubicBezTo>
                    <a:pt x="4474" y="428"/>
                    <a:pt x="3932" y="514"/>
                    <a:pt x="3390" y="514"/>
                  </a:cubicBezTo>
                  <a:cubicBezTo>
                    <a:pt x="3247" y="521"/>
                    <a:pt x="3106" y="525"/>
                    <a:pt x="2967" y="525"/>
                  </a:cubicBezTo>
                  <a:cubicBezTo>
                    <a:pt x="2548" y="525"/>
                    <a:pt x="2142" y="493"/>
                    <a:pt x="1735" y="428"/>
                  </a:cubicBezTo>
                  <a:cubicBezTo>
                    <a:pt x="1193" y="343"/>
                    <a:pt x="651" y="143"/>
                    <a:pt x="109" y="29"/>
                  </a:cubicBezTo>
                  <a:cubicBezTo>
                    <a:pt x="100" y="26"/>
                    <a:pt x="91" y="24"/>
                    <a:pt x="83" y="24"/>
                  </a:cubicBezTo>
                  <a:cubicBezTo>
                    <a:pt x="18" y="24"/>
                    <a:pt x="1" y="121"/>
                    <a:pt x="52" y="172"/>
                  </a:cubicBezTo>
                  <a:cubicBezTo>
                    <a:pt x="993" y="828"/>
                    <a:pt x="2306" y="1056"/>
                    <a:pt x="3447" y="1085"/>
                  </a:cubicBezTo>
                  <a:cubicBezTo>
                    <a:pt x="3554" y="1090"/>
                    <a:pt x="3662" y="1093"/>
                    <a:pt x="3771" y="1093"/>
                  </a:cubicBezTo>
                  <a:cubicBezTo>
                    <a:pt x="4802" y="1093"/>
                    <a:pt x="5929" y="840"/>
                    <a:pt x="6728" y="143"/>
                  </a:cubicBezTo>
                  <a:cubicBezTo>
                    <a:pt x="6785" y="86"/>
                    <a:pt x="6728"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401125" y="4644750"/>
              <a:ext cx="89900" cy="82350"/>
            </a:xfrm>
            <a:custGeom>
              <a:avLst/>
              <a:gdLst/>
              <a:ahLst/>
              <a:cxnLst/>
              <a:rect l="l" t="t" r="r" b="b"/>
              <a:pathLst>
                <a:path w="3596" h="3294" extrusionOk="0">
                  <a:moveTo>
                    <a:pt x="221" y="0"/>
                  </a:moveTo>
                  <a:cubicBezTo>
                    <a:pt x="166" y="0"/>
                    <a:pt x="114" y="36"/>
                    <a:pt x="114" y="104"/>
                  </a:cubicBezTo>
                  <a:cubicBezTo>
                    <a:pt x="57" y="1074"/>
                    <a:pt x="0" y="2016"/>
                    <a:pt x="0" y="2957"/>
                  </a:cubicBezTo>
                  <a:cubicBezTo>
                    <a:pt x="0" y="3100"/>
                    <a:pt x="114" y="3214"/>
                    <a:pt x="257" y="3214"/>
                  </a:cubicBezTo>
                  <a:cubicBezTo>
                    <a:pt x="645" y="3268"/>
                    <a:pt x="1037" y="3293"/>
                    <a:pt x="1429" y="3293"/>
                  </a:cubicBezTo>
                  <a:cubicBezTo>
                    <a:pt x="2077" y="3293"/>
                    <a:pt x="2728" y="3224"/>
                    <a:pt x="3367" y="3100"/>
                  </a:cubicBezTo>
                  <a:cubicBezTo>
                    <a:pt x="3510" y="3043"/>
                    <a:pt x="3595" y="2900"/>
                    <a:pt x="3567" y="2729"/>
                  </a:cubicBezTo>
                  <a:cubicBezTo>
                    <a:pt x="3517" y="2605"/>
                    <a:pt x="3403" y="2524"/>
                    <a:pt x="3261" y="2524"/>
                  </a:cubicBezTo>
                  <a:cubicBezTo>
                    <a:pt x="3240" y="2524"/>
                    <a:pt x="3218" y="2526"/>
                    <a:pt x="3196" y="2529"/>
                  </a:cubicBezTo>
                  <a:cubicBezTo>
                    <a:pt x="2461" y="2680"/>
                    <a:pt x="1726" y="2750"/>
                    <a:pt x="979" y="2750"/>
                  </a:cubicBezTo>
                  <a:cubicBezTo>
                    <a:pt x="822" y="2750"/>
                    <a:pt x="664" y="2747"/>
                    <a:pt x="506" y="2741"/>
                  </a:cubicBezTo>
                  <a:lnTo>
                    <a:pt x="506" y="2741"/>
                  </a:lnTo>
                  <a:cubicBezTo>
                    <a:pt x="476" y="1857"/>
                    <a:pt x="421" y="995"/>
                    <a:pt x="343" y="133"/>
                  </a:cubicBezTo>
                  <a:cubicBezTo>
                    <a:pt x="343" y="43"/>
                    <a:pt x="28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07250" y="1968975"/>
              <a:ext cx="107025" cy="169125"/>
            </a:xfrm>
            <a:custGeom>
              <a:avLst/>
              <a:gdLst/>
              <a:ahLst/>
              <a:cxnLst/>
              <a:rect l="l" t="t" r="r" b="b"/>
              <a:pathLst>
                <a:path w="4281" h="6765" extrusionOk="0">
                  <a:moveTo>
                    <a:pt x="4107" y="1"/>
                  </a:moveTo>
                  <a:cubicBezTo>
                    <a:pt x="4065" y="1"/>
                    <a:pt x="4022" y="17"/>
                    <a:pt x="3995" y="54"/>
                  </a:cubicBezTo>
                  <a:cubicBezTo>
                    <a:pt x="3224" y="1081"/>
                    <a:pt x="2511" y="2165"/>
                    <a:pt x="1798" y="3278"/>
                  </a:cubicBezTo>
                  <a:cubicBezTo>
                    <a:pt x="1455" y="3820"/>
                    <a:pt x="1113" y="4391"/>
                    <a:pt x="799" y="4961"/>
                  </a:cubicBezTo>
                  <a:cubicBezTo>
                    <a:pt x="628" y="5246"/>
                    <a:pt x="485" y="5532"/>
                    <a:pt x="314" y="5817"/>
                  </a:cubicBezTo>
                  <a:cubicBezTo>
                    <a:pt x="143" y="6045"/>
                    <a:pt x="29" y="6302"/>
                    <a:pt x="0" y="6588"/>
                  </a:cubicBezTo>
                  <a:cubicBezTo>
                    <a:pt x="0" y="6691"/>
                    <a:pt x="75" y="6764"/>
                    <a:pt x="160" y="6764"/>
                  </a:cubicBezTo>
                  <a:cubicBezTo>
                    <a:pt x="192" y="6764"/>
                    <a:pt x="225" y="6754"/>
                    <a:pt x="257" y="6730"/>
                  </a:cubicBezTo>
                  <a:cubicBezTo>
                    <a:pt x="485" y="6559"/>
                    <a:pt x="656" y="6331"/>
                    <a:pt x="742" y="6074"/>
                  </a:cubicBezTo>
                  <a:cubicBezTo>
                    <a:pt x="913" y="5789"/>
                    <a:pt x="1084" y="5475"/>
                    <a:pt x="1255" y="5218"/>
                  </a:cubicBezTo>
                  <a:cubicBezTo>
                    <a:pt x="1569" y="4647"/>
                    <a:pt x="1883" y="4077"/>
                    <a:pt x="2226" y="3506"/>
                  </a:cubicBezTo>
                  <a:cubicBezTo>
                    <a:pt x="2882" y="2393"/>
                    <a:pt x="3567" y="1281"/>
                    <a:pt x="4223" y="168"/>
                  </a:cubicBezTo>
                  <a:cubicBezTo>
                    <a:pt x="4281" y="71"/>
                    <a:pt x="4195" y="1"/>
                    <a:pt x="4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099850" y="2131775"/>
              <a:ext cx="50200" cy="92250"/>
            </a:xfrm>
            <a:custGeom>
              <a:avLst/>
              <a:gdLst/>
              <a:ahLst/>
              <a:cxnLst/>
              <a:rect l="l" t="t" r="r" b="b"/>
              <a:pathLst>
                <a:path w="2008" h="3690" extrusionOk="0">
                  <a:moveTo>
                    <a:pt x="419" y="0"/>
                  </a:moveTo>
                  <a:cubicBezTo>
                    <a:pt x="331" y="0"/>
                    <a:pt x="255" y="88"/>
                    <a:pt x="296" y="190"/>
                  </a:cubicBezTo>
                  <a:cubicBezTo>
                    <a:pt x="410" y="532"/>
                    <a:pt x="581" y="846"/>
                    <a:pt x="838" y="1131"/>
                  </a:cubicBezTo>
                  <a:cubicBezTo>
                    <a:pt x="1025" y="1364"/>
                    <a:pt x="1211" y="1560"/>
                    <a:pt x="1429" y="1748"/>
                  </a:cubicBezTo>
                  <a:lnTo>
                    <a:pt x="1429" y="1748"/>
                  </a:lnTo>
                  <a:cubicBezTo>
                    <a:pt x="1013" y="2289"/>
                    <a:pt x="595" y="2806"/>
                    <a:pt x="153" y="3300"/>
                  </a:cubicBezTo>
                  <a:cubicBezTo>
                    <a:pt x="0" y="3453"/>
                    <a:pt x="149" y="3689"/>
                    <a:pt x="316" y="3689"/>
                  </a:cubicBezTo>
                  <a:cubicBezTo>
                    <a:pt x="367" y="3689"/>
                    <a:pt x="420" y="3667"/>
                    <a:pt x="467" y="3613"/>
                  </a:cubicBezTo>
                  <a:cubicBezTo>
                    <a:pt x="1009" y="3043"/>
                    <a:pt x="1494" y="2444"/>
                    <a:pt x="1951" y="1816"/>
                  </a:cubicBezTo>
                  <a:cubicBezTo>
                    <a:pt x="2008" y="1730"/>
                    <a:pt x="1979" y="1616"/>
                    <a:pt x="1894" y="1559"/>
                  </a:cubicBezTo>
                  <a:cubicBezTo>
                    <a:pt x="1637" y="1331"/>
                    <a:pt x="1409" y="1103"/>
                    <a:pt x="1181" y="874"/>
                  </a:cubicBezTo>
                  <a:cubicBezTo>
                    <a:pt x="981" y="561"/>
                    <a:pt x="753" y="304"/>
                    <a:pt x="524" y="47"/>
                  </a:cubicBezTo>
                  <a:cubicBezTo>
                    <a:pt x="492" y="14"/>
                    <a:pt x="45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03925" y="2217150"/>
              <a:ext cx="102475" cy="335825"/>
            </a:xfrm>
            <a:custGeom>
              <a:avLst/>
              <a:gdLst/>
              <a:ahLst/>
              <a:cxnLst/>
              <a:rect l="l" t="t" r="r" b="b"/>
              <a:pathLst>
                <a:path w="4099" h="13433" extrusionOk="0">
                  <a:moveTo>
                    <a:pt x="124" y="1"/>
                  </a:moveTo>
                  <a:cubicBezTo>
                    <a:pt x="67" y="1"/>
                    <a:pt x="0" y="57"/>
                    <a:pt x="19" y="113"/>
                  </a:cubicBezTo>
                  <a:cubicBezTo>
                    <a:pt x="504" y="2367"/>
                    <a:pt x="1274" y="4592"/>
                    <a:pt x="1902" y="6789"/>
                  </a:cubicBezTo>
                  <a:cubicBezTo>
                    <a:pt x="2216" y="7874"/>
                    <a:pt x="2530" y="8958"/>
                    <a:pt x="2844" y="10071"/>
                  </a:cubicBezTo>
                  <a:cubicBezTo>
                    <a:pt x="3129" y="11155"/>
                    <a:pt x="3329" y="12325"/>
                    <a:pt x="3814" y="13352"/>
                  </a:cubicBezTo>
                  <a:cubicBezTo>
                    <a:pt x="3847" y="13407"/>
                    <a:pt x="3898" y="13433"/>
                    <a:pt x="3947" y="13433"/>
                  </a:cubicBezTo>
                  <a:cubicBezTo>
                    <a:pt x="4025" y="13433"/>
                    <a:pt x="4099" y="13371"/>
                    <a:pt x="4099" y="13266"/>
                  </a:cubicBezTo>
                  <a:cubicBezTo>
                    <a:pt x="4013" y="12182"/>
                    <a:pt x="3614" y="11069"/>
                    <a:pt x="3300" y="10014"/>
                  </a:cubicBezTo>
                  <a:cubicBezTo>
                    <a:pt x="2986" y="8872"/>
                    <a:pt x="2672" y="7731"/>
                    <a:pt x="2330" y="6590"/>
                  </a:cubicBezTo>
                  <a:cubicBezTo>
                    <a:pt x="1674" y="4393"/>
                    <a:pt x="1103" y="2139"/>
                    <a:pt x="190" y="56"/>
                  </a:cubicBezTo>
                  <a:cubicBezTo>
                    <a:pt x="180" y="16"/>
                    <a:pt x="15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507050" y="1981375"/>
              <a:ext cx="106650" cy="166000"/>
            </a:xfrm>
            <a:custGeom>
              <a:avLst/>
              <a:gdLst/>
              <a:ahLst/>
              <a:cxnLst/>
              <a:rect l="l" t="t" r="r" b="b"/>
              <a:pathLst>
                <a:path w="4266" h="6640" extrusionOk="0">
                  <a:moveTo>
                    <a:pt x="164" y="1"/>
                  </a:moveTo>
                  <a:cubicBezTo>
                    <a:pt x="84" y="1"/>
                    <a:pt x="1" y="101"/>
                    <a:pt x="43" y="185"/>
                  </a:cubicBezTo>
                  <a:cubicBezTo>
                    <a:pt x="699" y="1270"/>
                    <a:pt x="1384" y="2354"/>
                    <a:pt x="2040" y="3438"/>
                  </a:cubicBezTo>
                  <a:cubicBezTo>
                    <a:pt x="2383" y="4009"/>
                    <a:pt x="2697" y="4551"/>
                    <a:pt x="3039" y="5121"/>
                  </a:cubicBezTo>
                  <a:cubicBezTo>
                    <a:pt x="3182" y="5378"/>
                    <a:pt x="3353" y="5664"/>
                    <a:pt x="3524" y="5949"/>
                  </a:cubicBezTo>
                  <a:cubicBezTo>
                    <a:pt x="3610" y="6206"/>
                    <a:pt x="3781" y="6434"/>
                    <a:pt x="4009" y="6605"/>
                  </a:cubicBezTo>
                  <a:cubicBezTo>
                    <a:pt x="4041" y="6629"/>
                    <a:pt x="4074" y="6639"/>
                    <a:pt x="4106" y="6639"/>
                  </a:cubicBezTo>
                  <a:cubicBezTo>
                    <a:pt x="4191" y="6639"/>
                    <a:pt x="4266" y="6566"/>
                    <a:pt x="4266" y="6462"/>
                  </a:cubicBezTo>
                  <a:cubicBezTo>
                    <a:pt x="4237" y="6177"/>
                    <a:pt x="4123" y="5920"/>
                    <a:pt x="3952" y="5692"/>
                  </a:cubicBezTo>
                  <a:lnTo>
                    <a:pt x="3467" y="4836"/>
                  </a:lnTo>
                  <a:cubicBezTo>
                    <a:pt x="3125" y="4265"/>
                    <a:pt x="2782" y="3723"/>
                    <a:pt x="2440" y="3153"/>
                  </a:cubicBezTo>
                  <a:cubicBezTo>
                    <a:pt x="1755" y="2068"/>
                    <a:pt x="1042" y="1041"/>
                    <a:pt x="243" y="43"/>
                  </a:cubicBezTo>
                  <a:cubicBezTo>
                    <a:pt x="221" y="13"/>
                    <a:pt x="19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0875" y="2140650"/>
              <a:ext cx="50225" cy="90500"/>
            </a:xfrm>
            <a:custGeom>
              <a:avLst/>
              <a:gdLst/>
              <a:ahLst/>
              <a:cxnLst/>
              <a:rect l="l" t="t" r="r" b="b"/>
              <a:pathLst>
                <a:path w="2009" h="3620" extrusionOk="0">
                  <a:moveTo>
                    <a:pt x="1586" y="0"/>
                  </a:moveTo>
                  <a:cubicBezTo>
                    <a:pt x="1552" y="0"/>
                    <a:pt x="1516" y="11"/>
                    <a:pt x="1485" y="34"/>
                  </a:cubicBezTo>
                  <a:cubicBezTo>
                    <a:pt x="1371" y="148"/>
                    <a:pt x="1256" y="291"/>
                    <a:pt x="1171" y="434"/>
                  </a:cubicBezTo>
                  <a:cubicBezTo>
                    <a:pt x="1057" y="576"/>
                    <a:pt x="943" y="719"/>
                    <a:pt x="828" y="833"/>
                  </a:cubicBezTo>
                  <a:cubicBezTo>
                    <a:pt x="629" y="1090"/>
                    <a:pt x="372" y="1318"/>
                    <a:pt x="115" y="1518"/>
                  </a:cubicBezTo>
                  <a:cubicBezTo>
                    <a:pt x="29" y="1604"/>
                    <a:pt x="1" y="1718"/>
                    <a:pt x="58" y="1803"/>
                  </a:cubicBezTo>
                  <a:cubicBezTo>
                    <a:pt x="543" y="2403"/>
                    <a:pt x="1028" y="2973"/>
                    <a:pt x="1542" y="3544"/>
                  </a:cubicBezTo>
                  <a:cubicBezTo>
                    <a:pt x="1589" y="3597"/>
                    <a:pt x="1642" y="3619"/>
                    <a:pt x="1693" y="3619"/>
                  </a:cubicBezTo>
                  <a:cubicBezTo>
                    <a:pt x="1860" y="3619"/>
                    <a:pt x="2008" y="3383"/>
                    <a:pt x="1856" y="3230"/>
                  </a:cubicBezTo>
                  <a:cubicBezTo>
                    <a:pt x="1412" y="2735"/>
                    <a:pt x="993" y="2240"/>
                    <a:pt x="598" y="1723"/>
                  </a:cubicBezTo>
                  <a:lnTo>
                    <a:pt x="598" y="1723"/>
                  </a:lnTo>
                  <a:cubicBezTo>
                    <a:pt x="805" y="1538"/>
                    <a:pt x="996" y="1337"/>
                    <a:pt x="1171" y="1119"/>
                  </a:cubicBezTo>
                  <a:cubicBezTo>
                    <a:pt x="1428" y="862"/>
                    <a:pt x="1627" y="548"/>
                    <a:pt x="1713" y="177"/>
                  </a:cubicBezTo>
                  <a:cubicBezTo>
                    <a:pt x="1754" y="74"/>
                    <a:pt x="1676"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514525" y="2224300"/>
              <a:ext cx="102500" cy="328675"/>
            </a:xfrm>
            <a:custGeom>
              <a:avLst/>
              <a:gdLst/>
              <a:ahLst/>
              <a:cxnLst/>
              <a:rect l="l" t="t" r="r" b="b"/>
              <a:pathLst>
                <a:path w="4100" h="13147" extrusionOk="0">
                  <a:moveTo>
                    <a:pt x="3989" y="0"/>
                  </a:moveTo>
                  <a:cubicBezTo>
                    <a:pt x="3959" y="0"/>
                    <a:pt x="3930" y="16"/>
                    <a:pt x="3910" y="55"/>
                  </a:cubicBezTo>
                  <a:cubicBezTo>
                    <a:pt x="3025" y="2081"/>
                    <a:pt x="2426" y="4306"/>
                    <a:pt x="1770" y="6446"/>
                  </a:cubicBezTo>
                  <a:cubicBezTo>
                    <a:pt x="1428" y="7502"/>
                    <a:pt x="1114" y="8615"/>
                    <a:pt x="828" y="9728"/>
                  </a:cubicBezTo>
                  <a:cubicBezTo>
                    <a:pt x="515" y="10812"/>
                    <a:pt x="115" y="11867"/>
                    <a:pt x="1" y="12980"/>
                  </a:cubicBezTo>
                  <a:cubicBezTo>
                    <a:pt x="1" y="13085"/>
                    <a:pt x="75" y="13147"/>
                    <a:pt x="153" y="13147"/>
                  </a:cubicBezTo>
                  <a:cubicBezTo>
                    <a:pt x="202" y="13147"/>
                    <a:pt x="253" y="13121"/>
                    <a:pt x="286" y="13066"/>
                  </a:cubicBezTo>
                  <a:cubicBezTo>
                    <a:pt x="743" y="12096"/>
                    <a:pt x="942" y="10954"/>
                    <a:pt x="1256" y="9927"/>
                  </a:cubicBezTo>
                  <a:cubicBezTo>
                    <a:pt x="1542" y="8843"/>
                    <a:pt x="1884" y="7759"/>
                    <a:pt x="2198" y="6646"/>
                  </a:cubicBezTo>
                  <a:cubicBezTo>
                    <a:pt x="2826" y="4478"/>
                    <a:pt x="3625" y="2338"/>
                    <a:pt x="4081" y="112"/>
                  </a:cubicBezTo>
                  <a:cubicBezTo>
                    <a:pt x="4100" y="56"/>
                    <a:pt x="4045" y="0"/>
                    <a:pt x="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267675" y="3816700"/>
              <a:ext cx="14300" cy="49600"/>
            </a:xfrm>
            <a:custGeom>
              <a:avLst/>
              <a:gdLst/>
              <a:ahLst/>
              <a:cxnLst/>
              <a:rect l="l" t="t" r="r" b="b"/>
              <a:pathLst>
                <a:path w="572" h="1984" extrusionOk="0">
                  <a:moveTo>
                    <a:pt x="300" y="0"/>
                  </a:moveTo>
                  <a:cubicBezTo>
                    <a:pt x="272" y="0"/>
                    <a:pt x="243" y="14"/>
                    <a:pt x="229" y="43"/>
                  </a:cubicBezTo>
                  <a:lnTo>
                    <a:pt x="219" y="72"/>
                  </a:lnTo>
                  <a:lnTo>
                    <a:pt x="200" y="72"/>
                  </a:lnTo>
                  <a:lnTo>
                    <a:pt x="143" y="129"/>
                  </a:lnTo>
                  <a:cubicBezTo>
                    <a:pt x="115" y="157"/>
                    <a:pt x="115" y="186"/>
                    <a:pt x="86" y="243"/>
                  </a:cubicBezTo>
                  <a:cubicBezTo>
                    <a:pt x="86" y="328"/>
                    <a:pt x="58" y="385"/>
                    <a:pt x="58" y="471"/>
                  </a:cubicBezTo>
                  <a:cubicBezTo>
                    <a:pt x="58" y="614"/>
                    <a:pt x="58" y="756"/>
                    <a:pt x="29" y="928"/>
                  </a:cubicBezTo>
                  <a:cubicBezTo>
                    <a:pt x="29" y="1070"/>
                    <a:pt x="29" y="1213"/>
                    <a:pt x="1" y="1356"/>
                  </a:cubicBezTo>
                  <a:cubicBezTo>
                    <a:pt x="1" y="1498"/>
                    <a:pt x="29" y="1669"/>
                    <a:pt x="86" y="1812"/>
                  </a:cubicBezTo>
                  <a:cubicBezTo>
                    <a:pt x="115" y="1926"/>
                    <a:pt x="207" y="1983"/>
                    <a:pt x="300" y="1983"/>
                  </a:cubicBezTo>
                  <a:cubicBezTo>
                    <a:pt x="393" y="1983"/>
                    <a:pt x="486" y="1926"/>
                    <a:pt x="514" y="1812"/>
                  </a:cubicBezTo>
                  <a:cubicBezTo>
                    <a:pt x="571" y="1669"/>
                    <a:pt x="571" y="1527"/>
                    <a:pt x="571" y="1384"/>
                  </a:cubicBezTo>
                  <a:cubicBezTo>
                    <a:pt x="571" y="1241"/>
                    <a:pt x="571" y="1070"/>
                    <a:pt x="543" y="928"/>
                  </a:cubicBezTo>
                  <a:cubicBezTo>
                    <a:pt x="543" y="785"/>
                    <a:pt x="543" y="642"/>
                    <a:pt x="543" y="500"/>
                  </a:cubicBezTo>
                  <a:cubicBezTo>
                    <a:pt x="543" y="414"/>
                    <a:pt x="514" y="328"/>
                    <a:pt x="486" y="271"/>
                  </a:cubicBezTo>
                  <a:lnTo>
                    <a:pt x="457" y="157"/>
                  </a:lnTo>
                  <a:lnTo>
                    <a:pt x="400" y="72"/>
                  </a:lnTo>
                  <a:lnTo>
                    <a:pt x="381" y="72"/>
                  </a:lnTo>
                  <a:lnTo>
                    <a:pt x="372" y="43"/>
                  </a:lnTo>
                  <a:cubicBezTo>
                    <a:pt x="357" y="14"/>
                    <a:pt x="32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337575" y="4672650"/>
              <a:ext cx="15000" cy="43375"/>
            </a:xfrm>
            <a:custGeom>
              <a:avLst/>
              <a:gdLst/>
              <a:ahLst/>
              <a:cxnLst/>
              <a:rect l="l" t="t" r="r" b="b"/>
              <a:pathLst>
                <a:path w="600" h="1735" extrusionOk="0">
                  <a:moveTo>
                    <a:pt x="300" y="1"/>
                  </a:moveTo>
                  <a:cubicBezTo>
                    <a:pt x="272" y="1"/>
                    <a:pt x="243" y="15"/>
                    <a:pt x="229" y="44"/>
                  </a:cubicBezTo>
                  <a:cubicBezTo>
                    <a:pt x="115" y="158"/>
                    <a:pt x="29" y="300"/>
                    <a:pt x="58" y="472"/>
                  </a:cubicBezTo>
                  <a:cubicBezTo>
                    <a:pt x="58" y="586"/>
                    <a:pt x="58" y="700"/>
                    <a:pt x="29" y="814"/>
                  </a:cubicBezTo>
                  <a:cubicBezTo>
                    <a:pt x="1" y="928"/>
                    <a:pt x="29" y="1071"/>
                    <a:pt x="1" y="1185"/>
                  </a:cubicBezTo>
                  <a:cubicBezTo>
                    <a:pt x="1" y="1328"/>
                    <a:pt x="29" y="1442"/>
                    <a:pt x="86" y="1584"/>
                  </a:cubicBezTo>
                  <a:cubicBezTo>
                    <a:pt x="115" y="1684"/>
                    <a:pt x="208" y="1734"/>
                    <a:pt x="300" y="1734"/>
                  </a:cubicBezTo>
                  <a:cubicBezTo>
                    <a:pt x="393" y="1734"/>
                    <a:pt x="486" y="1684"/>
                    <a:pt x="514" y="1584"/>
                  </a:cubicBezTo>
                  <a:cubicBezTo>
                    <a:pt x="571" y="1442"/>
                    <a:pt x="571" y="1328"/>
                    <a:pt x="600" y="1185"/>
                  </a:cubicBezTo>
                  <a:lnTo>
                    <a:pt x="571" y="814"/>
                  </a:lnTo>
                  <a:cubicBezTo>
                    <a:pt x="571" y="700"/>
                    <a:pt x="543" y="586"/>
                    <a:pt x="543" y="472"/>
                  </a:cubicBezTo>
                  <a:cubicBezTo>
                    <a:pt x="543" y="300"/>
                    <a:pt x="486" y="158"/>
                    <a:pt x="372" y="44"/>
                  </a:cubicBezTo>
                  <a:cubicBezTo>
                    <a:pt x="357" y="15"/>
                    <a:pt x="32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
          <p:cNvGrpSpPr/>
          <p:nvPr/>
        </p:nvGrpSpPr>
        <p:grpSpPr>
          <a:xfrm>
            <a:off x="444350" y="158700"/>
            <a:ext cx="309725" cy="279625"/>
            <a:chOff x="-292675" y="1967000"/>
            <a:chExt cx="309725" cy="279625"/>
          </a:xfrm>
        </p:grpSpPr>
        <p:sp>
          <p:nvSpPr>
            <p:cNvPr id="297" name="Google Shape;297;p2"/>
            <p:cNvSpPr/>
            <p:nvPr/>
          </p:nvSpPr>
          <p:spPr>
            <a:xfrm>
              <a:off x="-216090" y="2181984"/>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12296" y="2185019"/>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3460" y="2057573"/>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7019" y="1988747"/>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67713" y="2035276"/>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75473" y="2127567"/>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9436" y="1990431"/>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9012" y="2137373"/>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58272" y="2015714"/>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63463" y="1967000"/>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1808" y="2193124"/>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92675" y="2074133"/>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72844" y="2162205"/>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6772" y="2001004"/>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4586" y="2099649"/>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6779" y="2170827"/>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0189" y="1990231"/>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
          <p:cNvGrpSpPr/>
          <p:nvPr/>
        </p:nvGrpSpPr>
        <p:grpSpPr>
          <a:xfrm>
            <a:off x="5378800" y="720725"/>
            <a:ext cx="158800" cy="158800"/>
            <a:chOff x="5378800" y="720725"/>
            <a:chExt cx="158800" cy="158800"/>
          </a:xfrm>
        </p:grpSpPr>
        <p:cxnSp>
          <p:nvCxnSpPr>
            <p:cNvPr id="315" name="Google Shape;315;p2"/>
            <p:cNvCxnSpPr/>
            <p:nvPr/>
          </p:nvCxnSpPr>
          <p:spPr>
            <a:xfrm>
              <a:off x="5378800"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2"/>
            <p:cNvCxnSpPr/>
            <p:nvPr/>
          </p:nvCxnSpPr>
          <p:spPr>
            <a:xfrm rot="10800000" flipH="1">
              <a:off x="5382200"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SECTION_HEADER_1_3">
    <p:spTree>
      <p:nvGrpSpPr>
        <p:cNvPr id="1" name="Shape 4434"/>
        <p:cNvGrpSpPr/>
        <p:nvPr/>
      </p:nvGrpSpPr>
      <p:grpSpPr>
        <a:xfrm>
          <a:off x="0" y="0"/>
          <a:ext cx="0" cy="0"/>
          <a:chOff x="0" y="0"/>
          <a:chExt cx="0" cy="0"/>
        </a:xfrm>
      </p:grpSpPr>
      <p:grpSp>
        <p:nvGrpSpPr>
          <p:cNvPr id="4435" name="Google Shape;4435;p36"/>
          <p:cNvGrpSpPr/>
          <p:nvPr/>
        </p:nvGrpSpPr>
        <p:grpSpPr>
          <a:xfrm>
            <a:off x="8429138" y="324321"/>
            <a:ext cx="400868" cy="397397"/>
            <a:chOff x="6101025" y="1566496"/>
            <a:chExt cx="400868" cy="397397"/>
          </a:xfrm>
        </p:grpSpPr>
        <p:sp>
          <p:nvSpPr>
            <p:cNvPr id="4436" name="Google Shape;4436;p36"/>
            <p:cNvSpPr/>
            <p:nvPr/>
          </p:nvSpPr>
          <p:spPr>
            <a:xfrm>
              <a:off x="6346530" y="18714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6212277" y="18753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6128570" y="16949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6211299" y="15973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6406005" y="16636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6415597" y="17941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6330691" y="15995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6133460" y="18081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6155673" y="16365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6261182" y="15664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6272351" y="18877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6424211" y="17187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6391617" y="18436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6129800" y="16149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6101025" y="17550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6143210" y="18561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6380101" y="15995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3" name="Google Shape;4453;p36"/>
          <p:cNvGrpSpPr/>
          <p:nvPr/>
        </p:nvGrpSpPr>
        <p:grpSpPr>
          <a:xfrm>
            <a:off x="8573645" y="1017735"/>
            <a:ext cx="300659" cy="297030"/>
            <a:chOff x="361345" y="2362310"/>
            <a:chExt cx="300659" cy="297030"/>
          </a:xfrm>
        </p:grpSpPr>
        <p:sp>
          <p:nvSpPr>
            <p:cNvPr id="4454" name="Google Shape;4454;p36"/>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6"/>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6"/>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6"/>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6"/>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6"/>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6"/>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6"/>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6"/>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6"/>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6"/>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6"/>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6"/>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6"/>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6"/>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6"/>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36"/>
          <p:cNvGrpSpPr/>
          <p:nvPr/>
        </p:nvGrpSpPr>
        <p:grpSpPr>
          <a:xfrm>
            <a:off x="194549" y="758916"/>
            <a:ext cx="535153" cy="529032"/>
            <a:chOff x="8834274" y="1599366"/>
            <a:chExt cx="535153" cy="529032"/>
          </a:xfrm>
        </p:grpSpPr>
        <p:sp>
          <p:nvSpPr>
            <p:cNvPr id="4472" name="Google Shape;4472;p36"/>
            <p:cNvSpPr/>
            <p:nvPr/>
          </p:nvSpPr>
          <p:spPr>
            <a:xfrm>
              <a:off x="8966603" y="20061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6"/>
            <p:cNvSpPr/>
            <p:nvPr/>
          </p:nvSpPr>
          <p:spPr>
            <a:xfrm>
              <a:off x="9145943" y="20118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6"/>
            <p:cNvSpPr/>
            <p:nvPr/>
          </p:nvSpPr>
          <p:spPr>
            <a:xfrm>
              <a:off x="9247603" y="17707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6"/>
            <p:cNvSpPr/>
            <p:nvPr/>
          </p:nvSpPr>
          <p:spPr>
            <a:xfrm>
              <a:off x="9155062" y="16405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6"/>
            <p:cNvSpPr/>
            <p:nvPr/>
          </p:nvSpPr>
          <p:spPr>
            <a:xfrm>
              <a:off x="8877406" y="17285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6"/>
            <p:cNvSpPr/>
            <p:nvPr/>
          </p:nvSpPr>
          <p:spPr>
            <a:xfrm>
              <a:off x="8863996" y="19031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6"/>
            <p:cNvSpPr/>
            <p:nvPr/>
          </p:nvSpPr>
          <p:spPr>
            <a:xfrm>
              <a:off x="8995378" y="16436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6"/>
            <p:cNvSpPr/>
            <p:nvPr/>
          </p:nvSpPr>
          <p:spPr>
            <a:xfrm>
              <a:off x="9238012" y="19217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6"/>
            <p:cNvSpPr/>
            <p:nvPr/>
          </p:nvSpPr>
          <p:spPr>
            <a:xfrm>
              <a:off x="8893718" y="16915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6"/>
            <p:cNvSpPr/>
            <p:nvPr/>
          </p:nvSpPr>
          <p:spPr>
            <a:xfrm>
              <a:off x="9057535" y="15993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6"/>
            <p:cNvSpPr/>
            <p:nvPr/>
          </p:nvSpPr>
          <p:spPr>
            <a:xfrm>
              <a:off x="9043116" y="20271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6"/>
            <p:cNvSpPr/>
            <p:nvPr/>
          </p:nvSpPr>
          <p:spPr>
            <a:xfrm>
              <a:off x="8834274" y="18020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6"/>
            <p:cNvSpPr/>
            <p:nvPr/>
          </p:nvSpPr>
          <p:spPr>
            <a:xfrm>
              <a:off x="8868540" y="19686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6"/>
            <p:cNvSpPr/>
            <p:nvPr/>
          </p:nvSpPr>
          <p:spPr>
            <a:xfrm>
              <a:off x="9224602" y="16637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6"/>
            <p:cNvSpPr/>
            <p:nvPr/>
          </p:nvSpPr>
          <p:spPr>
            <a:xfrm>
              <a:off x="9262938" y="18503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6"/>
            <p:cNvSpPr/>
            <p:nvPr/>
          </p:nvSpPr>
          <p:spPr>
            <a:xfrm>
              <a:off x="9207312" y="19849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6"/>
            <p:cNvSpPr/>
            <p:nvPr/>
          </p:nvSpPr>
          <p:spPr>
            <a:xfrm>
              <a:off x="8890405" y="16433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36"/>
          <p:cNvGrpSpPr/>
          <p:nvPr/>
        </p:nvGrpSpPr>
        <p:grpSpPr>
          <a:xfrm>
            <a:off x="302967" y="4349012"/>
            <a:ext cx="611686" cy="604625"/>
            <a:chOff x="893492" y="5740962"/>
            <a:chExt cx="611686" cy="604625"/>
          </a:xfrm>
        </p:grpSpPr>
        <p:sp>
          <p:nvSpPr>
            <p:cNvPr id="4490" name="Google Shape;4490;p36"/>
            <p:cNvSpPr/>
            <p:nvPr/>
          </p:nvSpPr>
          <p:spPr>
            <a:xfrm>
              <a:off x="1044745" y="6205818"/>
              <a:ext cx="87746" cy="92854"/>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6"/>
            <p:cNvSpPr/>
            <p:nvPr/>
          </p:nvSpPr>
          <p:spPr>
            <a:xfrm>
              <a:off x="1249733" y="6212381"/>
              <a:ext cx="86412" cy="92061"/>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6"/>
            <p:cNvSpPr/>
            <p:nvPr/>
          </p:nvSpPr>
          <p:spPr>
            <a:xfrm>
              <a:off x="1365932" y="5936806"/>
              <a:ext cx="97376" cy="7013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6"/>
            <p:cNvSpPr/>
            <p:nvPr/>
          </p:nvSpPr>
          <p:spPr>
            <a:xfrm>
              <a:off x="1260156" y="5787985"/>
              <a:ext cx="77323" cy="9559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6"/>
            <p:cNvSpPr/>
            <p:nvPr/>
          </p:nvSpPr>
          <p:spPr>
            <a:xfrm>
              <a:off x="942792" y="5888593"/>
              <a:ext cx="98710" cy="81604"/>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6"/>
            <p:cNvSpPr/>
            <p:nvPr/>
          </p:nvSpPr>
          <p:spPr>
            <a:xfrm>
              <a:off x="927465" y="6088152"/>
              <a:ext cx="98674" cy="70894"/>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6"/>
            <p:cNvSpPr/>
            <p:nvPr/>
          </p:nvSpPr>
          <p:spPr>
            <a:xfrm>
              <a:off x="1077636" y="5791627"/>
              <a:ext cx="77612" cy="9527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6"/>
            <p:cNvSpPr/>
            <p:nvPr/>
          </p:nvSpPr>
          <p:spPr>
            <a:xfrm>
              <a:off x="1354968" y="6109356"/>
              <a:ext cx="100585" cy="79188"/>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6"/>
            <p:cNvSpPr/>
            <p:nvPr/>
          </p:nvSpPr>
          <p:spPr>
            <a:xfrm>
              <a:off x="961437" y="5846295"/>
              <a:ext cx="460442" cy="40120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6"/>
            <p:cNvSpPr/>
            <p:nvPr/>
          </p:nvSpPr>
          <p:spPr>
            <a:xfrm>
              <a:off x="1148682" y="5740962"/>
              <a:ext cx="112054" cy="11633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6"/>
            <p:cNvSpPr/>
            <p:nvPr/>
          </p:nvSpPr>
          <p:spPr>
            <a:xfrm>
              <a:off x="1132200" y="6229906"/>
              <a:ext cx="112487" cy="11568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6"/>
            <p:cNvSpPr/>
            <p:nvPr/>
          </p:nvSpPr>
          <p:spPr>
            <a:xfrm>
              <a:off x="893492" y="5972614"/>
              <a:ext cx="119519" cy="9321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6"/>
            <p:cNvSpPr/>
            <p:nvPr/>
          </p:nvSpPr>
          <p:spPr>
            <a:xfrm>
              <a:off x="932658" y="6163050"/>
              <a:ext cx="130772" cy="105620"/>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6"/>
            <p:cNvSpPr/>
            <p:nvPr/>
          </p:nvSpPr>
          <p:spPr>
            <a:xfrm>
              <a:off x="1339641" y="5814489"/>
              <a:ext cx="120601" cy="116221"/>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6"/>
            <p:cNvSpPr/>
            <p:nvPr/>
          </p:nvSpPr>
          <p:spPr>
            <a:xfrm>
              <a:off x="1383459" y="6027787"/>
              <a:ext cx="121719" cy="93648"/>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6"/>
            <p:cNvSpPr/>
            <p:nvPr/>
          </p:nvSpPr>
          <p:spPr>
            <a:xfrm>
              <a:off x="1319878" y="6181693"/>
              <a:ext cx="120637" cy="116726"/>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6"/>
            <p:cNvSpPr/>
            <p:nvPr/>
          </p:nvSpPr>
          <p:spPr>
            <a:xfrm>
              <a:off x="957650" y="5791194"/>
              <a:ext cx="122224" cy="11871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36"/>
          <p:cNvGrpSpPr/>
          <p:nvPr/>
        </p:nvGrpSpPr>
        <p:grpSpPr>
          <a:xfrm>
            <a:off x="1175632" y="4722960"/>
            <a:ext cx="300659" cy="297030"/>
            <a:chOff x="-4597330" y="2703385"/>
            <a:chExt cx="300659" cy="297030"/>
          </a:xfrm>
        </p:grpSpPr>
        <p:sp>
          <p:nvSpPr>
            <p:cNvPr id="4508" name="Google Shape;4508;p36"/>
            <p:cNvSpPr/>
            <p:nvPr/>
          </p:nvSpPr>
          <p:spPr>
            <a:xfrm>
              <a:off x="-4412247" y="293182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6"/>
            <p:cNvSpPr/>
            <p:nvPr/>
          </p:nvSpPr>
          <p:spPr>
            <a:xfrm>
              <a:off x="-4513591" y="293469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6"/>
            <p:cNvSpPr/>
            <p:nvPr/>
          </p:nvSpPr>
          <p:spPr>
            <a:xfrm>
              <a:off x="-4576443" y="279914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6"/>
            <p:cNvSpPr/>
            <p:nvPr/>
          </p:nvSpPr>
          <p:spPr>
            <a:xfrm>
              <a:off x="-4513907" y="272610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6"/>
            <p:cNvSpPr/>
            <p:nvPr/>
          </p:nvSpPr>
          <p:spPr>
            <a:xfrm>
              <a:off x="-4368137" y="277554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6"/>
            <p:cNvSpPr/>
            <p:nvPr/>
          </p:nvSpPr>
          <p:spPr>
            <a:xfrm>
              <a:off x="-4361417" y="287348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6"/>
            <p:cNvSpPr/>
            <p:nvPr/>
          </p:nvSpPr>
          <p:spPr>
            <a:xfrm>
              <a:off x="-4423890" y="272739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6"/>
            <p:cNvSpPr/>
            <p:nvPr/>
          </p:nvSpPr>
          <p:spPr>
            <a:xfrm>
              <a:off x="-4572530" y="288386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6"/>
            <p:cNvSpPr/>
            <p:nvPr/>
          </p:nvSpPr>
          <p:spPr>
            <a:xfrm>
              <a:off x="-4556092" y="275525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6"/>
            <p:cNvSpPr/>
            <p:nvPr/>
          </p:nvSpPr>
          <p:spPr>
            <a:xfrm>
              <a:off x="-4476518" y="270338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6"/>
            <p:cNvSpPr/>
            <p:nvPr/>
          </p:nvSpPr>
          <p:spPr>
            <a:xfrm>
              <a:off x="-4468535" y="294333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6"/>
            <p:cNvSpPr/>
            <p:nvPr/>
          </p:nvSpPr>
          <p:spPr>
            <a:xfrm>
              <a:off x="-4355674" y="281671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6"/>
            <p:cNvSpPr/>
            <p:nvPr/>
          </p:nvSpPr>
          <p:spPr>
            <a:xfrm>
              <a:off x="-4379654" y="291074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6"/>
            <p:cNvSpPr/>
            <p:nvPr/>
          </p:nvSpPr>
          <p:spPr>
            <a:xfrm>
              <a:off x="-4575275" y="273834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6"/>
            <p:cNvSpPr/>
            <p:nvPr/>
          </p:nvSpPr>
          <p:spPr>
            <a:xfrm>
              <a:off x="-4597330" y="284394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6"/>
            <p:cNvSpPr/>
            <p:nvPr/>
          </p:nvSpPr>
          <p:spPr>
            <a:xfrm>
              <a:off x="-4565684" y="292030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6"/>
            <p:cNvSpPr/>
            <p:nvPr/>
          </p:nvSpPr>
          <p:spPr>
            <a:xfrm>
              <a:off x="-4388268" y="272749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5" name="Google Shape;4525;p36"/>
          <p:cNvGrpSpPr/>
          <p:nvPr/>
        </p:nvGrpSpPr>
        <p:grpSpPr>
          <a:xfrm>
            <a:off x="8525774" y="4193916"/>
            <a:ext cx="535153" cy="529032"/>
            <a:chOff x="8525774" y="4193916"/>
            <a:chExt cx="535153" cy="529032"/>
          </a:xfrm>
        </p:grpSpPr>
        <p:sp>
          <p:nvSpPr>
            <p:cNvPr id="4526" name="Google Shape;4526;p36"/>
            <p:cNvSpPr/>
            <p:nvPr/>
          </p:nvSpPr>
          <p:spPr>
            <a:xfrm>
              <a:off x="8658103" y="460065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8837443" y="460639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8939103" y="436527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8846562" y="423506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8568906" y="432309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8555496" y="449769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8686878" y="423824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8929512" y="451625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8585218" y="428607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8749035" y="419391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8734616" y="462172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8525774" y="439660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8560040" y="456323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8916102" y="425825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8954438" y="444488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8898812" y="457954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8581905" y="423786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36"/>
          <p:cNvGrpSpPr/>
          <p:nvPr/>
        </p:nvGrpSpPr>
        <p:grpSpPr>
          <a:xfrm>
            <a:off x="194545" y="1923035"/>
            <a:ext cx="300659" cy="297030"/>
            <a:chOff x="194545" y="1923035"/>
            <a:chExt cx="300659" cy="297030"/>
          </a:xfrm>
        </p:grpSpPr>
        <p:sp>
          <p:nvSpPr>
            <p:cNvPr id="4544" name="Google Shape;4544;p36"/>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6"/>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6"/>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6"/>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6"/>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1" name="Google Shape;4561;p36"/>
          <p:cNvGrpSpPr/>
          <p:nvPr/>
        </p:nvGrpSpPr>
        <p:grpSpPr>
          <a:xfrm>
            <a:off x="194538" y="117321"/>
            <a:ext cx="400868" cy="397397"/>
            <a:chOff x="6179000" y="1386846"/>
            <a:chExt cx="400868" cy="397397"/>
          </a:xfrm>
        </p:grpSpPr>
        <p:sp>
          <p:nvSpPr>
            <p:cNvPr id="4562" name="Google Shape;4562;p36"/>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6"/>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6"/>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6"/>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6"/>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6"/>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6"/>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6"/>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6"/>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6"/>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6"/>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6"/>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9" name="Google Shape;4579;p36"/>
          <p:cNvGrpSpPr/>
          <p:nvPr/>
        </p:nvGrpSpPr>
        <p:grpSpPr>
          <a:xfrm>
            <a:off x="3619375" y="720725"/>
            <a:ext cx="158800" cy="158800"/>
            <a:chOff x="3619375" y="720725"/>
            <a:chExt cx="158800" cy="158800"/>
          </a:xfrm>
        </p:grpSpPr>
        <p:cxnSp>
          <p:nvCxnSpPr>
            <p:cNvPr id="4580" name="Google Shape;4580;p36"/>
            <p:cNvCxnSpPr/>
            <p:nvPr/>
          </p:nvCxnSpPr>
          <p:spPr>
            <a:xfrm>
              <a:off x="3619375"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4581" name="Google Shape;4581;p36"/>
            <p:cNvCxnSpPr/>
            <p:nvPr/>
          </p:nvCxnSpPr>
          <p:spPr>
            <a:xfrm rot="10800000" flipH="1">
              <a:off x="3622775"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2_1_2">
    <p:spTree>
      <p:nvGrpSpPr>
        <p:cNvPr id="1" name="Shape 4582"/>
        <p:cNvGrpSpPr/>
        <p:nvPr/>
      </p:nvGrpSpPr>
      <p:grpSpPr>
        <a:xfrm>
          <a:off x="0" y="0"/>
          <a:ext cx="0" cy="0"/>
          <a:chOff x="0" y="0"/>
          <a:chExt cx="0" cy="0"/>
        </a:xfrm>
      </p:grpSpPr>
      <p:sp>
        <p:nvSpPr>
          <p:cNvPr id="4583" name="Google Shape;4583;p37"/>
          <p:cNvSpPr/>
          <p:nvPr/>
        </p:nvSpPr>
        <p:spPr>
          <a:xfrm>
            <a:off x="714900" y="536125"/>
            <a:ext cx="7714200" cy="40713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4" name="Google Shape;4584;p37"/>
          <p:cNvGrpSpPr/>
          <p:nvPr/>
        </p:nvGrpSpPr>
        <p:grpSpPr>
          <a:xfrm>
            <a:off x="8563258" y="158158"/>
            <a:ext cx="382573" cy="377956"/>
            <a:chOff x="8180683" y="-1442992"/>
            <a:chExt cx="382573" cy="377956"/>
          </a:xfrm>
        </p:grpSpPr>
        <p:sp>
          <p:nvSpPr>
            <p:cNvPr id="4585" name="Google Shape;4585;p37"/>
            <p:cNvSpPr/>
            <p:nvPr/>
          </p:nvSpPr>
          <p:spPr>
            <a:xfrm>
              <a:off x="8416194" y="-11523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7"/>
            <p:cNvSpPr/>
            <p:nvPr/>
          </p:nvSpPr>
          <p:spPr>
            <a:xfrm>
              <a:off x="8287237" y="-11486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7"/>
            <p:cNvSpPr/>
            <p:nvPr/>
          </p:nvSpPr>
          <p:spPr>
            <a:xfrm>
              <a:off x="8207261" y="-13211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7"/>
            <p:cNvSpPr/>
            <p:nvPr/>
          </p:nvSpPr>
          <p:spPr>
            <a:xfrm>
              <a:off x="8286836" y="-14140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7"/>
            <p:cNvSpPr/>
            <p:nvPr/>
          </p:nvSpPr>
          <p:spPr>
            <a:xfrm>
              <a:off x="8472322" y="-13511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7"/>
            <p:cNvSpPr/>
            <p:nvPr/>
          </p:nvSpPr>
          <p:spPr>
            <a:xfrm>
              <a:off x="8480873" y="-12265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7"/>
            <p:cNvSpPr/>
            <p:nvPr/>
          </p:nvSpPr>
          <p:spPr>
            <a:xfrm>
              <a:off x="8401379" y="-14124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7"/>
            <p:cNvSpPr/>
            <p:nvPr/>
          </p:nvSpPr>
          <p:spPr>
            <a:xfrm>
              <a:off x="8212240" y="-12133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7"/>
            <p:cNvSpPr/>
            <p:nvPr/>
          </p:nvSpPr>
          <p:spPr>
            <a:xfrm>
              <a:off x="8233157" y="-13769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7"/>
            <p:cNvSpPr/>
            <p:nvPr/>
          </p:nvSpPr>
          <p:spPr>
            <a:xfrm>
              <a:off x="8334412" y="-14429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7"/>
            <p:cNvSpPr/>
            <p:nvPr/>
          </p:nvSpPr>
          <p:spPr>
            <a:xfrm>
              <a:off x="8344569" y="-11376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7"/>
            <p:cNvSpPr/>
            <p:nvPr/>
          </p:nvSpPr>
          <p:spPr>
            <a:xfrm>
              <a:off x="8488181" y="-12987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7"/>
            <p:cNvSpPr/>
            <p:nvPr/>
          </p:nvSpPr>
          <p:spPr>
            <a:xfrm>
              <a:off x="8457668" y="-11791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7"/>
            <p:cNvSpPr/>
            <p:nvPr/>
          </p:nvSpPr>
          <p:spPr>
            <a:xfrm>
              <a:off x="8208747" y="-13985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7"/>
            <p:cNvSpPr/>
            <p:nvPr/>
          </p:nvSpPr>
          <p:spPr>
            <a:xfrm>
              <a:off x="8180683" y="-12641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7"/>
            <p:cNvSpPr/>
            <p:nvPr/>
          </p:nvSpPr>
          <p:spPr>
            <a:xfrm>
              <a:off x="8220952" y="-11669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7"/>
            <p:cNvSpPr/>
            <p:nvPr/>
          </p:nvSpPr>
          <p:spPr>
            <a:xfrm>
              <a:off x="8446707" y="-14123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7"/>
          <p:cNvGrpSpPr/>
          <p:nvPr/>
        </p:nvGrpSpPr>
        <p:grpSpPr>
          <a:xfrm>
            <a:off x="8643174" y="687613"/>
            <a:ext cx="449692" cy="455214"/>
            <a:chOff x="8643174" y="687613"/>
            <a:chExt cx="449692" cy="455214"/>
          </a:xfrm>
        </p:grpSpPr>
        <p:sp>
          <p:nvSpPr>
            <p:cNvPr id="4603" name="Google Shape;4603;p37"/>
            <p:cNvSpPr/>
            <p:nvPr/>
          </p:nvSpPr>
          <p:spPr>
            <a:xfrm rot="-3073435">
              <a:off x="8991209" y="913178"/>
              <a:ext cx="57455" cy="60610"/>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7"/>
            <p:cNvSpPr/>
            <p:nvPr/>
          </p:nvSpPr>
          <p:spPr>
            <a:xfrm rot="-3073435">
              <a:off x="8910499" y="1020453"/>
              <a:ext cx="56603" cy="612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7"/>
            <p:cNvSpPr/>
            <p:nvPr/>
          </p:nvSpPr>
          <p:spPr>
            <a:xfrm rot="-3073435">
              <a:off x="8710712" y="972019"/>
              <a:ext cx="63576" cy="46065"/>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7"/>
            <p:cNvSpPr/>
            <p:nvPr/>
          </p:nvSpPr>
          <p:spPr>
            <a:xfrm rot="-3073435">
              <a:off x="8694598" y="849081"/>
              <a:ext cx="51113" cy="62219"/>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7"/>
            <p:cNvSpPr/>
            <p:nvPr/>
          </p:nvSpPr>
          <p:spPr>
            <a:xfrm rot="-3073435">
              <a:off x="8862162" y="734977"/>
              <a:ext cx="65248" cy="5344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7"/>
            <p:cNvSpPr/>
            <p:nvPr/>
          </p:nvSpPr>
          <p:spPr>
            <a:xfrm rot="-3073435">
              <a:off x="8967299" y="810255"/>
              <a:ext cx="65248" cy="47201"/>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7"/>
            <p:cNvSpPr/>
            <p:nvPr/>
          </p:nvSpPr>
          <p:spPr>
            <a:xfrm rot="-3073435">
              <a:off x="8771333" y="757196"/>
              <a:ext cx="51334" cy="6288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7"/>
            <p:cNvSpPr/>
            <p:nvPr/>
          </p:nvSpPr>
          <p:spPr>
            <a:xfrm rot="-3073435">
              <a:off x="8803285" y="1037379"/>
              <a:ext cx="67299" cy="52091"/>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7"/>
            <p:cNvSpPr/>
            <p:nvPr/>
          </p:nvSpPr>
          <p:spPr>
            <a:xfrm rot="-3073435">
              <a:off x="8722702" y="781033"/>
              <a:ext cx="301190" cy="263865"/>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7"/>
            <p:cNvSpPr/>
            <p:nvPr/>
          </p:nvSpPr>
          <p:spPr>
            <a:xfrm rot="-3073435">
              <a:off x="8704340" y="779390"/>
              <a:ext cx="73199" cy="75944"/>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7"/>
            <p:cNvSpPr/>
            <p:nvPr/>
          </p:nvSpPr>
          <p:spPr>
            <a:xfrm rot="-3073435">
              <a:off x="8961141" y="971614"/>
              <a:ext cx="72979" cy="76102"/>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7"/>
            <p:cNvSpPr/>
            <p:nvPr/>
          </p:nvSpPr>
          <p:spPr>
            <a:xfrm rot="-3073435">
              <a:off x="8917217" y="748550"/>
              <a:ext cx="78626" cy="6155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7"/>
            <p:cNvSpPr/>
            <p:nvPr/>
          </p:nvSpPr>
          <p:spPr>
            <a:xfrm rot="-3073435">
              <a:off x="8995754" y="847792"/>
              <a:ext cx="86199" cy="69319"/>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7"/>
            <p:cNvSpPr/>
            <p:nvPr/>
          </p:nvSpPr>
          <p:spPr>
            <a:xfrm rot="-3073435">
              <a:off x="8658031" y="909158"/>
              <a:ext cx="79636" cy="76291"/>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7"/>
            <p:cNvSpPr/>
            <p:nvPr/>
          </p:nvSpPr>
          <p:spPr>
            <a:xfrm rot="-3073435">
              <a:off x="8742330" y="1022253"/>
              <a:ext cx="80614" cy="61399"/>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7"/>
            <p:cNvSpPr/>
            <p:nvPr/>
          </p:nvSpPr>
          <p:spPr>
            <a:xfrm rot="-3073435">
              <a:off x="8854645" y="1050145"/>
              <a:ext cx="78689" cy="7626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7"/>
            <p:cNvSpPr/>
            <p:nvPr/>
          </p:nvSpPr>
          <p:spPr>
            <a:xfrm rot="-3073435">
              <a:off x="8802420" y="704586"/>
              <a:ext cx="80582" cy="7727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7"/>
          <p:cNvGrpSpPr/>
          <p:nvPr/>
        </p:nvGrpSpPr>
        <p:grpSpPr>
          <a:xfrm>
            <a:off x="8710296" y="1841033"/>
            <a:ext cx="382573" cy="377956"/>
            <a:chOff x="9538133" y="-1872667"/>
            <a:chExt cx="382573" cy="377956"/>
          </a:xfrm>
        </p:grpSpPr>
        <p:sp>
          <p:nvSpPr>
            <p:cNvPr id="4621" name="Google Shape;4621;p37"/>
            <p:cNvSpPr/>
            <p:nvPr/>
          </p:nvSpPr>
          <p:spPr>
            <a:xfrm>
              <a:off x="9773644" y="-15819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7"/>
            <p:cNvSpPr/>
            <p:nvPr/>
          </p:nvSpPr>
          <p:spPr>
            <a:xfrm>
              <a:off x="9644687" y="-15783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7"/>
            <p:cNvSpPr/>
            <p:nvPr/>
          </p:nvSpPr>
          <p:spPr>
            <a:xfrm>
              <a:off x="9564711" y="-17508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7"/>
            <p:cNvSpPr/>
            <p:nvPr/>
          </p:nvSpPr>
          <p:spPr>
            <a:xfrm>
              <a:off x="9644286" y="-18437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7"/>
            <p:cNvSpPr/>
            <p:nvPr/>
          </p:nvSpPr>
          <p:spPr>
            <a:xfrm>
              <a:off x="9829772" y="-17808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7"/>
            <p:cNvSpPr/>
            <p:nvPr/>
          </p:nvSpPr>
          <p:spPr>
            <a:xfrm>
              <a:off x="9838323" y="-16562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7"/>
            <p:cNvSpPr/>
            <p:nvPr/>
          </p:nvSpPr>
          <p:spPr>
            <a:xfrm>
              <a:off x="9758829" y="-18421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7"/>
            <p:cNvSpPr/>
            <p:nvPr/>
          </p:nvSpPr>
          <p:spPr>
            <a:xfrm>
              <a:off x="9569690" y="-16430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7"/>
            <p:cNvSpPr/>
            <p:nvPr/>
          </p:nvSpPr>
          <p:spPr>
            <a:xfrm>
              <a:off x="9590607" y="-18066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7"/>
            <p:cNvSpPr/>
            <p:nvPr/>
          </p:nvSpPr>
          <p:spPr>
            <a:xfrm>
              <a:off x="9691862" y="-18726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7"/>
            <p:cNvSpPr/>
            <p:nvPr/>
          </p:nvSpPr>
          <p:spPr>
            <a:xfrm>
              <a:off x="9702019" y="-15673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7"/>
            <p:cNvSpPr/>
            <p:nvPr/>
          </p:nvSpPr>
          <p:spPr>
            <a:xfrm>
              <a:off x="9845631" y="-17284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7"/>
            <p:cNvSpPr/>
            <p:nvPr/>
          </p:nvSpPr>
          <p:spPr>
            <a:xfrm>
              <a:off x="9815118" y="-16088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7"/>
            <p:cNvSpPr/>
            <p:nvPr/>
          </p:nvSpPr>
          <p:spPr>
            <a:xfrm>
              <a:off x="9566197" y="-18281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7"/>
            <p:cNvSpPr/>
            <p:nvPr/>
          </p:nvSpPr>
          <p:spPr>
            <a:xfrm>
              <a:off x="9538133" y="-16938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7"/>
            <p:cNvSpPr/>
            <p:nvPr/>
          </p:nvSpPr>
          <p:spPr>
            <a:xfrm>
              <a:off x="9578402" y="-15966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7"/>
            <p:cNvSpPr/>
            <p:nvPr/>
          </p:nvSpPr>
          <p:spPr>
            <a:xfrm>
              <a:off x="9804157" y="-18419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7"/>
          <p:cNvGrpSpPr/>
          <p:nvPr/>
        </p:nvGrpSpPr>
        <p:grpSpPr>
          <a:xfrm>
            <a:off x="98396" y="766721"/>
            <a:ext cx="382573" cy="377956"/>
            <a:chOff x="7379758" y="72946"/>
            <a:chExt cx="382573" cy="377956"/>
          </a:xfrm>
        </p:grpSpPr>
        <p:sp>
          <p:nvSpPr>
            <p:cNvPr id="4639" name="Google Shape;4639;p37"/>
            <p:cNvSpPr/>
            <p:nvPr/>
          </p:nvSpPr>
          <p:spPr>
            <a:xfrm>
              <a:off x="7615269" y="363621"/>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7"/>
            <p:cNvSpPr/>
            <p:nvPr/>
          </p:nvSpPr>
          <p:spPr>
            <a:xfrm>
              <a:off x="7486312" y="367274"/>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7"/>
            <p:cNvSpPr/>
            <p:nvPr/>
          </p:nvSpPr>
          <p:spPr>
            <a:xfrm>
              <a:off x="7406336" y="19479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7"/>
            <p:cNvSpPr/>
            <p:nvPr/>
          </p:nvSpPr>
          <p:spPr>
            <a:xfrm>
              <a:off x="7485911" y="101853"/>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7"/>
            <p:cNvSpPr/>
            <p:nvPr/>
          </p:nvSpPr>
          <p:spPr>
            <a:xfrm>
              <a:off x="7671397" y="16476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7"/>
            <p:cNvSpPr/>
            <p:nvPr/>
          </p:nvSpPr>
          <p:spPr>
            <a:xfrm>
              <a:off x="7679948" y="28938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7"/>
            <p:cNvSpPr/>
            <p:nvPr/>
          </p:nvSpPr>
          <p:spPr>
            <a:xfrm>
              <a:off x="7600454" y="10349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7"/>
            <p:cNvSpPr/>
            <p:nvPr/>
          </p:nvSpPr>
          <p:spPr>
            <a:xfrm>
              <a:off x="7411315" y="30259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7"/>
            <p:cNvSpPr/>
            <p:nvPr/>
          </p:nvSpPr>
          <p:spPr>
            <a:xfrm>
              <a:off x="7432232" y="1389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7"/>
            <p:cNvSpPr/>
            <p:nvPr/>
          </p:nvSpPr>
          <p:spPr>
            <a:xfrm>
              <a:off x="7533487" y="72946"/>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7"/>
            <p:cNvSpPr/>
            <p:nvPr/>
          </p:nvSpPr>
          <p:spPr>
            <a:xfrm>
              <a:off x="7543644" y="37827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7"/>
            <p:cNvSpPr/>
            <p:nvPr/>
          </p:nvSpPr>
          <p:spPr>
            <a:xfrm>
              <a:off x="7687256" y="217159"/>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7"/>
            <p:cNvSpPr/>
            <p:nvPr/>
          </p:nvSpPr>
          <p:spPr>
            <a:xfrm>
              <a:off x="7656743" y="336802"/>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7"/>
            <p:cNvSpPr/>
            <p:nvPr/>
          </p:nvSpPr>
          <p:spPr>
            <a:xfrm>
              <a:off x="7407822" y="11743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7"/>
            <p:cNvSpPr/>
            <p:nvPr/>
          </p:nvSpPr>
          <p:spPr>
            <a:xfrm>
              <a:off x="7379758" y="251807"/>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7"/>
            <p:cNvSpPr/>
            <p:nvPr/>
          </p:nvSpPr>
          <p:spPr>
            <a:xfrm>
              <a:off x="7420027" y="348967"/>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7"/>
            <p:cNvSpPr/>
            <p:nvPr/>
          </p:nvSpPr>
          <p:spPr>
            <a:xfrm>
              <a:off x="7645782" y="103619"/>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6" name="Google Shape;4656;p37"/>
          <p:cNvGrpSpPr/>
          <p:nvPr/>
        </p:nvGrpSpPr>
        <p:grpSpPr>
          <a:xfrm>
            <a:off x="167264" y="4386046"/>
            <a:ext cx="524348" cy="530774"/>
            <a:chOff x="6099402" y="4495242"/>
            <a:chExt cx="1035238" cy="1047924"/>
          </a:xfrm>
        </p:grpSpPr>
        <p:sp>
          <p:nvSpPr>
            <p:cNvPr id="4657" name="Google Shape;4657;p37"/>
            <p:cNvSpPr/>
            <p:nvPr/>
          </p:nvSpPr>
          <p:spPr>
            <a:xfrm rot="-3073315">
              <a:off x="6900617" y="5014503"/>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7"/>
            <p:cNvSpPr/>
            <p:nvPr/>
          </p:nvSpPr>
          <p:spPr>
            <a:xfrm rot="-3073315">
              <a:off x="6714814" y="5261458"/>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7"/>
            <p:cNvSpPr/>
            <p:nvPr/>
          </p:nvSpPr>
          <p:spPr>
            <a:xfrm rot="-3073315">
              <a:off x="6254885" y="5149958"/>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7"/>
            <p:cNvSpPr/>
            <p:nvPr/>
          </p:nvSpPr>
          <p:spPr>
            <a:xfrm rot="-3073315">
              <a:off x="6217786" y="4866947"/>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7"/>
            <p:cNvSpPr/>
            <p:nvPr/>
          </p:nvSpPr>
          <p:spPr>
            <a:xfrm rot="-3073315">
              <a:off x="6603538" y="4604271"/>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7"/>
            <p:cNvSpPr/>
            <p:nvPr/>
          </p:nvSpPr>
          <p:spPr>
            <a:xfrm rot="-3073315">
              <a:off x="6845574" y="4777568"/>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7"/>
            <p:cNvSpPr/>
            <p:nvPr/>
          </p:nvSpPr>
          <p:spPr>
            <a:xfrm rot="-3073315">
              <a:off x="6394440" y="4655420"/>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7"/>
            <p:cNvSpPr/>
            <p:nvPr/>
          </p:nvSpPr>
          <p:spPr>
            <a:xfrm rot="-3073315">
              <a:off x="6467997" y="5300423"/>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7"/>
            <p:cNvSpPr/>
            <p:nvPr/>
          </p:nvSpPr>
          <p:spPr>
            <a:xfrm rot="-3073315">
              <a:off x="6282494" y="4710304"/>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7"/>
            <p:cNvSpPr/>
            <p:nvPr/>
          </p:nvSpPr>
          <p:spPr>
            <a:xfrm rot="-3073315">
              <a:off x="6240216" y="4706514"/>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7"/>
            <p:cNvSpPr/>
            <p:nvPr/>
          </p:nvSpPr>
          <p:spPr>
            <a:xfrm rot="-3073315">
              <a:off x="6831400" y="5149026"/>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7"/>
            <p:cNvSpPr/>
            <p:nvPr/>
          </p:nvSpPr>
          <p:spPr>
            <a:xfrm rot="-3073315">
              <a:off x="6730281" y="4635518"/>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7"/>
            <p:cNvSpPr/>
            <p:nvPr/>
          </p:nvSpPr>
          <p:spPr>
            <a:xfrm rot="-3073315">
              <a:off x="6911082" y="4863982"/>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7"/>
            <p:cNvSpPr/>
            <p:nvPr/>
          </p:nvSpPr>
          <p:spPr>
            <a:xfrm rot="-3073315">
              <a:off x="6133608" y="5005250"/>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7"/>
            <p:cNvSpPr/>
            <p:nvPr/>
          </p:nvSpPr>
          <p:spPr>
            <a:xfrm rot="-3073315">
              <a:off x="6327672" y="5265602"/>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7"/>
            <p:cNvSpPr/>
            <p:nvPr/>
          </p:nvSpPr>
          <p:spPr>
            <a:xfrm rot="-3073315">
              <a:off x="6586234" y="5329810"/>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7"/>
            <p:cNvSpPr/>
            <p:nvPr/>
          </p:nvSpPr>
          <p:spPr>
            <a:xfrm rot="-3073315">
              <a:off x="6466007" y="4534310"/>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7"/>
        <p:cNvGrpSpPr/>
        <p:nvPr/>
      </p:nvGrpSpPr>
      <p:grpSpPr>
        <a:xfrm>
          <a:off x="0" y="0"/>
          <a:ext cx="0" cy="0"/>
          <a:chOff x="0" y="0"/>
          <a:chExt cx="0" cy="0"/>
        </a:xfrm>
      </p:grpSpPr>
      <p:sp>
        <p:nvSpPr>
          <p:cNvPr id="488" name="Google Shape;488;p4"/>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89" name="Google Shape;489;p4"/>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Barlow Semi Condensed Medium"/>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grpSp>
        <p:nvGrpSpPr>
          <p:cNvPr id="490" name="Google Shape;490;p4"/>
          <p:cNvGrpSpPr/>
          <p:nvPr/>
        </p:nvGrpSpPr>
        <p:grpSpPr>
          <a:xfrm>
            <a:off x="85496" y="445033"/>
            <a:ext cx="382573" cy="377956"/>
            <a:chOff x="7366858" y="-248742"/>
            <a:chExt cx="382573" cy="377956"/>
          </a:xfrm>
        </p:grpSpPr>
        <p:sp>
          <p:nvSpPr>
            <p:cNvPr id="491" name="Google Shape;491;p4"/>
            <p:cNvSpPr/>
            <p:nvPr/>
          </p:nvSpPr>
          <p:spPr>
            <a:xfrm>
              <a:off x="7602369" y="419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473412" y="455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393436" y="-12689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473011" y="-21983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658497" y="-15692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667048" y="-3230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87554" y="-21818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98415" y="-1909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419332" y="-18273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520587" y="-24874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530744" y="565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674356" y="-10452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643843" y="151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94922" y="-20425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366858" y="-6988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7127" y="272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632882" y="-21806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5" y="4416576"/>
            <a:ext cx="676626" cy="684897"/>
            <a:chOff x="-477020" y="6277501"/>
            <a:chExt cx="676626" cy="684897"/>
          </a:xfrm>
        </p:grpSpPr>
        <p:sp>
          <p:nvSpPr>
            <p:cNvPr id="509" name="Google Shape;509;p4"/>
            <p:cNvSpPr/>
            <p:nvPr/>
          </p:nvSpPr>
          <p:spPr>
            <a:xfrm rot="-3073258">
              <a:off x="46649" y="6616876"/>
              <a:ext cx="86446" cy="91194"/>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3073258">
              <a:off x="-74790" y="6778278"/>
              <a:ext cx="85165" cy="92096"/>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3073258">
              <a:off x="-375396" y="6705405"/>
              <a:ext cx="95656" cy="69309"/>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3073258">
              <a:off x="-399644" y="6520437"/>
              <a:ext cx="76904" cy="93615"/>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3073258">
              <a:off x="-147519" y="6348760"/>
              <a:ext cx="98172" cy="8041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3073258">
              <a:off x="10674" y="6462022"/>
              <a:ext cx="98172" cy="7101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3073258">
              <a:off x="-284184" y="6382189"/>
              <a:ext cx="77237" cy="9461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3073258">
              <a:off x="-236108" y="6803745"/>
              <a:ext cx="101257" cy="7837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3073258">
              <a:off x="-357348" y="6418054"/>
              <a:ext cx="453166" cy="397010"/>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3073258">
              <a:off x="-384983" y="6415582"/>
              <a:ext cx="110135" cy="114266"/>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3073258">
              <a:off x="1409" y="6704796"/>
              <a:ext cx="109802" cy="114503"/>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3073258">
              <a:off x="-64681" y="6369182"/>
              <a:ext cx="118300" cy="92618"/>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3073258">
              <a:off x="53490" y="6518499"/>
              <a:ext cx="129693" cy="104296"/>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3073258">
              <a:off x="-454662" y="6610827"/>
              <a:ext cx="119819" cy="114788"/>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3073258">
              <a:off x="-327823" y="6780987"/>
              <a:ext cx="121291" cy="9238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3073258">
              <a:off x="-158828" y="6822951"/>
              <a:ext cx="118395" cy="11474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3073258">
              <a:off x="-237408" y="6303035"/>
              <a:ext cx="121243" cy="11626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
          <p:cNvGrpSpPr/>
          <p:nvPr/>
        </p:nvGrpSpPr>
        <p:grpSpPr>
          <a:xfrm>
            <a:off x="8553108" y="4607383"/>
            <a:ext cx="382573" cy="377956"/>
            <a:chOff x="8170533" y="3006233"/>
            <a:chExt cx="382573" cy="377956"/>
          </a:xfrm>
        </p:grpSpPr>
        <p:sp>
          <p:nvSpPr>
            <p:cNvPr id="527" name="Google Shape;527;p4"/>
            <p:cNvSpPr/>
            <p:nvPr/>
          </p:nvSpPr>
          <p:spPr>
            <a:xfrm>
              <a:off x="8406044" y="32969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8277087" y="33005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8197111" y="312808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276686" y="303514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462172" y="309805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8470723" y="32226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8391229" y="303678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202090" y="32358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223007" y="307223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324262" y="3006233"/>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8334419" y="33115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8478031" y="315044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8447518" y="32700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8198597" y="305071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8170533" y="318509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210802" y="32822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436557" y="303690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
          <p:cNvGrpSpPr/>
          <p:nvPr/>
        </p:nvGrpSpPr>
        <p:grpSpPr>
          <a:xfrm>
            <a:off x="8644858" y="542396"/>
            <a:ext cx="382573" cy="377956"/>
            <a:chOff x="8109883" y="-1211154"/>
            <a:chExt cx="382573" cy="377956"/>
          </a:xfrm>
        </p:grpSpPr>
        <p:sp>
          <p:nvSpPr>
            <p:cNvPr id="545" name="Google Shape;545;p4"/>
            <p:cNvSpPr/>
            <p:nvPr/>
          </p:nvSpPr>
          <p:spPr>
            <a:xfrm>
              <a:off x="8345394" y="-920479"/>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216437" y="-916826"/>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136461" y="-108930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216036" y="-1182247"/>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401522" y="-111933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8410073" y="-99471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8330579" y="-118060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141440" y="-98150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162357" y="-11451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263612" y="-1211154"/>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273769" y="-90582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8417381" y="-1066941"/>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8386868" y="-947298"/>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8137947" y="-116667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8109883" y="-1032293"/>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150152" y="-935133"/>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8375907" y="-1180481"/>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
          <p:cNvGrpSpPr/>
          <p:nvPr/>
        </p:nvGrpSpPr>
        <p:grpSpPr>
          <a:xfrm>
            <a:off x="8429146" y="1079233"/>
            <a:ext cx="382573" cy="377956"/>
            <a:chOff x="7151158" y="-203267"/>
            <a:chExt cx="382573" cy="377956"/>
          </a:xfrm>
        </p:grpSpPr>
        <p:sp>
          <p:nvSpPr>
            <p:cNvPr id="563" name="Google Shape;563;p4"/>
            <p:cNvSpPr/>
            <p:nvPr/>
          </p:nvSpPr>
          <p:spPr>
            <a:xfrm>
              <a:off x="7386669" y="874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7257712" y="910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7177736" y="-814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7257311" y="-1743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7442797" y="-1114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7451348" y="131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7371854" y="-1727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7182715" y="263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7203632" y="-1372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7304887" y="-203267"/>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7315044" y="1020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7458656" y="-590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7428143" y="605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179222" y="-1587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151158" y="-244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191427" y="727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417182" y="-1725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4"/>
        <p:cNvGrpSpPr/>
        <p:nvPr/>
      </p:nvGrpSpPr>
      <p:grpSpPr>
        <a:xfrm>
          <a:off x="0" y="0"/>
          <a:ext cx="0" cy="0"/>
          <a:chOff x="0" y="0"/>
          <a:chExt cx="0" cy="0"/>
        </a:xfrm>
      </p:grpSpPr>
      <p:grpSp>
        <p:nvGrpSpPr>
          <p:cNvPr id="995" name="Google Shape;995;p9"/>
          <p:cNvGrpSpPr/>
          <p:nvPr/>
        </p:nvGrpSpPr>
        <p:grpSpPr>
          <a:xfrm>
            <a:off x="1115450" y="1735204"/>
            <a:ext cx="2418500" cy="2578500"/>
            <a:chOff x="1115450" y="1735204"/>
            <a:chExt cx="2418500" cy="2578500"/>
          </a:xfrm>
        </p:grpSpPr>
        <p:sp>
          <p:nvSpPr>
            <p:cNvPr id="996" name="Google Shape;996;p9"/>
            <p:cNvSpPr/>
            <p:nvPr/>
          </p:nvSpPr>
          <p:spPr>
            <a:xfrm flipH="1">
              <a:off x="1115450" y="1980629"/>
              <a:ext cx="2333050" cy="2333075"/>
            </a:xfrm>
            <a:custGeom>
              <a:avLst/>
              <a:gdLst/>
              <a:ahLst/>
              <a:cxnLst/>
              <a:rect l="l" t="t" r="r" b="b"/>
              <a:pathLst>
                <a:path w="93322" h="93323" extrusionOk="0">
                  <a:moveTo>
                    <a:pt x="46661" y="0"/>
                  </a:moveTo>
                  <a:cubicBezTo>
                    <a:pt x="20894" y="0"/>
                    <a:pt x="0" y="20895"/>
                    <a:pt x="0" y="46661"/>
                  </a:cubicBezTo>
                  <a:cubicBezTo>
                    <a:pt x="0" y="72428"/>
                    <a:pt x="20894" y="93322"/>
                    <a:pt x="46661" y="93322"/>
                  </a:cubicBezTo>
                  <a:cubicBezTo>
                    <a:pt x="72427" y="93322"/>
                    <a:pt x="93322" y="72428"/>
                    <a:pt x="93322" y="46661"/>
                  </a:cubicBezTo>
                  <a:cubicBezTo>
                    <a:pt x="93322" y="20895"/>
                    <a:pt x="72427" y="0"/>
                    <a:pt x="46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flipH="1">
              <a:off x="1192400" y="1735204"/>
              <a:ext cx="2341550" cy="2456350"/>
            </a:xfrm>
            <a:custGeom>
              <a:avLst/>
              <a:gdLst/>
              <a:ahLst/>
              <a:cxnLst/>
              <a:rect l="l" t="t" r="r" b="b"/>
              <a:pathLst>
                <a:path w="93662" h="98254" extrusionOk="0">
                  <a:moveTo>
                    <a:pt x="53497" y="41474"/>
                  </a:moveTo>
                  <a:lnTo>
                    <a:pt x="54975" y="48746"/>
                  </a:lnTo>
                  <a:lnTo>
                    <a:pt x="49739" y="45716"/>
                  </a:lnTo>
                  <a:lnTo>
                    <a:pt x="53497" y="41474"/>
                  </a:lnTo>
                  <a:close/>
                  <a:moveTo>
                    <a:pt x="0" y="0"/>
                  </a:moveTo>
                  <a:lnTo>
                    <a:pt x="0" y="0"/>
                  </a:lnTo>
                  <a:cubicBezTo>
                    <a:pt x="2594" y="2473"/>
                    <a:pt x="5381" y="4703"/>
                    <a:pt x="8072" y="7030"/>
                  </a:cubicBezTo>
                  <a:cubicBezTo>
                    <a:pt x="8363" y="7175"/>
                    <a:pt x="9963" y="8799"/>
                    <a:pt x="10714" y="9211"/>
                  </a:cubicBezTo>
                  <a:cubicBezTo>
                    <a:pt x="10254" y="9720"/>
                    <a:pt x="9793" y="10229"/>
                    <a:pt x="9648" y="10714"/>
                  </a:cubicBezTo>
                  <a:cubicBezTo>
                    <a:pt x="9603" y="10695"/>
                    <a:pt x="9563" y="10684"/>
                    <a:pt x="9530" y="10684"/>
                  </a:cubicBezTo>
                  <a:cubicBezTo>
                    <a:pt x="9438" y="10684"/>
                    <a:pt x="9400" y="10767"/>
                    <a:pt x="9454" y="10981"/>
                  </a:cubicBezTo>
                  <a:cubicBezTo>
                    <a:pt x="9648" y="11054"/>
                    <a:pt x="10350" y="11781"/>
                    <a:pt x="10787" y="12072"/>
                  </a:cubicBezTo>
                  <a:cubicBezTo>
                    <a:pt x="10569" y="12338"/>
                    <a:pt x="10423" y="12653"/>
                    <a:pt x="10350" y="12993"/>
                  </a:cubicBezTo>
                  <a:cubicBezTo>
                    <a:pt x="10278" y="12993"/>
                    <a:pt x="10205" y="13090"/>
                    <a:pt x="10278" y="13138"/>
                  </a:cubicBezTo>
                  <a:cubicBezTo>
                    <a:pt x="16241" y="18641"/>
                    <a:pt x="22713" y="23634"/>
                    <a:pt x="28845" y="28967"/>
                  </a:cubicBezTo>
                  <a:cubicBezTo>
                    <a:pt x="29354" y="29354"/>
                    <a:pt x="29863" y="29766"/>
                    <a:pt x="30324" y="30203"/>
                  </a:cubicBezTo>
                  <a:cubicBezTo>
                    <a:pt x="29984" y="30106"/>
                    <a:pt x="29621" y="30057"/>
                    <a:pt x="29281" y="30057"/>
                  </a:cubicBezTo>
                  <a:lnTo>
                    <a:pt x="28991" y="30057"/>
                  </a:lnTo>
                  <a:lnTo>
                    <a:pt x="28966" y="30082"/>
                  </a:lnTo>
                  <a:cubicBezTo>
                    <a:pt x="28482" y="30130"/>
                    <a:pt x="27997" y="30300"/>
                    <a:pt x="27560" y="30566"/>
                  </a:cubicBezTo>
                  <a:cubicBezTo>
                    <a:pt x="26324" y="31366"/>
                    <a:pt x="25670" y="32869"/>
                    <a:pt x="25936" y="34323"/>
                  </a:cubicBezTo>
                  <a:cubicBezTo>
                    <a:pt x="26179" y="35923"/>
                    <a:pt x="27245" y="37329"/>
                    <a:pt x="28336" y="38468"/>
                  </a:cubicBezTo>
                  <a:cubicBezTo>
                    <a:pt x="29354" y="39559"/>
                    <a:pt x="30590" y="40383"/>
                    <a:pt x="31657" y="41401"/>
                  </a:cubicBezTo>
                  <a:lnTo>
                    <a:pt x="32675" y="42613"/>
                  </a:lnTo>
                  <a:lnTo>
                    <a:pt x="33645" y="43389"/>
                  </a:lnTo>
                  <a:cubicBezTo>
                    <a:pt x="34420" y="44165"/>
                    <a:pt x="35196" y="44916"/>
                    <a:pt x="36020" y="45643"/>
                  </a:cubicBezTo>
                  <a:cubicBezTo>
                    <a:pt x="36359" y="45958"/>
                    <a:pt x="36723" y="46249"/>
                    <a:pt x="37062" y="46564"/>
                  </a:cubicBezTo>
                  <a:cubicBezTo>
                    <a:pt x="36868" y="46467"/>
                    <a:pt x="36650" y="46395"/>
                    <a:pt x="36432" y="46346"/>
                  </a:cubicBezTo>
                  <a:cubicBezTo>
                    <a:pt x="36185" y="46303"/>
                    <a:pt x="35935" y="46281"/>
                    <a:pt x="35687" y="46281"/>
                  </a:cubicBezTo>
                  <a:cubicBezTo>
                    <a:pt x="35108" y="46281"/>
                    <a:pt x="34534" y="46400"/>
                    <a:pt x="34008" y="46637"/>
                  </a:cubicBezTo>
                  <a:cubicBezTo>
                    <a:pt x="32433" y="47364"/>
                    <a:pt x="31390" y="48916"/>
                    <a:pt x="31318" y="50661"/>
                  </a:cubicBezTo>
                  <a:cubicBezTo>
                    <a:pt x="31172" y="52551"/>
                    <a:pt x="31899" y="54369"/>
                    <a:pt x="32990" y="55897"/>
                  </a:cubicBezTo>
                  <a:cubicBezTo>
                    <a:pt x="33451" y="56503"/>
                    <a:pt x="33935" y="57060"/>
                    <a:pt x="34469" y="57618"/>
                  </a:cubicBezTo>
                  <a:cubicBezTo>
                    <a:pt x="34289" y="57608"/>
                    <a:pt x="34110" y="57603"/>
                    <a:pt x="33931" y="57603"/>
                  </a:cubicBezTo>
                  <a:cubicBezTo>
                    <a:pt x="33214" y="57603"/>
                    <a:pt x="32500" y="57681"/>
                    <a:pt x="31802" y="57836"/>
                  </a:cubicBezTo>
                  <a:cubicBezTo>
                    <a:pt x="30469" y="58102"/>
                    <a:pt x="29088" y="58781"/>
                    <a:pt x="28554" y="60163"/>
                  </a:cubicBezTo>
                  <a:cubicBezTo>
                    <a:pt x="28045" y="61520"/>
                    <a:pt x="28336" y="63193"/>
                    <a:pt x="28821" y="64526"/>
                  </a:cubicBezTo>
                  <a:cubicBezTo>
                    <a:pt x="29451" y="66029"/>
                    <a:pt x="30396" y="67386"/>
                    <a:pt x="31584" y="68501"/>
                  </a:cubicBezTo>
                  <a:cubicBezTo>
                    <a:pt x="32796" y="69689"/>
                    <a:pt x="34105" y="70780"/>
                    <a:pt x="35462" y="71798"/>
                  </a:cubicBezTo>
                  <a:cubicBezTo>
                    <a:pt x="36190" y="72355"/>
                    <a:pt x="36917" y="72888"/>
                    <a:pt x="37644" y="73397"/>
                  </a:cubicBezTo>
                  <a:cubicBezTo>
                    <a:pt x="38274" y="73858"/>
                    <a:pt x="38953" y="74294"/>
                    <a:pt x="39632" y="74682"/>
                  </a:cubicBezTo>
                  <a:cubicBezTo>
                    <a:pt x="39947" y="74832"/>
                    <a:pt x="40260" y="74899"/>
                    <a:pt x="40565" y="74899"/>
                  </a:cubicBezTo>
                  <a:cubicBezTo>
                    <a:pt x="41150" y="74899"/>
                    <a:pt x="41707" y="74652"/>
                    <a:pt x="42201" y="74270"/>
                  </a:cubicBezTo>
                  <a:cubicBezTo>
                    <a:pt x="42419" y="74173"/>
                    <a:pt x="42613" y="73979"/>
                    <a:pt x="42759" y="73761"/>
                  </a:cubicBezTo>
                  <a:cubicBezTo>
                    <a:pt x="42977" y="73882"/>
                    <a:pt x="43195" y="74003"/>
                    <a:pt x="43413" y="74125"/>
                  </a:cubicBezTo>
                  <a:cubicBezTo>
                    <a:pt x="43437" y="74173"/>
                    <a:pt x="43486" y="74222"/>
                    <a:pt x="43510" y="74270"/>
                  </a:cubicBezTo>
                  <a:cubicBezTo>
                    <a:pt x="43728" y="74512"/>
                    <a:pt x="43946" y="74755"/>
                    <a:pt x="44140" y="75021"/>
                  </a:cubicBezTo>
                  <a:cubicBezTo>
                    <a:pt x="44528" y="75506"/>
                    <a:pt x="44819" y="76088"/>
                    <a:pt x="45255" y="76549"/>
                  </a:cubicBezTo>
                  <a:cubicBezTo>
                    <a:pt x="45691" y="76985"/>
                    <a:pt x="46273" y="77324"/>
                    <a:pt x="46734" y="77761"/>
                  </a:cubicBezTo>
                  <a:cubicBezTo>
                    <a:pt x="47340" y="78318"/>
                    <a:pt x="47970" y="78851"/>
                    <a:pt x="48600" y="79409"/>
                  </a:cubicBezTo>
                  <a:cubicBezTo>
                    <a:pt x="51000" y="81542"/>
                    <a:pt x="53448" y="83602"/>
                    <a:pt x="55945" y="85614"/>
                  </a:cubicBezTo>
                  <a:cubicBezTo>
                    <a:pt x="58272" y="87481"/>
                    <a:pt x="60647" y="89395"/>
                    <a:pt x="63265" y="90850"/>
                  </a:cubicBezTo>
                  <a:cubicBezTo>
                    <a:pt x="65883" y="92304"/>
                    <a:pt x="68840" y="92813"/>
                    <a:pt x="71700" y="93759"/>
                  </a:cubicBezTo>
                  <a:cubicBezTo>
                    <a:pt x="73252" y="94268"/>
                    <a:pt x="74779" y="94898"/>
                    <a:pt x="76233" y="95625"/>
                  </a:cubicBezTo>
                  <a:cubicBezTo>
                    <a:pt x="77760" y="96401"/>
                    <a:pt x="79142" y="97322"/>
                    <a:pt x="80548" y="98219"/>
                  </a:cubicBezTo>
                  <a:cubicBezTo>
                    <a:pt x="80596" y="98243"/>
                    <a:pt x="80645" y="98254"/>
                    <a:pt x="80690" y="98254"/>
                  </a:cubicBezTo>
                  <a:cubicBezTo>
                    <a:pt x="80782" y="98254"/>
                    <a:pt x="80863" y="98211"/>
                    <a:pt x="80911" y="98146"/>
                  </a:cubicBezTo>
                  <a:lnTo>
                    <a:pt x="81008" y="98219"/>
                  </a:lnTo>
                  <a:lnTo>
                    <a:pt x="82051" y="96376"/>
                  </a:lnTo>
                  <a:cubicBezTo>
                    <a:pt x="82220" y="96522"/>
                    <a:pt x="82390" y="96692"/>
                    <a:pt x="82560" y="96861"/>
                  </a:cubicBezTo>
                  <a:cubicBezTo>
                    <a:pt x="82438" y="96522"/>
                    <a:pt x="82366" y="96182"/>
                    <a:pt x="82366" y="95819"/>
                  </a:cubicBezTo>
                  <a:lnTo>
                    <a:pt x="85299" y="90535"/>
                  </a:lnTo>
                  <a:cubicBezTo>
                    <a:pt x="85638" y="90704"/>
                    <a:pt x="85977" y="90874"/>
                    <a:pt x="86317" y="91019"/>
                  </a:cubicBezTo>
                  <a:cubicBezTo>
                    <a:pt x="86405" y="91093"/>
                    <a:pt x="86506" y="91126"/>
                    <a:pt x="86605" y="91126"/>
                  </a:cubicBezTo>
                  <a:cubicBezTo>
                    <a:pt x="86832" y="91126"/>
                    <a:pt x="87044" y="90950"/>
                    <a:pt x="87044" y="90680"/>
                  </a:cubicBezTo>
                  <a:cubicBezTo>
                    <a:pt x="87407" y="89614"/>
                    <a:pt x="87771" y="88571"/>
                    <a:pt x="88159" y="87505"/>
                  </a:cubicBezTo>
                  <a:cubicBezTo>
                    <a:pt x="88304" y="87165"/>
                    <a:pt x="88353" y="86778"/>
                    <a:pt x="88329" y="86390"/>
                  </a:cubicBezTo>
                  <a:cubicBezTo>
                    <a:pt x="88280" y="86147"/>
                    <a:pt x="88159" y="85905"/>
                    <a:pt x="87989" y="85711"/>
                  </a:cubicBezTo>
                  <a:lnTo>
                    <a:pt x="93661" y="75506"/>
                  </a:lnTo>
                  <a:cubicBezTo>
                    <a:pt x="93637" y="75482"/>
                    <a:pt x="93613" y="75482"/>
                    <a:pt x="93588" y="75458"/>
                  </a:cubicBezTo>
                  <a:cubicBezTo>
                    <a:pt x="93661" y="75385"/>
                    <a:pt x="93661" y="75264"/>
                    <a:pt x="93564" y="75215"/>
                  </a:cubicBezTo>
                  <a:cubicBezTo>
                    <a:pt x="89977" y="72185"/>
                    <a:pt x="87892" y="68065"/>
                    <a:pt x="85444" y="64138"/>
                  </a:cubicBezTo>
                  <a:cubicBezTo>
                    <a:pt x="83602" y="61229"/>
                    <a:pt x="81590" y="58442"/>
                    <a:pt x="79433" y="55775"/>
                  </a:cubicBezTo>
                  <a:cubicBezTo>
                    <a:pt x="79408" y="55751"/>
                    <a:pt x="79384" y="55727"/>
                    <a:pt x="79360" y="55703"/>
                  </a:cubicBezTo>
                  <a:cubicBezTo>
                    <a:pt x="79093" y="55363"/>
                    <a:pt x="78754" y="54951"/>
                    <a:pt x="78366" y="54515"/>
                  </a:cubicBezTo>
                  <a:cubicBezTo>
                    <a:pt x="77760" y="53812"/>
                    <a:pt x="77154" y="53109"/>
                    <a:pt x="76524" y="52430"/>
                  </a:cubicBezTo>
                  <a:cubicBezTo>
                    <a:pt x="75070" y="50782"/>
                    <a:pt x="73543" y="49231"/>
                    <a:pt x="71894" y="47776"/>
                  </a:cubicBezTo>
                  <a:cubicBezTo>
                    <a:pt x="67652" y="42880"/>
                    <a:pt x="64235" y="37305"/>
                    <a:pt x="59775" y="32602"/>
                  </a:cubicBezTo>
                  <a:lnTo>
                    <a:pt x="59750" y="32554"/>
                  </a:lnTo>
                  <a:cubicBezTo>
                    <a:pt x="59459" y="32239"/>
                    <a:pt x="59072" y="31851"/>
                    <a:pt x="58611" y="31415"/>
                  </a:cubicBezTo>
                  <a:cubicBezTo>
                    <a:pt x="56236" y="29039"/>
                    <a:pt x="53690" y="26858"/>
                    <a:pt x="51000" y="24846"/>
                  </a:cubicBezTo>
                  <a:cubicBezTo>
                    <a:pt x="50442" y="24410"/>
                    <a:pt x="49836" y="23997"/>
                    <a:pt x="49230" y="23634"/>
                  </a:cubicBezTo>
                  <a:cubicBezTo>
                    <a:pt x="48261" y="22979"/>
                    <a:pt x="47146" y="22470"/>
                    <a:pt x="46007" y="22204"/>
                  </a:cubicBezTo>
                  <a:cubicBezTo>
                    <a:pt x="44383" y="21452"/>
                    <a:pt x="42783" y="20604"/>
                    <a:pt x="41280" y="19659"/>
                  </a:cubicBezTo>
                  <a:cubicBezTo>
                    <a:pt x="40851" y="19401"/>
                    <a:pt x="40368" y="19289"/>
                    <a:pt x="39876" y="19289"/>
                  </a:cubicBezTo>
                  <a:cubicBezTo>
                    <a:pt x="38838" y="19289"/>
                    <a:pt x="37753" y="19785"/>
                    <a:pt x="37014" y="20458"/>
                  </a:cubicBezTo>
                  <a:cubicBezTo>
                    <a:pt x="35875" y="21380"/>
                    <a:pt x="35390" y="22907"/>
                    <a:pt x="35753" y="24337"/>
                  </a:cubicBezTo>
                  <a:cubicBezTo>
                    <a:pt x="35826" y="24676"/>
                    <a:pt x="35971" y="24991"/>
                    <a:pt x="36214" y="25258"/>
                  </a:cubicBezTo>
                  <a:cubicBezTo>
                    <a:pt x="30978" y="20798"/>
                    <a:pt x="25646" y="16386"/>
                    <a:pt x="20410" y="11902"/>
                  </a:cubicBezTo>
                  <a:cubicBezTo>
                    <a:pt x="18616" y="10448"/>
                    <a:pt x="16944" y="8799"/>
                    <a:pt x="15004" y="7515"/>
                  </a:cubicBezTo>
                  <a:cubicBezTo>
                    <a:pt x="14986" y="7509"/>
                    <a:pt x="14968" y="7506"/>
                    <a:pt x="14951" y="7506"/>
                  </a:cubicBezTo>
                  <a:cubicBezTo>
                    <a:pt x="14900" y="7506"/>
                    <a:pt x="14859" y="7533"/>
                    <a:pt x="14859" y="7587"/>
                  </a:cubicBezTo>
                  <a:cubicBezTo>
                    <a:pt x="14859" y="7539"/>
                    <a:pt x="14859" y="7515"/>
                    <a:pt x="14835" y="7466"/>
                  </a:cubicBezTo>
                  <a:cubicBezTo>
                    <a:pt x="14495" y="7757"/>
                    <a:pt x="14156" y="8048"/>
                    <a:pt x="13865" y="8387"/>
                  </a:cubicBezTo>
                  <a:cubicBezTo>
                    <a:pt x="13462" y="8022"/>
                    <a:pt x="12709" y="7232"/>
                    <a:pt x="12438" y="7232"/>
                  </a:cubicBezTo>
                  <a:cubicBezTo>
                    <a:pt x="12366" y="7232"/>
                    <a:pt x="12328" y="7287"/>
                    <a:pt x="12338" y="7418"/>
                  </a:cubicBezTo>
                  <a:cubicBezTo>
                    <a:pt x="12334" y="7417"/>
                    <a:pt x="12330" y="7417"/>
                    <a:pt x="12325" y="7417"/>
                  </a:cubicBezTo>
                  <a:cubicBezTo>
                    <a:pt x="12083" y="7417"/>
                    <a:pt x="11729" y="8075"/>
                    <a:pt x="11562" y="8218"/>
                  </a:cubicBezTo>
                  <a:cubicBezTo>
                    <a:pt x="11369" y="8484"/>
                    <a:pt x="11175" y="8727"/>
                    <a:pt x="10956" y="8969"/>
                  </a:cubicBezTo>
                  <a:cubicBezTo>
                    <a:pt x="7393" y="5963"/>
                    <a:pt x="3685" y="257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flipH="1">
              <a:off x="1193025" y="2224679"/>
              <a:ext cx="1695550" cy="1966000"/>
            </a:xfrm>
            <a:custGeom>
              <a:avLst/>
              <a:gdLst/>
              <a:ahLst/>
              <a:cxnLst/>
              <a:rect l="l" t="t" r="r" b="b"/>
              <a:pathLst>
                <a:path w="67822" h="78640" extrusionOk="0">
                  <a:moveTo>
                    <a:pt x="13319" y="0"/>
                  </a:moveTo>
                  <a:cubicBezTo>
                    <a:pt x="13252" y="0"/>
                    <a:pt x="13183" y="2"/>
                    <a:pt x="13114" y="7"/>
                  </a:cubicBezTo>
                  <a:cubicBezTo>
                    <a:pt x="11199" y="152"/>
                    <a:pt x="9841" y="3473"/>
                    <a:pt x="9963" y="4758"/>
                  </a:cubicBezTo>
                  <a:cubicBezTo>
                    <a:pt x="10060" y="6042"/>
                    <a:pt x="13283" y="8151"/>
                    <a:pt x="12847" y="8660"/>
                  </a:cubicBezTo>
                  <a:lnTo>
                    <a:pt x="14956" y="6261"/>
                  </a:lnTo>
                  <a:lnTo>
                    <a:pt x="15732" y="7085"/>
                  </a:lnTo>
                  <a:lnTo>
                    <a:pt x="13380" y="9484"/>
                  </a:lnTo>
                  <a:cubicBezTo>
                    <a:pt x="13380" y="9484"/>
                    <a:pt x="14374" y="10284"/>
                    <a:pt x="15489" y="11084"/>
                  </a:cubicBezTo>
                  <a:cubicBezTo>
                    <a:pt x="15957" y="11427"/>
                    <a:pt x="16362" y="11525"/>
                    <a:pt x="16672" y="11525"/>
                  </a:cubicBezTo>
                  <a:cubicBezTo>
                    <a:pt x="17086" y="11525"/>
                    <a:pt x="17331" y="11351"/>
                    <a:pt x="17331" y="11351"/>
                  </a:cubicBezTo>
                  <a:cubicBezTo>
                    <a:pt x="17331" y="11351"/>
                    <a:pt x="22179" y="18308"/>
                    <a:pt x="24894" y="18477"/>
                  </a:cubicBezTo>
                  <a:cubicBezTo>
                    <a:pt x="25815" y="20635"/>
                    <a:pt x="28094" y="21992"/>
                    <a:pt x="28094" y="21992"/>
                  </a:cubicBezTo>
                  <a:cubicBezTo>
                    <a:pt x="28094" y="21992"/>
                    <a:pt x="28094" y="24028"/>
                    <a:pt x="28118" y="25386"/>
                  </a:cubicBezTo>
                  <a:cubicBezTo>
                    <a:pt x="28166" y="26743"/>
                    <a:pt x="28869" y="29167"/>
                    <a:pt x="28869" y="29167"/>
                  </a:cubicBezTo>
                  <a:lnTo>
                    <a:pt x="23900" y="26185"/>
                  </a:lnTo>
                  <a:lnTo>
                    <a:pt x="9405" y="14575"/>
                  </a:lnTo>
                  <a:lnTo>
                    <a:pt x="8169" y="15714"/>
                  </a:lnTo>
                  <a:lnTo>
                    <a:pt x="7442" y="15350"/>
                  </a:lnTo>
                  <a:lnTo>
                    <a:pt x="8629" y="13751"/>
                  </a:lnTo>
                  <a:cubicBezTo>
                    <a:pt x="8629" y="13751"/>
                    <a:pt x="6642" y="12030"/>
                    <a:pt x="6496" y="11715"/>
                  </a:cubicBezTo>
                  <a:cubicBezTo>
                    <a:pt x="6395" y="11479"/>
                    <a:pt x="4939" y="10846"/>
                    <a:pt x="3491" y="10846"/>
                  </a:cubicBezTo>
                  <a:cubicBezTo>
                    <a:pt x="2852" y="10846"/>
                    <a:pt x="2216" y="10969"/>
                    <a:pt x="1697" y="11302"/>
                  </a:cubicBezTo>
                  <a:cubicBezTo>
                    <a:pt x="0" y="12393"/>
                    <a:pt x="121" y="14744"/>
                    <a:pt x="994" y="16490"/>
                  </a:cubicBezTo>
                  <a:cubicBezTo>
                    <a:pt x="1867" y="18211"/>
                    <a:pt x="5721" y="21410"/>
                    <a:pt x="5721" y="21410"/>
                  </a:cubicBezTo>
                  <a:lnTo>
                    <a:pt x="12144" y="27422"/>
                  </a:lnTo>
                  <a:cubicBezTo>
                    <a:pt x="12144" y="27422"/>
                    <a:pt x="11210" y="27119"/>
                    <a:pt x="10070" y="27119"/>
                  </a:cubicBezTo>
                  <a:cubicBezTo>
                    <a:pt x="8953" y="27119"/>
                    <a:pt x="7639" y="27409"/>
                    <a:pt x="6811" y="28561"/>
                  </a:cubicBezTo>
                  <a:cubicBezTo>
                    <a:pt x="5139" y="30888"/>
                    <a:pt x="5793" y="33991"/>
                    <a:pt x="6860" y="35348"/>
                  </a:cubicBezTo>
                  <a:cubicBezTo>
                    <a:pt x="7902" y="36730"/>
                    <a:pt x="9454" y="38475"/>
                    <a:pt x="9454" y="38475"/>
                  </a:cubicBezTo>
                  <a:cubicBezTo>
                    <a:pt x="9454" y="38475"/>
                    <a:pt x="8841" y="38362"/>
                    <a:pt x="7983" y="38362"/>
                  </a:cubicBezTo>
                  <a:cubicBezTo>
                    <a:pt x="6696" y="38362"/>
                    <a:pt x="4858" y="38615"/>
                    <a:pt x="3709" y="39881"/>
                  </a:cubicBezTo>
                  <a:cubicBezTo>
                    <a:pt x="1770" y="42014"/>
                    <a:pt x="3006" y="44947"/>
                    <a:pt x="5478" y="47759"/>
                  </a:cubicBezTo>
                  <a:cubicBezTo>
                    <a:pt x="7951" y="50595"/>
                    <a:pt x="11829" y="53794"/>
                    <a:pt x="14301" y="54667"/>
                  </a:cubicBezTo>
                  <a:cubicBezTo>
                    <a:pt x="14769" y="54826"/>
                    <a:pt x="15161" y="54890"/>
                    <a:pt x="15491" y="54890"/>
                  </a:cubicBezTo>
                  <a:cubicBezTo>
                    <a:pt x="16921" y="54890"/>
                    <a:pt x="17162" y="53673"/>
                    <a:pt x="17162" y="53673"/>
                  </a:cubicBezTo>
                  <a:cubicBezTo>
                    <a:pt x="17162" y="53673"/>
                    <a:pt x="19440" y="56073"/>
                    <a:pt x="21282" y="57697"/>
                  </a:cubicBezTo>
                  <a:cubicBezTo>
                    <a:pt x="23125" y="59321"/>
                    <a:pt x="27851" y="64169"/>
                    <a:pt x="30857" y="65793"/>
                  </a:cubicBezTo>
                  <a:cubicBezTo>
                    <a:pt x="33863" y="67417"/>
                    <a:pt x="37450" y="71247"/>
                    <a:pt x="43413" y="72798"/>
                  </a:cubicBezTo>
                  <a:cubicBezTo>
                    <a:pt x="49376" y="74349"/>
                    <a:pt x="55193" y="78640"/>
                    <a:pt x="55193" y="78640"/>
                  </a:cubicBezTo>
                  <a:lnTo>
                    <a:pt x="67822" y="55951"/>
                  </a:lnTo>
                  <a:cubicBezTo>
                    <a:pt x="67822" y="55951"/>
                    <a:pt x="65131" y="53940"/>
                    <a:pt x="63362" y="51734"/>
                  </a:cubicBezTo>
                  <a:cubicBezTo>
                    <a:pt x="61617" y="49528"/>
                    <a:pt x="55605" y="38766"/>
                    <a:pt x="53545" y="36124"/>
                  </a:cubicBezTo>
                  <a:cubicBezTo>
                    <a:pt x="51460" y="33482"/>
                    <a:pt x="46055" y="28173"/>
                    <a:pt x="43704" y="25943"/>
                  </a:cubicBezTo>
                  <a:cubicBezTo>
                    <a:pt x="41377" y="23737"/>
                    <a:pt x="35802" y="15108"/>
                    <a:pt x="33911" y="12975"/>
                  </a:cubicBezTo>
                  <a:cubicBezTo>
                    <a:pt x="31996" y="10818"/>
                    <a:pt x="25161" y="5267"/>
                    <a:pt x="23391" y="4055"/>
                  </a:cubicBezTo>
                  <a:cubicBezTo>
                    <a:pt x="21597" y="2843"/>
                    <a:pt x="20434" y="2746"/>
                    <a:pt x="18374" y="2116"/>
                  </a:cubicBezTo>
                  <a:cubicBezTo>
                    <a:pt x="16365" y="1508"/>
                    <a:pt x="15121" y="0"/>
                    <a:pt x="13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flipH="1">
              <a:off x="1325125" y="2632054"/>
              <a:ext cx="866575" cy="1380950"/>
            </a:xfrm>
            <a:custGeom>
              <a:avLst/>
              <a:gdLst/>
              <a:ahLst/>
              <a:cxnLst/>
              <a:rect l="l" t="t" r="r" b="b"/>
              <a:pathLst>
                <a:path w="34663" h="55238" extrusionOk="0">
                  <a:moveTo>
                    <a:pt x="3321" y="1"/>
                  </a:moveTo>
                  <a:cubicBezTo>
                    <a:pt x="1673" y="970"/>
                    <a:pt x="655" y="2813"/>
                    <a:pt x="340" y="4727"/>
                  </a:cubicBezTo>
                  <a:cubicBezTo>
                    <a:pt x="0" y="6618"/>
                    <a:pt x="316" y="8557"/>
                    <a:pt x="800" y="10424"/>
                  </a:cubicBezTo>
                  <a:cubicBezTo>
                    <a:pt x="2424" y="16702"/>
                    <a:pt x="5963" y="22301"/>
                    <a:pt x="10957" y="26470"/>
                  </a:cubicBezTo>
                  <a:cubicBezTo>
                    <a:pt x="10278" y="29209"/>
                    <a:pt x="10520" y="32094"/>
                    <a:pt x="10932" y="34881"/>
                  </a:cubicBezTo>
                  <a:cubicBezTo>
                    <a:pt x="11223" y="36893"/>
                    <a:pt x="11611" y="38929"/>
                    <a:pt x="12435" y="40796"/>
                  </a:cubicBezTo>
                  <a:cubicBezTo>
                    <a:pt x="14859" y="46225"/>
                    <a:pt x="20555" y="49328"/>
                    <a:pt x="25888" y="51946"/>
                  </a:cubicBezTo>
                  <a:cubicBezTo>
                    <a:pt x="28118" y="53037"/>
                    <a:pt x="30348" y="54103"/>
                    <a:pt x="32602" y="55145"/>
                  </a:cubicBezTo>
                  <a:cubicBezTo>
                    <a:pt x="32707" y="55198"/>
                    <a:pt x="32812" y="55238"/>
                    <a:pt x="32917" y="55238"/>
                  </a:cubicBezTo>
                  <a:cubicBezTo>
                    <a:pt x="32957" y="55238"/>
                    <a:pt x="32998" y="55232"/>
                    <a:pt x="33039" y="55218"/>
                  </a:cubicBezTo>
                  <a:cubicBezTo>
                    <a:pt x="33208" y="55170"/>
                    <a:pt x="33281" y="54976"/>
                    <a:pt x="33354" y="54806"/>
                  </a:cubicBezTo>
                  <a:lnTo>
                    <a:pt x="34445" y="51631"/>
                  </a:lnTo>
                  <a:cubicBezTo>
                    <a:pt x="34590" y="51291"/>
                    <a:pt x="34663" y="50904"/>
                    <a:pt x="34639" y="50516"/>
                  </a:cubicBezTo>
                  <a:cubicBezTo>
                    <a:pt x="34517" y="49886"/>
                    <a:pt x="33936" y="49498"/>
                    <a:pt x="33402" y="49134"/>
                  </a:cubicBezTo>
                  <a:cubicBezTo>
                    <a:pt x="27318" y="45013"/>
                    <a:pt x="24070" y="37984"/>
                    <a:pt x="20555" y="31536"/>
                  </a:cubicBezTo>
                  <a:cubicBezTo>
                    <a:pt x="20192" y="30785"/>
                    <a:pt x="19731" y="30106"/>
                    <a:pt x="19174" y="29500"/>
                  </a:cubicBezTo>
                  <a:cubicBezTo>
                    <a:pt x="18471" y="28773"/>
                    <a:pt x="17550" y="28337"/>
                    <a:pt x="16677" y="27828"/>
                  </a:cubicBezTo>
                  <a:lnTo>
                    <a:pt x="16629" y="27803"/>
                  </a:lnTo>
                  <a:cubicBezTo>
                    <a:pt x="15926" y="27367"/>
                    <a:pt x="15223" y="26882"/>
                    <a:pt x="14568" y="26349"/>
                  </a:cubicBezTo>
                  <a:cubicBezTo>
                    <a:pt x="14011" y="25888"/>
                    <a:pt x="13308" y="25379"/>
                    <a:pt x="12944" y="24749"/>
                  </a:cubicBezTo>
                  <a:cubicBezTo>
                    <a:pt x="12678" y="24289"/>
                    <a:pt x="12581" y="23755"/>
                    <a:pt x="12266" y="23319"/>
                  </a:cubicBezTo>
                  <a:cubicBezTo>
                    <a:pt x="11248" y="21744"/>
                    <a:pt x="9987" y="20313"/>
                    <a:pt x="8824" y="18859"/>
                  </a:cubicBezTo>
                  <a:cubicBezTo>
                    <a:pt x="7466" y="17187"/>
                    <a:pt x="6206" y="15441"/>
                    <a:pt x="5042" y="13623"/>
                  </a:cubicBezTo>
                  <a:cubicBezTo>
                    <a:pt x="2982" y="10230"/>
                    <a:pt x="1576" y="6206"/>
                    <a:pt x="2255" y="2304"/>
                  </a:cubicBezTo>
                  <a:cubicBezTo>
                    <a:pt x="2279" y="1916"/>
                    <a:pt x="2424" y="1528"/>
                    <a:pt x="2691" y="1237"/>
                  </a:cubicBezTo>
                  <a:cubicBezTo>
                    <a:pt x="2839" y="1062"/>
                    <a:pt x="3046" y="977"/>
                    <a:pt x="3256" y="977"/>
                  </a:cubicBezTo>
                  <a:cubicBezTo>
                    <a:pt x="3424" y="977"/>
                    <a:pt x="3593" y="1032"/>
                    <a:pt x="3733" y="1140"/>
                  </a:cubicBezTo>
                  <a:lnTo>
                    <a:pt x="33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flipH="1">
              <a:off x="2143200" y="2282404"/>
              <a:ext cx="486025" cy="500575"/>
            </a:xfrm>
            <a:custGeom>
              <a:avLst/>
              <a:gdLst/>
              <a:ahLst/>
              <a:cxnLst/>
              <a:rect l="l" t="t" r="r" b="b"/>
              <a:pathLst>
                <a:path w="19441" h="20023" extrusionOk="0">
                  <a:moveTo>
                    <a:pt x="2691" y="1"/>
                  </a:moveTo>
                  <a:cubicBezTo>
                    <a:pt x="2546" y="1"/>
                    <a:pt x="2400" y="25"/>
                    <a:pt x="2279" y="73"/>
                  </a:cubicBezTo>
                  <a:cubicBezTo>
                    <a:pt x="776" y="776"/>
                    <a:pt x="1" y="2449"/>
                    <a:pt x="461" y="4049"/>
                  </a:cubicBezTo>
                  <a:lnTo>
                    <a:pt x="2934" y="5697"/>
                  </a:lnTo>
                  <a:cubicBezTo>
                    <a:pt x="2837" y="5988"/>
                    <a:pt x="2715" y="6303"/>
                    <a:pt x="2619" y="6594"/>
                  </a:cubicBezTo>
                  <a:cubicBezTo>
                    <a:pt x="3370" y="5915"/>
                    <a:pt x="3976" y="5091"/>
                    <a:pt x="4388" y="4170"/>
                  </a:cubicBezTo>
                  <a:lnTo>
                    <a:pt x="5164" y="4848"/>
                  </a:lnTo>
                  <a:cubicBezTo>
                    <a:pt x="4655" y="5745"/>
                    <a:pt x="4024" y="6569"/>
                    <a:pt x="3297" y="7321"/>
                  </a:cubicBezTo>
                  <a:cubicBezTo>
                    <a:pt x="3661" y="8072"/>
                    <a:pt x="4388" y="8557"/>
                    <a:pt x="5188" y="8654"/>
                  </a:cubicBezTo>
                  <a:cubicBezTo>
                    <a:pt x="5503" y="8654"/>
                    <a:pt x="5794" y="8678"/>
                    <a:pt x="6109" y="8751"/>
                  </a:cubicBezTo>
                  <a:cubicBezTo>
                    <a:pt x="6400" y="8872"/>
                    <a:pt x="6642" y="9042"/>
                    <a:pt x="6860" y="9284"/>
                  </a:cubicBezTo>
                  <a:cubicBezTo>
                    <a:pt x="8678" y="11054"/>
                    <a:pt x="10496" y="12823"/>
                    <a:pt x="12290" y="14617"/>
                  </a:cubicBezTo>
                  <a:lnTo>
                    <a:pt x="14447" y="16726"/>
                  </a:lnTo>
                  <a:cubicBezTo>
                    <a:pt x="15587" y="17938"/>
                    <a:pt x="16847" y="19029"/>
                    <a:pt x="18204" y="20022"/>
                  </a:cubicBezTo>
                  <a:cubicBezTo>
                    <a:pt x="18204" y="18374"/>
                    <a:pt x="18641" y="16774"/>
                    <a:pt x="19441" y="15344"/>
                  </a:cubicBezTo>
                  <a:cubicBezTo>
                    <a:pt x="19101" y="13914"/>
                    <a:pt x="17598" y="13163"/>
                    <a:pt x="16338" y="12460"/>
                  </a:cubicBezTo>
                  <a:cubicBezTo>
                    <a:pt x="14326" y="11296"/>
                    <a:pt x="12532" y="9793"/>
                    <a:pt x="11102" y="7975"/>
                  </a:cubicBezTo>
                  <a:cubicBezTo>
                    <a:pt x="10593" y="7369"/>
                    <a:pt x="10181" y="6400"/>
                    <a:pt x="10787" y="5915"/>
                  </a:cubicBezTo>
                  <a:cubicBezTo>
                    <a:pt x="7806" y="5042"/>
                    <a:pt x="5212" y="3176"/>
                    <a:pt x="3467" y="631"/>
                  </a:cubicBezTo>
                  <a:cubicBezTo>
                    <a:pt x="3273" y="340"/>
                    <a:pt x="3031" y="1"/>
                    <a:pt x="2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flipH="1">
              <a:off x="2098350" y="2555504"/>
              <a:ext cx="761150" cy="628025"/>
            </a:xfrm>
            <a:custGeom>
              <a:avLst/>
              <a:gdLst/>
              <a:ahLst/>
              <a:cxnLst/>
              <a:rect l="l" t="t" r="r" b="b"/>
              <a:pathLst>
                <a:path w="30446" h="25121" extrusionOk="0">
                  <a:moveTo>
                    <a:pt x="1636" y="1"/>
                  </a:moveTo>
                  <a:cubicBezTo>
                    <a:pt x="1071" y="1"/>
                    <a:pt x="496" y="449"/>
                    <a:pt x="267" y="1002"/>
                  </a:cubicBezTo>
                  <a:cubicBezTo>
                    <a:pt x="1" y="1705"/>
                    <a:pt x="122" y="2505"/>
                    <a:pt x="243" y="3257"/>
                  </a:cubicBezTo>
                  <a:lnTo>
                    <a:pt x="5697" y="9801"/>
                  </a:lnTo>
                  <a:cubicBezTo>
                    <a:pt x="12023" y="14892"/>
                    <a:pt x="18350" y="20006"/>
                    <a:pt x="24676" y="25121"/>
                  </a:cubicBezTo>
                  <a:lnTo>
                    <a:pt x="30445" y="20830"/>
                  </a:lnTo>
                  <a:cubicBezTo>
                    <a:pt x="29209" y="18309"/>
                    <a:pt x="27731" y="15570"/>
                    <a:pt x="25088" y="14601"/>
                  </a:cubicBezTo>
                  <a:lnTo>
                    <a:pt x="25088" y="14601"/>
                  </a:lnTo>
                  <a:cubicBezTo>
                    <a:pt x="25646" y="15716"/>
                    <a:pt x="25888" y="16976"/>
                    <a:pt x="25791" y="18237"/>
                  </a:cubicBezTo>
                  <a:cubicBezTo>
                    <a:pt x="25619" y="18255"/>
                    <a:pt x="25448" y="18263"/>
                    <a:pt x="25278" y="18263"/>
                  </a:cubicBezTo>
                  <a:cubicBezTo>
                    <a:pt x="23384" y="18263"/>
                    <a:pt x="21597" y="17201"/>
                    <a:pt x="19974" y="16201"/>
                  </a:cubicBezTo>
                  <a:lnTo>
                    <a:pt x="18592" y="15328"/>
                  </a:lnTo>
                  <a:cubicBezTo>
                    <a:pt x="17502" y="14649"/>
                    <a:pt x="16411" y="13971"/>
                    <a:pt x="15393" y="13219"/>
                  </a:cubicBezTo>
                  <a:cubicBezTo>
                    <a:pt x="13502" y="11765"/>
                    <a:pt x="11733" y="10165"/>
                    <a:pt x="10109" y="8420"/>
                  </a:cubicBezTo>
                  <a:cubicBezTo>
                    <a:pt x="9503" y="7789"/>
                    <a:pt x="8872" y="6990"/>
                    <a:pt x="9066" y="6141"/>
                  </a:cubicBezTo>
                  <a:lnTo>
                    <a:pt x="9066" y="6141"/>
                  </a:lnTo>
                  <a:cubicBezTo>
                    <a:pt x="8822" y="6235"/>
                    <a:pt x="8567" y="6277"/>
                    <a:pt x="8311" y="6277"/>
                  </a:cubicBezTo>
                  <a:cubicBezTo>
                    <a:pt x="7703" y="6277"/>
                    <a:pt x="7088" y="6039"/>
                    <a:pt x="6594" y="5681"/>
                  </a:cubicBezTo>
                  <a:cubicBezTo>
                    <a:pt x="5915" y="5147"/>
                    <a:pt x="5333" y="4493"/>
                    <a:pt x="4873" y="3741"/>
                  </a:cubicBezTo>
                  <a:lnTo>
                    <a:pt x="2788" y="833"/>
                  </a:lnTo>
                  <a:cubicBezTo>
                    <a:pt x="2619" y="542"/>
                    <a:pt x="2376" y="299"/>
                    <a:pt x="2085" y="106"/>
                  </a:cubicBezTo>
                  <a:cubicBezTo>
                    <a:pt x="1941" y="33"/>
                    <a:pt x="1789" y="1"/>
                    <a:pt x="1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flipH="1">
              <a:off x="2176525" y="2486579"/>
              <a:ext cx="639350" cy="520000"/>
            </a:xfrm>
            <a:custGeom>
              <a:avLst/>
              <a:gdLst/>
              <a:ahLst/>
              <a:cxnLst/>
              <a:rect l="l" t="t" r="r" b="b"/>
              <a:pathLst>
                <a:path w="25574" h="20800" extrusionOk="0">
                  <a:moveTo>
                    <a:pt x="372" y="0"/>
                  </a:moveTo>
                  <a:cubicBezTo>
                    <a:pt x="338" y="0"/>
                    <a:pt x="303" y="1"/>
                    <a:pt x="268" y="2"/>
                  </a:cubicBezTo>
                  <a:lnTo>
                    <a:pt x="1" y="439"/>
                  </a:lnTo>
                  <a:cubicBezTo>
                    <a:pt x="1213" y="1287"/>
                    <a:pt x="2352" y="2208"/>
                    <a:pt x="3467" y="3153"/>
                  </a:cubicBezTo>
                  <a:cubicBezTo>
                    <a:pt x="3685" y="3323"/>
                    <a:pt x="3879" y="3541"/>
                    <a:pt x="3976" y="3784"/>
                  </a:cubicBezTo>
                  <a:cubicBezTo>
                    <a:pt x="4170" y="4341"/>
                    <a:pt x="3710" y="4971"/>
                    <a:pt x="3903" y="5529"/>
                  </a:cubicBezTo>
                  <a:cubicBezTo>
                    <a:pt x="4007" y="5922"/>
                    <a:pt x="4318" y="6099"/>
                    <a:pt x="4633" y="6099"/>
                  </a:cubicBezTo>
                  <a:cubicBezTo>
                    <a:pt x="5056" y="6099"/>
                    <a:pt x="5486" y="5780"/>
                    <a:pt x="5431" y="5238"/>
                  </a:cubicBezTo>
                  <a:lnTo>
                    <a:pt x="5431" y="5238"/>
                  </a:lnTo>
                  <a:lnTo>
                    <a:pt x="18326" y="16267"/>
                  </a:lnTo>
                  <a:cubicBezTo>
                    <a:pt x="18762" y="16631"/>
                    <a:pt x="19223" y="17067"/>
                    <a:pt x="19223" y="17624"/>
                  </a:cubicBezTo>
                  <a:cubicBezTo>
                    <a:pt x="19448" y="17437"/>
                    <a:pt x="19705" y="17361"/>
                    <a:pt x="19975" y="17361"/>
                  </a:cubicBezTo>
                  <a:cubicBezTo>
                    <a:pt x="20579" y="17361"/>
                    <a:pt x="21249" y="17741"/>
                    <a:pt x="21768" y="18109"/>
                  </a:cubicBezTo>
                  <a:lnTo>
                    <a:pt x="25525" y="20800"/>
                  </a:lnTo>
                  <a:cubicBezTo>
                    <a:pt x="25573" y="19588"/>
                    <a:pt x="24919" y="18449"/>
                    <a:pt x="24046" y="17600"/>
                  </a:cubicBezTo>
                  <a:cubicBezTo>
                    <a:pt x="23198" y="16752"/>
                    <a:pt x="22131" y="16170"/>
                    <a:pt x="21089" y="15540"/>
                  </a:cubicBezTo>
                  <a:cubicBezTo>
                    <a:pt x="15660" y="12316"/>
                    <a:pt x="10812" y="8244"/>
                    <a:pt x="5988" y="4196"/>
                  </a:cubicBezTo>
                  <a:cubicBezTo>
                    <a:pt x="5624" y="4559"/>
                    <a:pt x="5285" y="4947"/>
                    <a:pt x="4946" y="5335"/>
                  </a:cubicBezTo>
                  <a:cubicBezTo>
                    <a:pt x="4994" y="4729"/>
                    <a:pt x="5261" y="4171"/>
                    <a:pt x="5673" y="3735"/>
                  </a:cubicBezTo>
                  <a:cubicBezTo>
                    <a:pt x="3597" y="2972"/>
                    <a:pt x="2555"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flipH="1">
              <a:off x="2337725" y="2996254"/>
              <a:ext cx="390875" cy="388575"/>
            </a:xfrm>
            <a:custGeom>
              <a:avLst/>
              <a:gdLst/>
              <a:ahLst/>
              <a:cxnLst/>
              <a:rect l="l" t="t" r="r" b="b"/>
              <a:pathLst>
                <a:path w="15635" h="15543" extrusionOk="0">
                  <a:moveTo>
                    <a:pt x="994" y="1"/>
                  </a:moveTo>
                  <a:cubicBezTo>
                    <a:pt x="122" y="1479"/>
                    <a:pt x="0" y="3297"/>
                    <a:pt x="703" y="4873"/>
                  </a:cubicBezTo>
                  <a:lnTo>
                    <a:pt x="8436" y="12193"/>
                  </a:lnTo>
                  <a:cubicBezTo>
                    <a:pt x="9284" y="13405"/>
                    <a:pt x="10181" y="14666"/>
                    <a:pt x="11538" y="15272"/>
                  </a:cubicBezTo>
                  <a:cubicBezTo>
                    <a:pt x="11944" y="15453"/>
                    <a:pt x="12399" y="15543"/>
                    <a:pt x="12851" y="15543"/>
                  </a:cubicBezTo>
                  <a:cubicBezTo>
                    <a:pt x="13912" y="15543"/>
                    <a:pt x="14955" y="15046"/>
                    <a:pt x="15295" y="14060"/>
                  </a:cubicBezTo>
                  <a:cubicBezTo>
                    <a:pt x="15635" y="13138"/>
                    <a:pt x="15223" y="12072"/>
                    <a:pt x="14641" y="11248"/>
                  </a:cubicBezTo>
                  <a:cubicBezTo>
                    <a:pt x="12629" y="8315"/>
                    <a:pt x="8848" y="7297"/>
                    <a:pt x="5963" y="5188"/>
                  </a:cubicBezTo>
                  <a:cubicBezTo>
                    <a:pt x="4024" y="3782"/>
                    <a:pt x="2497" y="1867"/>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flipH="1">
              <a:off x="2488600" y="3262879"/>
              <a:ext cx="327275" cy="339950"/>
            </a:xfrm>
            <a:custGeom>
              <a:avLst/>
              <a:gdLst/>
              <a:ahLst/>
              <a:cxnLst/>
              <a:rect l="l" t="t" r="r" b="b"/>
              <a:pathLst>
                <a:path w="13091" h="13598" extrusionOk="0">
                  <a:moveTo>
                    <a:pt x="2533" y="0"/>
                  </a:moveTo>
                  <a:cubicBezTo>
                    <a:pt x="2395" y="0"/>
                    <a:pt x="2259" y="27"/>
                    <a:pt x="2134" y="74"/>
                  </a:cubicBezTo>
                  <a:cubicBezTo>
                    <a:pt x="680" y="655"/>
                    <a:pt x="1" y="2352"/>
                    <a:pt x="680" y="3758"/>
                  </a:cubicBezTo>
                  <a:lnTo>
                    <a:pt x="3370" y="7103"/>
                  </a:lnTo>
                  <a:lnTo>
                    <a:pt x="6982" y="10472"/>
                  </a:lnTo>
                  <a:cubicBezTo>
                    <a:pt x="8364" y="11757"/>
                    <a:pt x="9818" y="13090"/>
                    <a:pt x="11636" y="13527"/>
                  </a:cubicBezTo>
                  <a:cubicBezTo>
                    <a:pt x="11801" y="13570"/>
                    <a:pt x="11982" y="13598"/>
                    <a:pt x="12157" y="13598"/>
                  </a:cubicBezTo>
                  <a:cubicBezTo>
                    <a:pt x="12470" y="13598"/>
                    <a:pt x="12765" y="13509"/>
                    <a:pt x="12921" y="13260"/>
                  </a:cubicBezTo>
                  <a:cubicBezTo>
                    <a:pt x="13066" y="12969"/>
                    <a:pt x="13090" y="12678"/>
                    <a:pt x="12993" y="12387"/>
                  </a:cubicBezTo>
                  <a:cubicBezTo>
                    <a:pt x="12605" y="10497"/>
                    <a:pt x="11200" y="8994"/>
                    <a:pt x="9721" y="7733"/>
                  </a:cubicBezTo>
                  <a:cubicBezTo>
                    <a:pt x="7394" y="5722"/>
                    <a:pt x="4679" y="3904"/>
                    <a:pt x="3540" y="1043"/>
                  </a:cubicBezTo>
                  <a:cubicBezTo>
                    <a:pt x="3370" y="631"/>
                    <a:pt x="3176" y="146"/>
                    <a:pt x="2764" y="25"/>
                  </a:cubicBezTo>
                  <a:cubicBezTo>
                    <a:pt x="2687" y="8"/>
                    <a:pt x="2610" y="0"/>
                    <a:pt x="2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flipH="1">
              <a:off x="1417825" y="2966554"/>
              <a:ext cx="1278050" cy="1190200"/>
            </a:xfrm>
            <a:custGeom>
              <a:avLst/>
              <a:gdLst/>
              <a:ahLst/>
              <a:cxnLst/>
              <a:rect l="l" t="t" r="r" b="b"/>
              <a:pathLst>
                <a:path w="51122" h="47608" extrusionOk="0">
                  <a:moveTo>
                    <a:pt x="0" y="11248"/>
                  </a:moveTo>
                  <a:lnTo>
                    <a:pt x="0" y="11248"/>
                  </a:lnTo>
                  <a:cubicBezTo>
                    <a:pt x="90" y="11290"/>
                    <a:pt x="183" y="11319"/>
                    <a:pt x="277" y="11337"/>
                  </a:cubicBezTo>
                  <a:lnTo>
                    <a:pt x="277" y="11337"/>
                  </a:lnTo>
                  <a:cubicBezTo>
                    <a:pt x="186" y="11305"/>
                    <a:pt x="94" y="11275"/>
                    <a:pt x="0" y="11248"/>
                  </a:cubicBezTo>
                  <a:close/>
                  <a:moveTo>
                    <a:pt x="6836" y="1"/>
                  </a:moveTo>
                  <a:lnTo>
                    <a:pt x="7296" y="1286"/>
                  </a:lnTo>
                  <a:cubicBezTo>
                    <a:pt x="8702" y="2546"/>
                    <a:pt x="9817" y="4122"/>
                    <a:pt x="10908" y="5673"/>
                  </a:cubicBezTo>
                  <a:lnTo>
                    <a:pt x="14156" y="10303"/>
                  </a:lnTo>
                  <a:cubicBezTo>
                    <a:pt x="14738" y="11103"/>
                    <a:pt x="15320" y="11951"/>
                    <a:pt x="15586" y="12921"/>
                  </a:cubicBezTo>
                  <a:cubicBezTo>
                    <a:pt x="15853" y="13890"/>
                    <a:pt x="15707" y="15029"/>
                    <a:pt x="14980" y="15708"/>
                  </a:cubicBezTo>
                  <a:cubicBezTo>
                    <a:pt x="14498" y="16180"/>
                    <a:pt x="13880" y="16361"/>
                    <a:pt x="13220" y="16361"/>
                  </a:cubicBezTo>
                  <a:cubicBezTo>
                    <a:pt x="12322" y="16361"/>
                    <a:pt x="11344" y="16027"/>
                    <a:pt x="10520" y="15635"/>
                  </a:cubicBezTo>
                  <a:cubicBezTo>
                    <a:pt x="7418" y="14084"/>
                    <a:pt x="4727" y="11806"/>
                    <a:pt x="2061" y="9576"/>
                  </a:cubicBezTo>
                  <a:lnTo>
                    <a:pt x="2061" y="9576"/>
                  </a:lnTo>
                  <a:cubicBezTo>
                    <a:pt x="2263" y="10467"/>
                    <a:pt x="1382" y="11358"/>
                    <a:pt x="507" y="11358"/>
                  </a:cubicBezTo>
                  <a:cubicBezTo>
                    <a:pt x="430" y="11358"/>
                    <a:pt x="353" y="11351"/>
                    <a:pt x="277" y="11337"/>
                  </a:cubicBezTo>
                  <a:lnTo>
                    <a:pt x="277" y="11337"/>
                  </a:lnTo>
                  <a:cubicBezTo>
                    <a:pt x="1797" y="11866"/>
                    <a:pt x="3023" y="12985"/>
                    <a:pt x="3709" y="14472"/>
                  </a:cubicBezTo>
                  <a:cubicBezTo>
                    <a:pt x="3079" y="14763"/>
                    <a:pt x="2400" y="14908"/>
                    <a:pt x="1721" y="14957"/>
                  </a:cubicBezTo>
                  <a:cubicBezTo>
                    <a:pt x="4969" y="15732"/>
                    <a:pt x="7684" y="18011"/>
                    <a:pt x="9017" y="21089"/>
                  </a:cubicBezTo>
                  <a:cubicBezTo>
                    <a:pt x="9454" y="22132"/>
                    <a:pt x="9648" y="23513"/>
                    <a:pt x="8823" y="24289"/>
                  </a:cubicBezTo>
                  <a:cubicBezTo>
                    <a:pt x="13502" y="26737"/>
                    <a:pt x="17259" y="30567"/>
                    <a:pt x="21210" y="34082"/>
                  </a:cubicBezTo>
                  <a:cubicBezTo>
                    <a:pt x="25137" y="37621"/>
                    <a:pt x="29524" y="40966"/>
                    <a:pt x="34687" y="42081"/>
                  </a:cubicBezTo>
                  <a:cubicBezTo>
                    <a:pt x="36990" y="42590"/>
                    <a:pt x="39389" y="42614"/>
                    <a:pt x="41668" y="43196"/>
                  </a:cubicBezTo>
                  <a:cubicBezTo>
                    <a:pt x="44504" y="43923"/>
                    <a:pt x="47049" y="45450"/>
                    <a:pt x="49012" y="47607"/>
                  </a:cubicBezTo>
                  <a:cubicBezTo>
                    <a:pt x="48212" y="45256"/>
                    <a:pt x="50006" y="42929"/>
                    <a:pt x="50951" y="40626"/>
                  </a:cubicBezTo>
                  <a:cubicBezTo>
                    <a:pt x="51073" y="40408"/>
                    <a:pt x="51121" y="40141"/>
                    <a:pt x="51073" y="39875"/>
                  </a:cubicBezTo>
                  <a:cubicBezTo>
                    <a:pt x="50951" y="39608"/>
                    <a:pt x="50733" y="39390"/>
                    <a:pt x="50467" y="39269"/>
                  </a:cubicBezTo>
                  <a:cubicBezTo>
                    <a:pt x="47437" y="37427"/>
                    <a:pt x="44358" y="35584"/>
                    <a:pt x="41692" y="33233"/>
                  </a:cubicBezTo>
                  <a:cubicBezTo>
                    <a:pt x="36893" y="28991"/>
                    <a:pt x="33693" y="23247"/>
                    <a:pt x="32578" y="16944"/>
                  </a:cubicBezTo>
                  <a:cubicBezTo>
                    <a:pt x="32336" y="15587"/>
                    <a:pt x="32190" y="14205"/>
                    <a:pt x="31511" y="12993"/>
                  </a:cubicBezTo>
                  <a:cubicBezTo>
                    <a:pt x="31027" y="12242"/>
                    <a:pt x="30469" y="11539"/>
                    <a:pt x="29815" y="10933"/>
                  </a:cubicBezTo>
                  <a:cubicBezTo>
                    <a:pt x="27682" y="8679"/>
                    <a:pt x="25791" y="6182"/>
                    <a:pt x="24215" y="3491"/>
                  </a:cubicBezTo>
                  <a:lnTo>
                    <a:pt x="19149" y="8339"/>
                  </a:lnTo>
                  <a:cubicBezTo>
                    <a:pt x="18980" y="8533"/>
                    <a:pt x="18762" y="8654"/>
                    <a:pt x="18543" y="8727"/>
                  </a:cubicBezTo>
                  <a:cubicBezTo>
                    <a:pt x="18228" y="8727"/>
                    <a:pt x="17937" y="8630"/>
                    <a:pt x="17695" y="8412"/>
                  </a:cubicBezTo>
                  <a:cubicBezTo>
                    <a:pt x="13914" y="5794"/>
                    <a:pt x="11175" y="1601"/>
                    <a:pt x="6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flipH="1">
              <a:off x="2907350" y="1950579"/>
              <a:ext cx="303000" cy="257325"/>
            </a:xfrm>
            <a:custGeom>
              <a:avLst/>
              <a:gdLst/>
              <a:ahLst/>
              <a:cxnLst/>
              <a:rect l="l" t="t" r="r" b="b"/>
              <a:pathLst>
                <a:path w="12120" h="10293" extrusionOk="0">
                  <a:moveTo>
                    <a:pt x="1881" y="0"/>
                  </a:moveTo>
                  <a:cubicBezTo>
                    <a:pt x="1279" y="0"/>
                    <a:pt x="274" y="1225"/>
                    <a:pt x="0" y="1590"/>
                  </a:cubicBezTo>
                  <a:cubicBezTo>
                    <a:pt x="0" y="1590"/>
                    <a:pt x="629" y="1330"/>
                    <a:pt x="1311" y="1330"/>
                  </a:cubicBezTo>
                  <a:cubicBezTo>
                    <a:pt x="1691" y="1330"/>
                    <a:pt x="2087" y="1411"/>
                    <a:pt x="2400" y="1663"/>
                  </a:cubicBezTo>
                  <a:cubicBezTo>
                    <a:pt x="3248" y="2366"/>
                    <a:pt x="10908" y="10292"/>
                    <a:pt x="10908" y="10292"/>
                  </a:cubicBezTo>
                  <a:lnTo>
                    <a:pt x="12120" y="8911"/>
                  </a:lnTo>
                  <a:cubicBezTo>
                    <a:pt x="12120" y="8911"/>
                    <a:pt x="2569" y="184"/>
                    <a:pt x="1988" y="15"/>
                  </a:cubicBezTo>
                  <a:cubicBezTo>
                    <a:pt x="1954" y="5"/>
                    <a:pt x="1918" y="0"/>
                    <a:pt x="1881"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flipH="1">
              <a:off x="2977625" y="2021829"/>
              <a:ext cx="290300" cy="272125"/>
            </a:xfrm>
            <a:custGeom>
              <a:avLst/>
              <a:gdLst/>
              <a:ahLst/>
              <a:cxnLst/>
              <a:rect l="l" t="t" r="r" b="b"/>
              <a:pathLst>
                <a:path w="11612" h="10885" extrusionOk="0">
                  <a:moveTo>
                    <a:pt x="970" y="1"/>
                  </a:moveTo>
                  <a:lnTo>
                    <a:pt x="0" y="1576"/>
                  </a:lnTo>
                  <a:lnTo>
                    <a:pt x="10738" y="10884"/>
                  </a:lnTo>
                  <a:lnTo>
                    <a:pt x="11611" y="9430"/>
                  </a:lnTo>
                  <a:lnTo>
                    <a:pt x="11611" y="9430"/>
                  </a:lnTo>
                  <a:cubicBezTo>
                    <a:pt x="11611" y="9430"/>
                    <a:pt x="11433" y="9574"/>
                    <a:pt x="11098" y="9574"/>
                  </a:cubicBezTo>
                  <a:cubicBezTo>
                    <a:pt x="10804" y="9574"/>
                    <a:pt x="10388" y="9462"/>
                    <a:pt x="9866" y="9042"/>
                  </a:cubicBezTo>
                  <a:cubicBezTo>
                    <a:pt x="8751" y="8145"/>
                    <a:pt x="1940" y="2861"/>
                    <a:pt x="1479" y="1770"/>
                  </a:cubicBezTo>
                  <a:cubicBezTo>
                    <a:pt x="1237" y="1213"/>
                    <a:pt x="1067" y="607"/>
                    <a:pt x="970"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flipH="1">
              <a:off x="2946125" y="2003504"/>
              <a:ext cx="297575" cy="260750"/>
            </a:xfrm>
            <a:custGeom>
              <a:avLst/>
              <a:gdLst/>
              <a:ahLst/>
              <a:cxnLst/>
              <a:rect l="l" t="t" r="r" b="b"/>
              <a:pathLst>
                <a:path w="11903" h="10430" extrusionOk="0">
                  <a:moveTo>
                    <a:pt x="989" y="0"/>
                  </a:moveTo>
                  <a:cubicBezTo>
                    <a:pt x="776" y="0"/>
                    <a:pt x="579" y="217"/>
                    <a:pt x="1" y="734"/>
                  </a:cubicBezTo>
                  <a:cubicBezTo>
                    <a:pt x="1" y="734"/>
                    <a:pt x="49" y="1534"/>
                    <a:pt x="922" y="3133"/>
                  </a:cubicBezTo>
                  <a:cubicBezTo>
                    <a:pt x="1770" y="4757"/>
                    <a:pt x="5237" y="6309"/>
                    <a:pt x="7273" y="8466"/>
                  </a:cubicBezTo>
                  <a:cubicBezTo>
                    <a:pt x="8680" y="9940"/>
                    <a:pt x="9443" y="10429"/>
                    <a:pt x="9986" y="10429"/>
                  </a:cubicBezTo>
                  <a:cubicBezTo>
                    <a:pt x="10238" y="10429"/>
                    <a:pt x="10442" y="10324"/>
                    <a:pt x="10642" y="10163"/>
                  </a:cubicBezTo>
                  <a:cubicBezTo>
                    <a:pt x="11030" y="9823"/>
                    <a:pt x="11442" y="9508"/>
                    <a:pt x="11902" y="9217"/>
                  </a:cubicBezTo>
                  <a:cubicBezTo>
                    <a:pt x="11902" y="9217"/>
                    <a:pt x="3225" y="1194"/>
                    <a:pt x="2013" y="540"/>
                  </a:cubicBezTo>
                  <a:cubicBezTo>
                    <a:pt x="1416" y="205"/>
                    <a:pt x="1195"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flipH="1">
              <a:off x="3201850" y="1935779"/>
              <a:ext cx="66675" cy="61225"/>
            </a:xfrm>
            <a:custGeom>
              <a:avLst/>
              <a:gdLst/>
              <a:ahLst/>
              <a:cxnLst/>
              <a:rect l="l" t="t" r="r" b="b"/>
              <a:pathLst>
                <a:path w="2667" h="2449" extrusionOk="0">
                  <a:moveTo>
                    <a:pt x="1406" y="1"/>
                  </a:moveTo>
                  <a:lnTo>
                    <a:pt x="0" y="1746"/>
                  </a:lnTo>
                  <a:lnTo>
                    <a:pt x="1891" y="2449"/>
                  </a:lnTo>
                  <a:lnTo>
                    <a:pt x="2666" y="1237"/>
                  </a:lnTo>
                  <a:lnTo>
                    <a:pt x="1406"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flipH="1">
              <a:off x="3221250" y="1979404"/>
              <a:ext cx="72725" cy="65050"/>
            </a:xfrm>
            <a:custGeom>
              <a:avLst/>
              <a:gdLst/>
              <a:ahLst/>
              <a:cxnLst/>
              <a:rect l="l" t="t" r="r" b="b"/>
              <a:pathLst>
                <a:path w="2909" h="2602" extrusionOk="0">
                  <a:moveTo>
                    <a:pt x="1018" y="1"/>
                  </a:moveTo>
                  <a:lnTo>
                    <a:pt x="0" y="1019"/>
                  </a:lnTo>
                  <a:cubicBezTo>
                    <a:pt x="0" y="1019"/>
                    <a:pt x="1236" y="2231"/>
                    <a:pt x="1406" y="2570"/>
                  </a:cubicBezTo>
                  <a:cubicBezTo>
                    <a:pt x="1416" y="2591"/>
                    <a:pt x="1431" y="2601"/>
                    <a:pt x="1451" y="2601"/>
                  </a:cubicBezTo>
                  <a:cubicBezTo>
                    <a:pt x="1728" y="2601"/>
                    <a:pt x="2909" y="704"/>
                    <a:pt x="2909" y="704"/>
                  </a:cubicBezTo>
                  <a:lnTo>
                    <a:pt x="1018"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flipH="1">
              <a:off x="2613450" y="2252704"/>
              <a:ext cx="349050" cy="304850"/>
            </a:xfrm>
            <a:custGeom>
              <a:avLst/>
              <a:gdLst/>
              <a:ahLst/>
              <a:cxnLst/>
              <a:rect l="l" t="t" r="r" b="b"/>
              <a:pathLst>
                <a:path w="13962" h="12194" extrusionOk="0">
                  <a:moveTo>
                    <a:pt x="2085" y="1"/>
                  </a:moveTo>
                  <a:lnTo>
                    <a:pt x="0" y="2740"/>
                  </a:lnTo>
                  <a:lnTo>
                    <a:pt x="12338" y="12193"/>
                  </a:lnTo>
                  <a:lnTo>
                    <a:pt x="13962" y="10303"/>
                  </a:lnTo>
                  <a:lnTo>
                    <a:pt x="2691" y="413"/>
                  </a:lnTo>
                  <a:lnTo>
                    <a:pt x="208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flipH="1">
              <a:off x="2587375" y="2203629"/>
              <a:ext cx="307875" cy="286050"/>
            </a:xfrm>
            <a:custGeom>
              <a:avLst/>
              <a:gdLst/>
              <a:ahLst/>
              <a:cxnLst/>
              <a:rect l="l" t="t" r="r" b="b"/>
              <a:pathLst>
                <a:path w="12315" h="11442" extrusionOk="0">
                  <a:moveTo>
                    <a:pt x="994" y="0"/>
                  </a:moveTo>
                  <a:lnTo>
                    <a:pt x="1" y="1334"/>
                  </a:lnTo>
                  <a:lnTo>
                    <a:pt x="11635" y="11441"/>
                  </a:lnTo>
                  <a:lnTo>
                    <a:pt x="12314" y="10472"/>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flipH="1">
              <a:off x="2214100" y="2490254"/>
              <a:ext cx="374525" cy="328475"/>
            </a:xfrm>
            <a:custGeom>
              <a:avLst/>
              <a:gdLst/>
              <a:ahLst/>
              <a:cxnLst/>
              <a:rect l="l" t="t" r="r" b="b"/>
              <a:pathLst>
                <a:path w="14981" h="13139" extrusionOk="0">
                  <a:moveTo>
                    <a:pt x="1285" y="1"/>
                  </a:moveTo>
                  <a:lnTo>
                    <a:pt x="1" y="801"/>
                  </a:lnTo>
                  <a:lnTo>
                    <a:pt x="14253" y="13139"/>
                  </a:lnTo>
                  <a:lnTo>
                    <a:pt x="14981" y="12484"/>
                  </a:lnTo>
                  <a:cubicBezTo>
                    <a:pt x="14981" y="12484"/>
                    <a:pt x="1552" y="316"/>
                    <a:pt x="1285"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flipH="1">
              <a:off x="2249250" y="2510254"/>
              <a:ext cx="389675" cy="335150"/>
            </a:xfrm>
            <a:custGeom>
              <a:avLst/>
              <a:gdLst/>
              <a:ahLst/>
              <a:cxnLst/>
              <a:rect l="l" t="t" r="r" b="b"/>
              <a:pathLst>
                <a:path w="15587" h="13406" extrusionOk="0">
                  <a:moveTo>
                    <a:pt x="2013" y="1"/>
                  </a:moveTo>
                  <a:lnTo>
                    <a:pt x="2013" y="1"/>
                  </a:lnTo>
                  <a:cubicBezTo>
                    <a:pt x="2207" y="679"/>
                    <a:pt x="1" y="2497"/>
                    <a:pt x="1" y="2497"/>
                  </a:cubicBezTo>
                  <a:lnTo>
                    <a:pt x="14544" y="13405"/>
                  </a:lnTo>
                  <a:lnTo>
                    <a:pt x="15587" y="12387"/>
                  </a:lnTo>
                  <a:lnTo>
                    <a:pt x="2013"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flipH="1">
              <a:off x="3155800" y="1922454"/>
              <a:ext cx="120000" cy="138175"/>
            </a:xfrm>
            <a:custGeom>
              <a:avLst/>
              <a:gdLst/>
              <a:ahLst/>
              <a:cxnLst/>
              <a:rect l="l" t="t" r="r" b="b"/>
              <a:pathLst>
                <a:path w="4800" h="5527" extrusionOk="0">
                  <a:moveTo>
                    <a:pt x="4533" y="0"/>
                  </a:moveTo>
                  <a:lnTo>
                    <a:pt x="4533" y="0"/>
                  </a:lnTo>
                  <a:cubicBezTo>
                    <a:pt x="3563" y="703"/>
                    <a:pt x="2836" y="1746"/>
                    <a:pt x="2085" y="2667"/>
                  </a:cubicBezTo>
                  <a:cubicBezTo>
                    <a:pt x="1479" y="3588"/>
                    <a:pt x="146" y="4557"/>
                    <a:pt x="0" y="5527"/>
                  </a:cubicBezTo>
                  <a:cubicBezTo>
                    <a:pt x="970" y="4848"/>
                    <a:pt x="1624" y="3806"/>
                    <a:pt x="2424" y="2958"/>
                  </a:cubicBezTo>
                  <a:cubicBezTo>
                    <a:pt x="2933" y="2255"/>
                    <a:pt x="4800" y="655"/>
                    <a:pt x="453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flipH="1">
              <a:off x="2555600" y="1922779"/>
              <a:ext cx="607825" cy="511125"/>
            </a:xfrm>
            <a:custGeom>
              <a:avLst/>
              <a:gdLst/>
              <a:ahLst/>
              <a:cxnLst/>
              <a:rect l="l" t="t" r="r" b="b"/>
              <a:pathLst>
                <a:path w="24313" h="20445" extrusionOk="0">
                  <a:moveTo>
                    <a:pt x="138" y="1"/>
                  </a:moveTo>
                  <a:cubicBezTo>
                    <a:pt x="60" y="1"/>
                    <a:pt x="1" y="100"/>
                    <a:pt x="62" y="181"/>
                  </a:cubicBezTo>
                  <a:cubicBezTo>
                    <a:pt x="6025" y="5684"/>
                    <a:pt x="12473" y="10677"/>
                    <a:pt x="18630" y="15985"/>
                  </a:cubicBezTo>
                  <a:cubicBezTo>
                    <a:pt x="19210" y="16308"/>
                    <a:pt x="23453" y="20445"/>
                    <a:pt x="24184" y="20445"/>
                  </a:cubicBezTo>
                  <a:cubicBezTo>
                    <a:pt x="24277" y="20445"/>
                    <a:pt x="24313" y="20378"/>
                    <a:pt x="24277" y="20227"/>
                  </a:cubicBezTo>
                  <a:cubicBezTo>
                    <a:pt x="18121" y="14895"/>
                    <a:pt x="11794" y="9707"/>
                    <a:pt x="5589" y="4399"/>
                  </a:cubicBezTo>
                  <a:cubicBezTo>
                    <a:pt x="3771" y="2945"/>
                    <a:pt x="2123" y="1296"/>
                    <a:pt x="183" y="12"/>
                  </a:cubicBezTo>
                  <a:cubicBezTo>
                    <a:pt x="168" y="4"/>
                    <a:pt x="153" y="1"/>
                    <a:pt x="13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flipH="1">
              <a:off x="2670725" y="2059129"/>
              <a:ext cx="607825" cy="511125"/>
            </a:xfrm>
            <a:custGeom>
              <a:avLst/>
              <a:gdLst/>
              <a:ahLst/>
              <a:cxnLst/>
              <a:rect l="l" t="t" r="r" b="b"/>
              <a:pathLst>
                <a:path w="24313" h="20445" extrusionOk="0">
                  <a:moveTo>
                    <a:pt x="138" y="0"/>
                  </a:moveTo>
                  <a:cubicBezTo>
                    <a:pt x="60" y="0"/>
                    <a:pt x="0" y="99"/>
                    <a:pt x="62" y="181"/>
                  </a:cubicBezTo>
                  <a:cubicBezTo>
                    <a:pt x="6025" y="5684"/>
                    <a:pt x="12497" y="10677"/>
                    <a:pt x="18629" y="15985"/>
                  </a:cubicBezTo>
                  <a:cubicBezTo>
                    <a:pt x="19210" y="16308"/>
                    <a:pt x="23452" y="20445"/>
                    <a:pt x="24183" y="20445"/>
                  </a:cubicBezTo>
                  <a:cubicBezTo>
                    <a:pt x="24276" y="20445"/>
                    <a:pt x="24312" y="20378"/>
                    <a:pt x="24277" y="20227"/>
                  </a:cubicBezTo>
                  <a:cubicBezTo>
                    <a:pt x="18096" y="14895"/>
                    <a:pt x="11794" y="9707"/>
                    <a:pt x="5588" y="4399"/>
                  </a:cubicBezTo>
                  <a:cubicBezTo>
                    <a:pt x="3770" y="2944"/>
                    <a:pt x="2122" y="1296"/>
                    <a:pt x="183" y="11"/>
                  </a:cubicBezTo>
                  <a:cubicBezTo>
                    <a:pt x="168" y="4"/>
                    <a:pt x="153" y="0"/>
                    <a:pt x="1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flipH="1">
              <a:off x="3254350" y="2001904"/>
              <a:ext cx="44575" cy="38300"/>
            </a:xfrm>
            <a:custGeom>
              <a:avLst/>
              <a:gdLst/>
              <a:ahLst/>
              <a:cxnLst/>
              <a:rect l="l" t="t" r="r" b="b"/>
              <a:pathLst>
                <a:path w="1783" h="1532" extrusionOk="0">
                  <a:moveTo>
                    <a:pt x="128" y="1"/>
                  </a:moveTo>
                  <a:cubicBezTo>
                    <a:pt x="37" y="1"/>
                    <a:pt x="1" y="89"/>
                    <a:pt x="53" y="313"/>
                  </a:cubicBezTo>
                  <a:cubicBezTo>
                    <a:pt x="287" y="411"/>
                    <a:pt x="1356" y="1532"/>
                    <a:pt x="1673" y="1532"/>
                  </a:cubicBezTo>
                  <a:cubicBezTo>
                    <a:pt x="1750" y="1532"/>
                    <a:pt x="1782" y="1467"/>
                    <a:pt x="1749" y="1307"/>
                  </a:cubicBezTo>
                  <a:cubicBezTo>
                    <a:pt x="1540" y="1192"/>
                    <a:pt x="463"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flipH="1">
              <a:off x="3181625" y="1915854"/>
              <a:ext cx="44575" cy="38300"/>
            </a:xfrm>
            <a:custGeom>
              <a:avLst/>
              <a:gdLst/>
              <a:ahLst/>
              <a:cxnLst/>
              <a:rect l="l" t="t" r="r" b="b"/>
              <a:pathLst>
                <a:path w="1783" h="1532" extrusionOk="0">
                  <a:moveTo>
                    <a:pt x="128" y="1"/>
                  </a:moveTo>
                  <a:cubicBezTo>
                    <a:pt x="36" y="1"/>
                    <a:pt x="0" y="89"/>
                    <a:pt x="52" y="313"/>
                  </a:cubicBezTo>
                  <a:cubicBezTo>
                    <a:pt x="267" y="411"/>
                    <a:pt x="1348" y="1532"/>
                    <a:pt x="1671" y="1532"/>
                  </a:cubicBezTo>
                  <a:cubicBezTo>
                    <a:pt x="1748" y="1532"/>
                    <a:pt x="1782" y="1467"/>
                    <a:pt x="1749" y="1307"/>
                  </a:cubicBezTo>
                  <a:cubicBezTo>
                    <a:pt x="1540" y="1192"/>
                    <a:pt x="462"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flipH="1">
              <a:off x="3221250" y="1920429"/>
              <a:ext cx="72125" cy="86875"/>
            </a:xfrm>
            <a:custGeom>
              <a:avLst/>
              <a:gdLst/>
              <a:ahLst/>
              <a:cxnLst/>
              <a:rect l="l" t="t" r="r" b="b"/>
              <a:pathLst>
                <a:path w="2885" h="3475" extrusionOk="0">
                  <a:moveTo>
                    <a:pt x="2703" y="1"/>
                  </a:moveTo>
                  <a:cubicBezTo>
                    <a:pt x="2449" y="1"/>
                    <a:pt x="2086" y="652"/>
                    <a:pt x="1915" y="784"/>
                  </a:cubicBezTo>
                  <a:cubicBezTo>
                    <a:pt x="1382" y="1633"/>
                    <a:pt x="73" y="2627"/>
                    <a:pt x="0" y="3475"/>
                  </a:cubicBezTo>
                  <a:cubicBezTo>
                    <a:pt x="1067" y="2457"/>
                    <a:pt x="2012" y="1366"/>
                    <a:pt x="2885" y="178"/>
                  </a:cubicBezTo>
                  <a:cubicBezTo>
                    <a:pt x="2837" y="51"/>
                    <a:pt x="2775" y="1"/>
                    <a:pt x="270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flipH="1">
              <a:off x="3256025" y="1735204"/>
              <a:ext cx="277925" cy="232575"/>
            </a:xfrm>
            <a:custGeom>
              <a:avLst/>
              <a:gdLst/>
              <a:ahLst/>
              <a:cxnLst/>
              <a:rect l="l" t="t" r="r" b="b"/>
              <a:pathLst>
                <a:path w="11117" h="9303" extrusionOk="0">
                  <a:moveTo>
                    <a:pt x="0" y="0"/>
                  </a:moveTo>
                  <a:cubicBezTo>
                    <a:pt x="2594" y="2449"/>
                    <a:pt x="5381" y="4703"/>
                    <a:pt x="8072" y="7030"/>
                  </a:cubicBezTo>
                  <a:cubicBezTo>
                    <a:pt x="8398" y="7193"/>
                    <a:pt x="10465" y="9302"/>
                    <a:pt x="10977" y="9302"/>
                  </a:cubicBezTo>
                  <a:cubicBezTo>
                    <a:pt x="11075" y="9302"/>
                    <a:pt x="11117" y="9225"/>
                    <a:pt x="11078" y="9042"/>
                  </a:cubicBezTo>
                  <a:cubicBezTo>
                    <a:pt x="7466" y="6036"/>
                    <a:pt x="3709" y="2594"/>
                    <a:pt x="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flipH="1">
              <a:off x="2509700" y="2382704"/>
              <a:ext cx="195875" cy="231800"/>
            </a:xfrm>
            <a:custGeom>
              <a:avLst/>
              <a:gdLst/>
              <a:ahLst/>
              <a:cxnLst/>
              <a:rect l="l" t="t" r="r" b="b"/>
              <a:pathLst>
                <a:path w="7835" h="9272" extrusionOk="0">
                  <a:moveTo>
                    <a:pt x="7704" y="1"/>
                  </a:moveTo>
                  <a:cubicBezTo>
                    <a:pt x="7680" y="1"/>
                    <a:pt x="7655" y="11"/>
                    <a:pt x="7636" y="37"/>
                  </a:cubicBezTo>
                  <a:cubicBezTo>
                    <a:pt x="5527" y="2194"/>
                    <a:pt x="3661" y="4618"/>
                    <a:pt x="1673" y="6921"/>
                  </a:cubicBezTo>
                  <a:cubicBezTo>
                    <a:pt x="1188" y="7672"/>
                    <a:pt x="0" y="8472"/>
                    <a:pt x="0" y="9272"/>
                  </a:cubicBezTo>
                  <a:cubicBezTo>
                    <a:pt x="1503" y="8060"/>
                    <a:pt x="2594" y="6290"/>
                    <a:pt x="3927" y="4884"/>
                  </a:cubicBezTo>
                  <a:cubicBezTo>
                    <a:pt x="5236" y="3309"/>
                    <a:pt x="6618" y="1806"/>
                    <a:pt x="7781" y="134"/>
                  </a:cubicBezTo>
                  <a:cubicBezTo>
                    <a:pt x="7835" y="80"/>
                    <a:pt x="7770" y="1"/>
                    <a:pt x="770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flipH="1">
              <a:off x="2491575" y="2398354"/>
              <a:ext cx="195225" cy="231925"/>
            </a:xfrm>
            <a:custGeom>
              <a:avLst/>
              <a:gdLst/>
              <a:ahLst/>
              <a:cxnLst/>
              <a:rect l="l" t="t" r="r" b="b"/>
              <a:pathLst>
                <a:path w="7809" h="9277" extrusionOk="0">
                  <a:moveTo>
                    <a:pt x="7707" y="1"/>
                  </a:moveTo>
                  <a:cubicBezTo>
                    <a:pt x="7683" y="1"/>
                    <a:pt x="7658" y="12"/>
                    <a:pt x="7636" y="41"/>
                  </a:cubicBezTo>
                  <a:cubicBezTo>
                    <a:pt x="5503" y="2198"/>
                    <a:pt x="3661" y="4622"/>
                    <a:pt x="1673" y="6925"/>
                  </a:cubicBezTo>
                  <a:cubicBezTo>
                    <a:pt x="1189" y="7676"/>
                    <a:pt x="1" y="8476"/>
                    <a:pt x="1" y="9276"/>
                  </a:cubicBezTo>
                  <a:cubicBezTo>
                    <a:pt x="1504" y="8064"/>
                    <a:pt x="2595" y="6295"/>
                    <a:pt x="3928" y="4889"/>
                  </a:cubicBezTo>
                  <a:cubicBezTo>
                    <a:pt x="5212" y="3313"/>
                    <a:pt x="6594" y="1810"/>
                    <a:pt x="7758" y="138"/>
                  </a:cubicBezTo>
                  <a:cubicBezTo>
                    <a:pt x="7809" y="69"/>
                    <a:pt x="7763" y="1"/>
                    <a:pt x="770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flipH="1">
              <a:off x="2682075" y="2608804"/>
              <a:ext cx="25750" cy="19875"/>
            </a:xfrm>
            <a:custGeom>
              <a:avLst/>
              <a:gdLst/>
              <a:ahLst/>
              <a:cxnLst/>
              <a:rect l="l" t="t" r="r" b="b"/>
              <a:pathLst>
                <a:path w="1030" h="795" extrusionOk="0">
                  <a:moveTo>
                    <a:pt x="82" y="0"/>
                  </a:moveTo>
                  <a:cubicBezTo>
                    <a:pt x="34" y="0"/>
                    <a:pt x="0" y="23"/>
                    <a:pt x="18" y="58"/>
                  </a:cubicBezTo>
                  <a:lnTo>
                    <a:pt x="18" y="82"/>
                  </a:lnTo>
                  <a:cubicBezTo>
                    <a:pt x="66" y="349"/>
                    <a:pt x="478" y="640"/>
                    <a:pt x="745" y="785"/>
                  </a:cubicBezTo>
                  <a:cubicBezTo>
                    <a:pt x="773" y="792"/>
                    <a:pt x="798" y="795"/>
                    <a:pt x="819" y="795"/>
                  </a:cubicBezTo>
                  <a:cubicBezTo>
                    <a:pt x="1030" y="795"/>
                    <a:pt x="877" y="486"/>
                    <a:pt x="745" y="397"/>
                  </a:cubicBezTo>
                  <a:cubicBezTo>
                    <a:pt x="565" y="285"/>
                    <a:pt x="343" y="5"/>
                    <a:pt x="137" y="5"/>
                  </a:cubicBezTo>
                  <a:cubicBezTo>
                    <a:pt x="132" y="5"/>
                    <a:pt x="128" y="5"/>
                    <a:pt x="123" y="5"/>
                  </a:cubicBezTo>
                  <a:lnTo>
                    <a:pt x="123" y="5"/>
                  </a:lnTo>
                  <a:cubicBezTo>
                    <a:pt x="109" y="2"/>
                    <a:pt x="95" y="0"/>
                    <a:pt x="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flipH="1">
              <a:off x="2275450" y="2318679"/>
              <a:ext cx="693625" cy="528850"/>
            </a:xfrm>
            <a:custGeom>
              <a:avLst/>
              <a:gdLst/>
              <a:ahLst/>
              <a:cxnLst/>
              <a:rect l="l" t="t" r="r" b="b"/>
              <a:pathLst>
                <a:path w="27745" h="21154" extrusionOk="0">
                  <a:moveTo>
                    <a:pt x="165" y="1"/>
                  </a:moveTo>
                  <a:cubicBezTo>
                    <a:pt x="77" y="1"/>
                    <a:pt x="1" y="107"/>
                    <a:pt x="45" y="174"/>
                  </a:cubicBezTo>
                  <a:cubicBezTo>
                    <a:pt x="6929" y="5894"/>
                    <a:pt x="14298" y="11057"/>
                    <a:pt x="21351" y="16584"/>
                  </a:cubicBezTo>
                  <a:cubicBezTo>
                    <a:pt x="21978" y="16886"/>
                    <a:pt x="26838" y="21153"/>
                    <a:pt x="27615" y="21153"/>
                  </a:cubicBezTo>
                  <a:cubicBezTo>
                    <a:pt x="27710" y="21153"/>
                    <a:pt x="27744" y="21089"/>
                    <a:pt x="27702" y="20947"/>
                  </a:cubicBezTo>
                  <a:cubicBezTo>
                    <a:pt x="20624" y="15396"/>
                    <a:pt x="13425" y="10039"/>
                    <a:pt x="6323" y="4537"/>
                  </a:cubicBezTo>
                  <a:cubicBezTo>
                    <a:pt x="4262" y="3034"/>
                    <a:pt x="2348" y="1337"/>
                    <a:pt x="190" y="4"/>
                  </a:cubicBezTo>
                  <a:cubicBezTo>
                    <a:pt x="182" y="2"/>
                    <a:pt x="173" y="1"/>
                    <a:pt x="16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flipH="1">
              <a:off x="2209025" y="2183129"/>
              <a:ext cx="645400" cy="596725"/>
            </a:xfrm>
            <a:custGeom>
              <a:avLst/>
              <a:gdLst/>
              <a:ahLst/>
              <a:cxnLst/>
              <a:rect l="l" t="t" r="r" b="b"/>
              <a:pathLst>
                <a:path w="25816" h="23869" extrusionOk="0">
                  <a:moveTo>
                    <a:pt x="118" y="1"/>
                  </a:moveTo>
                  <a:cubicBezTo>
                    <a:pt x="57" y="1"/>
                    <a:pt x="1" y="107"/>
                    <a:pt x="40" y="166"/>
                  </a:cubicBezTo>
                  <a:cubicBezTo>
                    <a:pt x="6391" y="6565"/>
                    <a:pt x="13299" y="12455"/>
                    <a:pt x="19868" y="18685"/>
                  </a:cubicBezTo>
                  <a:cubicBezTo>
                    <a:pt x="20454" y="19054"/>
                    <a:pt x="24980" y="23868"/>
                    <a:pt x="25699" y="23868"/>
                  </a:cubicBezTo>
                  <a:cubicBezTo>
                    <a:pt x="25783" y="23868"/>
                    <a:pt x="25815" y="23802"/>
                    <a:pt x="25782" y="23654"/>
                  </a:cubicBezTo>
                  <a:cubicBezTo>
                    <a:pt x="19213" y="17424"/>
                    <a:pt x="12499" y="11316"/>
                    <a:pt x="5882" y="5135"/>
                  </a:cubicBezTo>
                  <a:cubicBezTo>
                    <a:pt x="3967" y="3438"/>
                    <a:pt x="2197" y="1548"/>
                    <a:pt x="161" y="21"/>
                  </a:cubicBezTo>
                  <a:cubicBezTo>
                    <a:pt x="147" y="7"/>
                    <a:pt x="133" y="1"/>
                    <a:pt x="11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flipH="1">
              <a:off x="2825525" y="2185154"/>
              <a:ext cx="160500" cy="134325"/>
            </a:xfrm>
            <a:custGeom>
              <a:avLst/>
              <a:gdLst/>
              <a:ahLst/>
              <a:cxnLst/>
              <a:rect l="l" t="t" r="r" b="b"/>
              <a:pathLst>
                <a:path w="6420" h="5373" extrusionOk="0">
                  <a:moveTo>
                    <a:pt x="5204" y="0"/>
                  </a:moveTo>
                  <a:cubicBezTo>
                    <a:pt x="5170" y="0"/>
                    <a:pt x="5131" y="4"/>
                    <a:pt x="5086" y="12"/>
                  </a:cubicBezTo>
                  <a:cubicBezTo>
                    <a:pt x="4807" y="384"/>
                    <a:pt x="1" y="5373"/>
                    <a:pt x="850" y="5373"/>
                  </a:cubicBezTo>
                  <a:cubicBezTo>
                    <a:pt x="886" y="5373"/>
                    <a:pt x="932" y="5364"/>
                    <a:pt x="989" y="5345"/>
                  </a:cubicBezTo>
                  <a:cubicBezTo>
                    <a:pt x="1343" y="4874"/>
                    <a:pt x="6419" y="0"/>
                    <a:pt x="520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flipH="1">
              <a:off x="2858850" y="2157279"/>
              <a:ext cx="160550" cy="134325"/>
            </a:xfrm>
            <a:custGeom>
              <a:avLst/>
              <a:gdLst/>
              <a:ahLst/>
              <a:cxnLst/>
              <a:rect l="l" t="t" r="r" b="b"/>
              <a:pathLst>
                <a:path w="6422" h="5373" extrusionOk="0">
                  <a:moveTo>
                    <a:pt x="5206" y="0"/>
                  </a:moveTo>
                  <a:cubicBezTo>
                    <a:pt x="5172" y="0"/>
                    <a:pt x="5132" y="4"/>
                    <a:pt x="5088" y="12"/>
                  </a:cubicBezTo>
                  <a:cubicBezTo>
                    <a:pt x="4809" y="361"/>
                    <a:pt x="1" y="5373"/>
                    <a:pt x="852" y="5373"/>
                  </a:cubicBezTo>
                  <a:cubicBezTo>
                    <a:pt x="888" y="5373"/>
                    <a:pt x="934" y="5364"/>
                    <a:pt x="991" y="5345"/>
                  </a:cubicBezTo>
                  <a:cubicBezTo>
                    <a:pt x="1345" y="4873"/>
                    <a:pt x="6421" y="0"/>
                    <a:pt x="520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flipH="1">
              <a:off x="2163450" y="2740879"/>
              <a:ext cx="145800" cy="159050"/>
            </a:xfrm>
            <a:custGeom>
              <a:avLst/>
              <a:gdLst/>
              <a:ahLst/>
              <a:cxnLst/>
              <a:rect l="l" t="t" r="r" b="b"/>
              <a:pathLst>
                <a:path w="5832" h="6362" extrusionOk="0">
                  <a:moveTo>
                    <a:pt x="5514" y="1"/>
                  </a:moveTo>
                  <a:cubicBezTo>
                    <a:pt x="5432" y="1"/>
                    <a:pt x="5004" y="405"/>
                    <a:pt x="4072" y="1417"/>
                  </a:cubicBezTo>
                  <a:cubicBezTo>
                    <a:pt x="2933" y="2774"/>
                    <a:pt x="1794" y="4132"/>
                    <a:pt x="654" y="5513"/>
                  </a:cubicBezTo>
                  <a:cubicBezTo>
                    <a:pt x="509" y="5731"/>
                    <a:pt x="0" y="6143"/>
                    <a:pt x="218" y="6362"/>
                  </a:cubicBezTo>
                  <a:cubicBezTo>
                    <a:pt x="1064" y="5958"/>
                    <a:pt x="5831" y="1"/>
                    <a:pt x="55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flipH="1">
              <a:off x="2605775" y="2250279"/>
              <a:ext cx="297950" cy="247675"/>
            </a:xfrm>
            <a:custGeom>
              <a:avLst/>
              <a:gdLst/>
              <a:ahLst/>
              <a:cxnLst/>
              <a:rect l="l" t="t" r="r" b="b"/>
              <a:pathLst>
                <a:path w="11918" h="9907" extrusionOk="0">
                  <a:moveTo>
                    <a:pt x="0" y="1"/>
                  </a:moveTo>
                  <a:lnTo>
                    <a:pt x="0" y="1"/>
                  </a:lnTo>
                  <a:cubicBezTo>
                    <a:pt x="577" y="1000"/>
                    <a:pt x="11407" y="9907"/>
                    <a:pt x="11811" y="9907"/>
                  </a:cubicBezTo>
                  <a:cubicBezTo>
                    <a:pt x="11917" y="9907"/>
                    <a:pt x="11311" y="9298"/>
                    <a:pt x="9623" y="7782"/>
                  </a:cubicBezTo>
                  <a:cubicBezTo>
                    <a:pt x="6399" y="5358"/>
                    <a:pt x="3297" y="1867"/>
                    <a:pt x="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flipH="1">
              <a:off x="2217125" y="2509679"/>
              <a:ext cx="377550" cy="315725"/>
            </a:xfrm>
            <a:custGeom>
              <a:avLst/>
              <a:gdLst/>
              <a:ahLst/>
              <a:cxnLst/>
              <a:rect l="l" t="t" r="r" b="b"/>
              <a:pathLst>
                <a:path w="15102" h="12629" extrusionOk="0">
                  <a:moveTo>
                    <a:pt x="117" y="0"/>
                  </a:moveTo>
                  <a:cubicBezTo>
                    <a:pt x="50" y="0"/>
                    <a:pt x="8" y="38"/>
                    <a:pt x="0" y="121"/>
                  </a:cubicBezTo>
                  <a:cubicBezTo>
                    <a:pt x="4630" y="4387"/>
                    <a:pt x="9405" y="8580"/>
                    <a:pt x="14253" y="12628"/>
                  </a:cubicBezTo>
                  <a:cubicBezTo>
                    <a:pt x="15101" y="12458"/>
                    <a:pt x="11999" y="10398"/>
                    <a:pt x="11732" y="9962"/>
                  </a:cubicBezTo>
                  <a:cubicBezTo>
                    <a:pt x="8993" y="7489"/>
                    <a:pt x="6181" y="5065"/>
                    <a:pt x="3394" y="2641"/>
                  </a:cubicBezTo>
                  <a:cubicBezTo>
                    <a:pt x="2920" y="2404"/>
                    <a:pt x="662" y="0"/>
                    <a:pt x="11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flipH="1">
              <a:off x="3128100" y="1981404"/>
              <a:ext cx="94850" cy="70000"/>
            </a:xfrm>
            <a:custGeom>
              <a:avLst/>
              <a:gdLst/>
              <a:ahLst/>
              <a:cxnLst/>
              <a:rect l="l" t="t" r="r" b="b"/>
              <a:pathLst>
                <a:path w="3794" h="2800" extrusionOk="0">
                  <a:moveTo>
                    <a:pt x="2877" y="0"/>
                  </a:moveTo>
                  <a:cubicBezTo>
                    <a:pt x="2809" y="0"/>
                    <a:pt x="2722" y="14"/>
                    <a:pt x="2613" y="42"/>
                  </a:cubicBezTo>
                  <a:cubicBezTo>
                    <a:pt x="2405" y="388"/>
                    <a:pt x="0" y="2800"/>
                    <a:pt x="858" y="2800"/>
                  </a:cubicBezTo>
                  <a:cubicBezTo>
                    <a:pt x="901" y="2800"/>
                    <a:pt x="953" y="2794"/>
                    <a:pt x="1013" y="2781"/>
                  </a:cubicBezTo>
                  <a:cubicBezTo>
                    <a:pt x="1216" y="2420"/>
                    <a:pt x="3793" y="0"/>
                    <a:pt x="2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flipH="1">
              <a:off x="3113050" y="2005554"/>
              <a:ext cx="51050" cy="41200"/>
            </a:xfrm>
            <a:custGeom>
              <a:avLst/>
              <a:gdLst/>
              <a:ahLst/>
              <a:cxnLst/>
              <a:rect l="l" t="t" r="r" b="b"/>
              <a:pathLst>
                <a:path w="2042" h="1648" extrusionOk="0">
                  <a:moveTo>
                    <a:pt x="1645" y="1"/>
                  </a:moveTo>
                  <a:cubicBezTo>
                    <a:pt x="1577" y="1"/>
                    <a:pt x="1506" y="28"/>
                    <a:pt x="1447" y="94"/>
                  </a:cubicBezTo>
                  <a:cubicBezTo>
                    <a:pt x="1222" y="341"/>
                    <a:pt x="0" y="1648"/>
                    <a:pt x="648" y="1648"/>
                  </a:cubicBezTo>
                  <a:cubicBezTo>
                    <a:pt x="700" y="1648"/>
                    <a:pt x="763" y="1639"/>
                    <a:pt x="841" y="1621"/>
                  </a:cubicBezTo>
                  <a:cubicBezTo>
                    <a:pt x="1204" y="1233"/>
                    <a:pt x="1495" y="821"/>
                    <a:pt x="1859" y="458"/>
                  </a:cubicBezTo>
                  <a:cubicBezTo>
                    <a:pt x="2041" y="257"/>
                    <a:pt x="1853" y="1"/>
                    <a:pt x="164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flipH="1">
              <a:off x="3083350" y="2030404"/>
              <a:ext cx="50700" cy="40725"/>
            </a:xfrm>
            <a:custGeom>
              <a:avLst/>
              <a:gdLst/>
              <a:ahLst/>
              <a:cxnLst/>
              <a:rect l="l" t="t" r="r" b="b"/>
              <a:pathLst>
                <a:path w="2028" h="1629" extrusionOk="0">
                  <a:moveTo>
                    <a:pt x="1610" y="1"/>
                  </a:moveTo>
                  <a:cubicBezTo>
                    <a:pt x="1540" y="1"/>
                    <a:pt x="1468" y="28"/>
                    <a:pt x="1408" y="94"/>
                  </a:cubicBezTo>
                  <a:cubicBezTo>
                    <a:pt x="1185" y="339"/>
                    <a:pt x="0" y="1628"/>
                    <a:pt x="600" y="1628"/>
                  </a:cubicBezTo>
                  <a:cubicBezTo>
                    <a:pt x="653" y="1628"/>
                    <a:pt x="720" y="1618"/>
                    <a:pt x="802" y="1597"/>
                  </a:cubicBezTo>
                  <a:cubicBezTo>
                    <a:pt x="1166" y="1233"/>
                    <a:pt x="1481" y="821"/>
                    <a:pt x="1844" y="458"/>
                  </a:cubicBezTo>
                  <a:cubicBezTo>
                    <a:pt x="2027" y="257"/>
                    <a:pt x="182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flipH="1">
              <a:off x="3053825" y="2055254"/>
              <a:ext cx="50550" cy="40725"/>
            </a:xfrm>
            <a:custGeom>
              <a:avLst/>
              <a:gdLst/>
              <a:ahLst/>
              <a:cxnLst/>
              <a:rect l="l" t="t" r="r" b="b"/>
              <a:pathLst>
                <a:path w="2022" h="1629" extrusionOk="0">
                  <a:moveTo>
                    <a:pt x="1612" y="0"/>
                  </a:moveTo>
                  <a:cubicBezTo>
                    <a:pt x="1541" y="0"/>
                    <a:pt x="1469" y="28"/>
                    <a:pt x="1409" y="94"/>
                  </a:cubicBezTo>
                  <a:cubicBezTo>
                    <a:pt x="1186" y="339"/>
                    <a:pt x="1" y="1628"/>
                    <a:pt x="601" y="1628"/>
                  </a:cubicBezTo>
                  <a:cubicBezTo>
                    <a:pt x="654" y="1628"/>
                    <a:pt x="721" y="1618"/>
                    <a:pt x="803" y="1597"/>
                  </a:cubicBezTo>
                  <a:cubicBezTo>
                    <a:pt x="1166" y="1233"/>
                    <a:pt x="1482" y="821"/>
                    <a:pt x="1821" y="433"/>
                  </a:cubicBezTo>
                  <a:cubicBezTo>
                    <a:pt x="2021" y="251"/>
                    <a:pt x="1825" y="0"/>
                    <a:pt x="161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flipH="1">
              <a:off x="3024600" y="2080104"/>
              <a:ext cx="50750" cy="40700"/>
            </a:xfrm>
            <a:custGeom>
              <a:avLst/>
              <a:gdLst/>
              <a:ahLst/>
              <a:cxnLst/>
              <a:rect l="l" t="t" r="r" b="b"/>
              <a:pathLst>
                <a:path w="2030" h="1628" extrusionOk="0">
                  <a:moveTo>
                    <a:pt x="1614" y="0"/>
                  </a:moveTo>
                  <a:cubicBezTo>
                    <a:pt x="1544" y="0"/>
                    <a:pt x="1472" y="27"/>
                    <a:pt x="1411" y="94"/>
                  </a:cubicBezTo>
                  <a:cubicBezTo>
                    <a:pt x="1188" y="317"/>
                    <a:pt x="1" y="1628"/>
                    <a:pt x="606" y="1628"/>
                  </a:cubicBezTo>
                  <a:cubicBezTo>
                    <a:pt x="658" y="1628"/>
                    <a:pt x="724" y="1618"/>
                    <a:pt x="805" y="1596"/>
                  </a:cubicBezTo>
                  <a:cubicBezTo>
                    <a:pt x="1169" y="1233"/>
                    <a:pt x="1484" y="821"/>
                    <a:pt x="1848" y="433"/>
                  </a:cubicBezTo>
                  <a:cubicBezTo>
                    <a:pt x="2030" y="251"/>
                    <a:pt x="1829" y="0"/>
                    <a:pt x="16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flipH="1">
              <a:off x="2981375" y="2106104"/>
              <a:ext cx="94375" cy="68925"/>
            </a:xfrm>
            <a:custGeom>
              <a:avLst/>
              <a:gdLst/>
              <a:ahLst/>
              <a:cxnLst/>
              <a:rect l="l" t="t" r="r" b="b"/>
              <a:pathLst>
                <a:path w="3775" h="2757" extrusionOk="0">
                  <a:moveTo>
                    <a:pt x="2890" y="1"/>
                  </a:moveTo>
                  <a:cubicBezTo>
                    <a:pt x="2821" y="1"/>
                    <a:pt x="2730" y="16"/>
                    <a:pt x="2615" y="47"/>
                  </a:cubicBezTo>
                  <a:cubicBezTo>
                    <a:pt x="2384" y="347"/>
                    <a:pt x="0" y="2757"/>
                    <a:pt x="860" y="2757"/>
                  </a:cubicBezTo>
                  <a:cubicBezTo>
                    <a:pt x="903" y="2757"/>
                    <a:pt x="955" y="2751"/>
                    <a:pt x="1015" y="2738"/>
                  </a:cubicBezTo>
                  <a:cubicBezTo>
                    <a:pt x="1218" y="2401"/>
                    <a:pt x="3774" y="1"/>
                    <a:pt x="289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flipH="1">
              <a:off x="2965800" y="2129179"/>
              <a:ext cx="50775" cy="41325"/>
            </a:xfrm>
            <a:custGeom>
              <a:avLst/>
              <a:gdLst/>
              <a:ahLst/>
              <a:cxnLst/>
              <a:rect l="l" t="t" r="r" b="b"/>
              <a:pathLst>
                <a:path w="2031" h="1653" extrusionOk="0">
                  <a:moveTo>
                    <a:pt x="1623" y="1"/>
                  </a:moveTo>
                  <a:cubicBezTo>
                    <a:pt x="1552" y="1"/>
                    <a:pt x="1477" y="28"/>
                    <a:pt x="1412" y="94"/>
                  </a:cubicBezTo>
                  <a:cubicBezTo>
                    <a:pt x="1189" y="339"/>
                    <a:pt x="1" y="1652"/>
                    <a:pt x="606" y="1652"/>
                  </a:cubicBezTo>
                  <a:cubicBezTo>
                    <a:pt x="659" y="1652"/>
                    <a:pt x="724" y="1642"/>
                    <a:pt x="806" y="1621"/>
                  </a:cubicBezTo>
                  <a:cubicBezTo>
                    <a:pt x="1193" y="1257"/>
                    <a:pt x="1484" y="821"/>
                    <a:pt x="1848" y="458"/>
                  </a:cubicBezTo>
                  <a:cubicBezTo>
                    <a:pt x="2031" y="257"/>
                    <a:pt x="1842" y="1"/>
                    <a:pt x="162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flipH="1">
              <a:off x="2936025" y="2154354"/>
              <a:ext cx="50850" cy="40975"/>
            </a:xfrm>
            <a:custGeom>
              <a:avLst/>
              <a:gdLst/>
              <a:ahLst/>
              <a:cxnLst/>
              <a:rect l="l" t="t" r="r" b="b"/>
              <a:pathLst>
                <a:path w="2034" h="1639" extrusionOk="0">
                  <a:moveTo>
                    <a:pt x="1601" y="1"/>
                  </a:moveTo>
                  <a:cubicBezTo>
                    <a:pt x="1534" y="1"/>
                    <a:pt x="1468" y="24"/>
                    <a:pt x="1411" y="81"/>
                  </a:cubicBezTo>
                  <a:cubicBezTo>
                    <a:pt x="1188" y="326"/>
                    <a:pt x="0" y="1639"/>
                    <a:pt x="606" y="1639"/>
                  </a:cubicBezTo>
                  <a:cubicBezTo>
                    <a:pt x="658" y="1639"/>
                    <a:pt x="724" y="1629"/>
                    <a:pt x="805" y="1608"/>
                  </a:cubicBezTo>
                  <a:cubicBezTo>
                    <a:pt x="1169" y="1244"/>
                    <a:pt x="1484" y="832"/>
                    <a:pt x="1848" y="444"/>
                  </a:cubicBezTo>
                  <a:cubicBezTo>
                    <a:pt x="2034" y="258"/>
                    <a:pt x="1820" y="1"/>
                    <a:pt x="160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flipH="1">
              <a:off x="2906925" y="2179204"/>
              <a:ext cx="50850" cy="40975"/>
            </a:xfrm>
            <a:custGeom>
              <a:avLst/>
              <a:gdLst/>
              <a:ahLst/>
              <a:cxnLst/>
              <a:rect l="l" t="t" r="r" b="b"/>
              <a:pathLst>
                <a:path w="2034" h="1639" extrusionOk="0">
                  <a:moveTo>
                    <a:pt x="1621" y="1"/>
                  </a:moveTo>
                  <a:cubicBezTo>
                    <a:pt x="1557" y="1"/>
                    <a:pt x="1491" y="24"/>
                    <a:pt x="1435" y="81"/>
                  </a:cubicBezTo>
                  <a:cubicBezTo>
                    <a:pt x="1190" y="326"/>
                    <a:pt x="0" y="1639"/>
                    <a:pt x="605" y="1639"/>
                  </a:cubicBezTo>
                  <a:cubicBezTo>
                    <a:pt x="658" y="1639"/>
                    <a:pt x="724" y="1629"/>
                    <a:pt x="805" y="1608"/>
                  </a:cubicBezTo>
                  <a:cubicBezTo>
                    <a:pt x="1193" y="1244"/>
                    <a:pt x="1484" y="832"/>
                    <a:pt x="1847" y="444"/>
                  </a:cubicBezTo>
                  <a:cubicBezTo>
                    <a:pt x="2033" y="258"/>
                    <a:pt x="1834" y="1"/>
                    <a:pt x="162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flipH="1">
              <a:off x="2877250" y="2204054"/>
              <a:ext cx="50850" cy="40975"/>
            </a:xfrm>
            <a:custGeom>
              <a:avLst/>
              <a:gdLst/>
              <a:ahLst/>
              <a:cxnLst/>
              <a:rect l="l" t="t" r="r" b="b"/>
              <a:pathLst>
                <a:path w="2034" h="1639" extrusionOk="0">
                  <a:moveTo>
                    <a:pt x="1601" y="0"/>
                  </a:moveTo>
                  <a:cubicBezTo>
                    <a:pt x="1535" y="0"/>
                    <a:pt x="1468" y="24"/>
                    <a:pt x="1412" y="80"/>
                  </a:cubicBezTo>
                  <a:cubicBezTo>
                    <a:pt x="1188" y="326"/>
                    <a:pt x="1" y="1639"/>
                    <a:pt x="606" y="1639"/>
                  </a:cubicBezTo>
                  <a:cubicBezTo>
                    <a:pt x="658" y="1639"/>
                    <a:pt x="724" y="1629"/>
                    <a:pt x="806" y="1608"/>
                  </a:cubicBezTo>
                  <a:cubicBezTo>
                    <a:pt x="1169" y="1244"/>
                    <a:pt x="1484" y="832"/>
                    <a:pt x="1848" y="444"/>
                  </a:cubicBezTo>
                  <a:cubicBezTo>
                    <a:pt x="2034" y="258"/>
                    <a:pt x="1820" y="0"/>
                    <a:pt x="160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flipH="1">
              <a:off x="2833675" y="2229854"/>
              <a:ext cx="94325" cy="69500"/>
            </a:xfrm>
            <a:custGeom>
              <a:avLst/>
              <a:gdLst/>
              <a:ahLst/>
              <a:cxnLst/>
              <a:rect l="l" t="t" r="r" b="b"/>
              <a:pathLst>
                <a:path w="3773" h="2780" extrusionOk="0">
                  <a:moveTo>
                    <a:pt x="2859" y="0"/>
                  </a:moveTo>
                  <a:cubicBezTo>
                    <a:pt x="2791" y="0"/>
                    <a:pt x="2704" y="14"/>
                    <a:pt x="2595" y="42"/>
                  </a:cubicBezTo>
                  <a:cubicBezTo>
                    <a:pt x="2388" y="364"/>
                    <a:pt x="1" y="2779"/>
                    <a:pt x="810" y="2779"/>
                  </a:cubicBezTo>
                  <a:cubicBezTo>
                    <a:pt x="854" y="2779"/>
                    <a:pt x="907" y="2772"/>
                    <a:pt x="971" y="2757"/>
                  </a:cubicBezTo>
                  <a:cubicBezTo>
                    <a:pt x="1174" y="2419"/>
                    <a:pt x="3772" y="0"/>
                    <a:pt x="2859"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flipH="1">
              <a:off x="2818550" y="2253404"/>
              <a:ext cx="50775" cy="41325"/>
            </a:xfrm>
            <a:custGeom>
              <a:avLst/>
              <a:gdLst/>
              <a:ahLst/>
              <a:cxnLst/>
              <a:rect l="l" t="t" r="r" b="b"/>
              <a:pathLst>
                <a:path w="2031" h="1653" extrusionOk="0">
                  <a:moveTo>
                    <a:pt x="1613" y="1"/>
                  </a:moveTo>
                  <a:cubicBezTo>
                    <a:pt x="1543" y="1"/>
                    <a:pt x="1472" y="28"/>
                    <a:pt x="1412" y="94"/>
                  </a:cubicBezTo>
                  <a:cubicBezTo>
                    <a:pt x="1189" y="339"/>
                    <a:pt x="1" y="1652"/>
                    <a:pt x="606" y="1652"/>
                  </a:cubicBezTo>
                  <a:cubicBezTo>
                    <a:pt x="659" y="1652"/>
                    <a:pt x="725" y="1642"/>
                    <a:pt x="806" y="1621"/>
                  </a:cubicBezTo>
                  <a:cubicBezTo>
                    <a:pt x="1169" y="1258"/>
                    <a:pt x="1484" y="845"/>
                    <a:pt x="1848" y="458"/>
                  </a:cubicBezTo>
                  <a:cubicBezTo>
                    <a:pt x="2031" y="257"/>
                    <a:pt x="1828"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flipH="1">
              <a:off x="2789000" y="2278254"/>
              <a:ext cx="50625" cy="41325"/>
            </a:xfrm>
            <a:custGeom>
              <a:avLst/>
              <a:gdLst/>
              <a:ahLst/>
              <a:cxnLst/>
              <a:rect l="l" t="t" r="r" b="b"/>
              <a:pathLst>
                <a:path w="2025" h="1653" extrusionOk="0">
                  <a:moveTo>
                    <a:pt x="1613" y="1"/>
                  </a:moveTo>
                  <a:cubicBezTo>
                    <a:pt x="1543" y="1"/>
                    <a:pt x="1471" y="28"/>
                    <a:pt x="1411" y="94"/>
                  </a:cubicBezTo>
                  <a:cubicBezTo>
                    <a:pt x="1188" y="339"/>
                    <a:pt x="1" y="1652"/>
                    <a:pt x="606" y="1652"/>
                  </a:cubicBezTo>
                  <a:cubicBezTo>
                    <a:pt x="658" y="1652"/>
                    <a:pt x="724" y="1642"/>
                    <a:pt x="805" y="1621"/>
                  </a:cubicBezTo>
                  <a:cubicBezTo>
                    <a:pt x="1169" y="1257"/>
                    <a:pt x="1484" y="845"/>
                    <a:pt x="1824" y="457"/>
                  </a:cubicBezTo>
                  <a:cubicBezTo>
                    <a:pt x="2024" y="257"/>
                    <a:pt x="1826"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flipH="1">
              <a:off x="2759675" y="2303429"/>
              <a:ext cx="50850" cy="40975"/>
            </a:xfrm>
            <a:custGeom>
              <a:avLst/>
              <a:gdLst/>
              <a:ahLst/>
              <a:cxnLst/>
              <a:rect l="l" t="t" r="r" b="b"/>
              <a:pathLst>
                <a:path w="2034" h="1639" extrusionOk="0">
                  <a:moveTo>
                    <a:pt x="1610" y="1"/>
                  </a:moveTo>
                  <a:cubicBezTo>
                    <a:pt x="1543" y="1"/>
                    <a:pt x="1473" y="24"/>
                    <a:pt x="1411" y="81"/>
                  </a:cubicBezTo>
                  <a:cubicBezTo>
                    <a:pt x="1188" y="326"/>
                    <a:pt x="0" y="1639"/>
                    <a:pt x="605" y="1639"/>
                  </a:cubicBezTo>
                  <a:cubicBezTo>
                    <a:pt x="658" y="1639"/>
                    <a:pt x="724" y="1629"/>
                    <a:pt x="805" y="1608"/>
                  </a:cubicBezTo>
                  <a:cubicBezTo>
                    <a:pt x="1193" y="1244"/>
                    <a:pt x="1484" y="832"/>
                    <a:pt x="1847" y="444"/>
                  </a:cubicBezTo>
                  <a:cubicBezTo>
                    <a:pt x="2033" y="258"/>
                    <a:pt x="183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flipH="1">
              <a:off x="2730075" y="2327954"/>
              <a:ext cx="51125" cy="41175"/>
            </a:xfrm>
            <a:custGeom>
              <a:avLst/>
              <a:gdLst/>
              <a:ahLst/>
              <a:cxnLst/>
              <a:rect l="l" t="t" r="r" b="b"/>
              <a:pathLst>
                <a:path w="2045" h="1647" extrusionOk="0">
                  <a:moveTo>
                    <a:pt x="1627" y="0"/>
                  </a:moveTo>
                  <a:cubicBezTo>
                    <a:pt x="1557" y="0"/>
                    <a:pt x="1485" y="28"/>
                    <a:pt x="1426" y="94"/>
                  </a:cubicBezTo>
                  <a:cubicBezTo>
                    <a:pt x="1201" y="340"/>
                    <a:pt x="0" y="1647"/>
                    <a:pt x="631" y="1647"/>
                  </a:cubicBezTo>
                  <a:cubicBezTo>
                    <a:pt x="682" y="1647"/>
                    <a:pt x="744" y="1639"/>
                    <a:pt x="820" y="1621"/>
                  </a:cubicBezTo>
                  <a:cubicBezTo>
                    <a:pt x="1183" y="1257"/>
                    <a:pt x="1498" y="845"/>
                    <a:pt x="1862" y="457"/>
                  </a:cubicBezTo>
                  <a:cubicBezTo>
                    <a:pt x="2045" y="256"/>
                    <a:pt x="1842" y="0"/>
                    <a:pt x="162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flipH="1">
              <a:off x="2686950" y="2354079"/>
              <a:ext cx="94300" cy="69425"/>
            </a:xfrm>
            <a:custGeom>
              <a:avLst/>
              <a:gdLst/>
              <a:ahLst/>
              <a:cxnLst/>
              <a:rect l="l" t="t" r="r" b="b"/>
              <a:pathLst>
                <a:path w="3772" h="2777" extrusionOk="0">
                  <a:moveTo>
                    <a:pt x="2875" y="1"/>
                  </a:moveTo>
                  <a:cubicBezTo>
                    <a:pt x="2808" y="1"/>
                    <a:pt x="2723" y="14"/>
                    <a:pt x="2615" y="42"/>
                  </a:cubicBezTo>
                  <a:cubicBezTo>
                    <a:pt x="2385" y="365"/>
                    <a:pt x="0" y="2776"/>
                    <a:pt x="840" y="2776"/>
                  </a:cubicBezTo>
                  <a:cubicBezTo>
                    <a:pt x="882" y="2776"/>
                    <a:pt x="932" y="2770"/>
                    <a:pt x="991" y="2757"/>
                  </a:cubicBezTo>
                  <a:cubicBezTo>
                    <a:pt x="1194" y="2419"/>
                    <a:pt x="3771" y="1"/>
                    <a:pt x="287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flipH="1">
              <a:off x="1506300" y="2641079"/>
              <a:ext cx="684200" cy="728550"/>
            </a:xfrm>
            <a:custGeom>
              <a:avLst/>
              <a:gdLst/>
              <a:ahLst/>
              <a:cxnLst/>
              <a:rect l="l" t="t" r="r" b="b"/>
              <a:pathLst>
                <a:path w="27368" h="29142" extrusionOk="0">
                  <a:moveTo>
                    <a:pt x="3537" y="1"/>
                  </a:moveTo>
                  <a:cubicBezTo>
                    <a:pt x="3216" y="1"/>
                    <a:pt x="2886" y="100"/>
                    <a:pt x="2522" y="343"/>
                  </a:cubicBezTo>
                  <a:cubicBezTo>
                    <a:pt x="922" y="1458"/>
                    <a:pt x="292" y="3882"/>
                    <a:pt x="98" y="5700"/>
                  </a:cubicBezTo>
                  <a:cubicBezTo>
                    <a:pt x="1" y="6790"/>
                    <a:pt x="49" y="7881"/>
                    <a:pt x="219" y="8948"/>
                  </a:cubicBezTo>
                  <a:cubicBezTo>
                    <a:pt x="292" y="9505"/>
                    <a:pt x="437" y="10063"/>
                    <a:pt x="461" y="10620"/>
                  </a:cubicBezTo>
                  <a:cubicBezTo>
                    <a:pt x="486" y="11226"/>
                    <a:pt x="631" y="11832"/>
                    <a:pt x="849" y="12390"/>
                  </a:cubicBezTo>
                  <a:cubicBezTo>
                    <a:pt x="1286" y="13432"/>
                    <a:pt x="1819" y="14450"/>
                    <a:pt x="2425" y="15420"/>
                  </a:cubicBezTo>
                  <a:cubicBezTo>
                    <a:pt x="3079" y="16486"/>
                    <a:pt x="3782" y="17528"/>
                    <a:pt x="4509" y="18522"/>
                  </a:cubicBezTo>
                  <a:cubicBezTo>
                    <a:pt x="5334" y="19637"/>
                    <a:pt x="6182" y="20728"/>
                    <a:pt x="7030" y="21819"/>
                  </a:cubicBezTo>
                  <a:cubicBezTo>
                    <a:pt x="7879" y="22885"/>
                    <a:pt x="8751" y="23855"/>
                    <a:pt x="9551" y="24922"/>
                  </a:cubicBezTo>
                  <a:cubicBezTo>
                    <a:pt x="9866" y="25431"/>
                    <a:pt x="10230" y="25915"/>
                    <a:pt x="10618" y="26400"/>
                  </a:cubicBezTo>
                  <a:cubicBezTo>
                    <a:pt x="11030" y="26812"/>
                    <a:pt x="11466" y="27200"/>
                    <a:pt x="11951" y="27539"/>
                  </a:cubicBezTo>
                  <a:cubicBezTo>
                    <a:pt x="12969" y="28267"/>
                    <a:pt x="14108" y="28800"/>
                    <a:pt x="15320" y="29139"/>
                  </a:cubicBezTo>
                  <a:cubicBezTo>
                    <a:pt x="15327" y="29141"/>
                    <a:pt x="15334" y="29141"/>
                    <a:pt x="15341" y="29141"/>
                  </a:cubicBezTo>
                  <a:cubicBezTo>
                    <a:pt x="15447" y="29141"/>
                    <a:pt x="15484" y="28968"/>
                    <a:pt x="15393" y="28945"/>
                  </a:cubicBezTo>
                  <a:cubicBezTo>
                    <a:pt x="13308" y="28242"/>
                    <a:pt x="11369" y="26909"/>
                    <a:pt x="10206" y="25018"/>
                  </a:cubicBezTo>
                  <a:cubicBezTo>
                    <a:pt x="9624" y="24122"/>
                    <a:pt x="8873" y="23322"/>
                    <a:pt x="8218" y="22473"/>
                  </a:cubicBezTo>
                  <a:cubicBezTo>
                    <a:pt x="7515" y="21552"/>
                    <a:pt x="6788" y="20631"/>
                    <a:pt x="6085" y="19710"/>
                  </a:cubicBezTo>
                  <a:cubicBezTo>
                    <a:pt x="4679" y="17868"/>
                    <a:pt x="3394" y="15953"/>
                    <a:pt x="2255" y="13965"/>
                  </a:cubicBezTo>
                  <a:cubicBezTo>
                    <a:pt x="1698" y="12947"/>
                    <a:pt x="1116" y="11929"/>
                    <a:pt x="1043" y="10741"/>
                  </a:cubicBezTo>
                  <a:cubicBezTo>
                    <a:pt x="971" y="9651"/>
                    <a:pt x="704" y="8584"/>
                    <a:pt x="631" y="7469"/>
                  </a:cubicBezTo>
                  <a:cubicBezTo>
                    <a:pt x="534" y="5481"/>
                    <a:pt x="898" y="3058"/>
                    <a:pt x="2182" y="1458"/>
                  </a:cubicBezTo>
                  <a:cubicBezTo>
                    <a:pt x="2473" y="1046"/>
                    <a:pt x="2885" y="731"/>
                    <a:pt x="3370" y="561"/>
                  </a:cubicBezTo>
                  <a:cubicBezTo>
                    <a:pt x="3447" y="542"/>
                    <a:pt x="3522" y="533"/>
                    <a:pt x="3596" y="533"/>
                  </a:cubicBezTo>
                  <a:cubicBezTo>
                    <a:pt x="4085" y="533"/>
                    <a:pt x="4525" y="911"/>
                    <a:pt x="4946" y="1143"/>
                  </a:cubicBezTo>
                  <a:cubicBezTo>
                    <a:pt x="5940" y="1724"/>
                    <a:pt x="6521" y="2621"/>
                    <a:pt x="7079" y="3615"/>
                  </a:cubicBezTo>
                  <a:cubicBezTo>
                    <a:pt x="8170" y="5530"/>
                    <a:pt x="9091" y="7542"/>
                    <a:pt x="10230" y="9457"/>
                  </a:cubicBezTo>
                  <a:cubicBezTo>
                    <a:pt x="10787" y="10402"/>
                    <a:pt x="11418" y="11299"/>
                    <a:pt x="12145" y="12147"/>
                  </a:cubicBezTo>
                  <a:cubicBezTo>
                    <a:pt x="12436" y="12511"/>
                    <a:pt x="12702" y="12923"/>
                    <a:pt x="12921" y="13335"/>
                  </a:cubicBezTo>
                  <a:cubicBezTo>
                    <a:pt x="13187" y="13747"/>
                    <a:pt x="13478" y="14135"/>
                    <a:pt x="13842" y="14499"/>
                  </a:cubicBezTo>
                  <a:cubicBezTo>
                    <a:pt x="15611" y="16341"/>
                    <a:pt x="17768" y="17771"/>
                    <a:pt x="19853" y="19249"/>
                  </a:cubicBezTo>
                  <a:cubicBezTo>
                    <a:pt x="22156" y="20898"/>
                    <a:pt x="24434" y="22619"/>
                    <a:pt x="26785" y="24170"/>
                  </a:cubicBezTo>
                  <a:cubicBezTo>
                    <a:pt x="26838" y="24205"/>
                    <a:pt x="26893" y="24221"/>
                    <a:pt x="26945" y="24221"/>
                  </a:cubicBezTo>
                  <a:cubicBezTo>
                    <a:pt x="27180" y="24221"/>
                    <a:pt x="27367" y="23912"/>
                    <a:pt x="27149" y="23734"/>
                  </a:cubicBezTo>
                  <a:cubicBezTo>
                    <a:pt x="25016" y="22085"/>
                    <a:pt x="22786" y="20607"/>
                    <a:pt x="20604" y="19031"/>
                  </a:cubicBezTo>
                  <a:cubicBezTo>
                    <a:pt x="18593" y="17601"/>
                    <a:pt x="16484" y="16244"/>
                    <a:pt x="14690" y="14523"/>
                  </a:cubicBezTo>
                  <a:cubicBezTo>
                    <a:pt x="14229" y="14111"/>
                    <a:pt x="13817" y="13650"/>
                    <a:pt x="13478" y="13141"/>
                  </a:cubicBezTo>
                  <a:cubicBezTo>
                    <a:pt x="13211" y="12656"/>
                    <a:pt x="12896" y="12196"/>
                    <a:pt x="12557" y="11735"/>
                  </a:cubicBezTo>
                  <a:cubicBezTo>
                    <a:pt x="11806" y="10838"/>
                    <a:pt x="11127" y="9869"/>
                    <a:pt x="10545" y="8851"/>
                  </a:cubicBezTo>
                  <a:cubicBezTo>
                    <a:pt x="9333" y="6790"/>
                    <a:pt x="8388" y="4560"/>
                    <a:pt x="7103" y="2548"/>
                  </a:cubicBezTo>
                  <a:cubicBezTo>
                    <a:pt x="6570" y="1676"/>
                    <a:pt x="5794" y="949"/>
                    <a:pt x="4897" y="464"/>
                  </a:cubicBezTo>
                  <a:cubicBezTo>
                    <a:pt x="4417" y="195"/>
                    <a:pt x="3986" y="1"/>
                    <a:pt x="353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flipH="1">
              <a:off x="2209900" y="2486454"/>
              <a:ext cx="682325" cy="711700"/>
            </a:xfrm>
            <a:custGeom>
              <a:avLst/>
              <a:gdLst/>
              <a:ahLst/>
              <a:cxnLst/>
              <a:rect l="l" t="t" r="r" b="b"/>
              <a:pathLst>
                <a:path w="27293" h="28468" extrusionOk="0">
                  <a:moveTo>
                    <a:pt x="3688" y="1"/>
                  </a:moveTo>
                  <a:cubicBezTo>
                    <a:pt x="3065" y="1"/>
                    <a:pt x="2441" y="164"/>
                    <a:pt x="1891" y="492"/>
                  </a:cubicBezTo>
                  <a:cubicBezTo>
                    <a:pt x="655" y="1316"/>
                    <a:pt x="1" y="2795"/>
                    <a:pt x="267" y="4273"/>
                  </a:cubicBezTo>
                  <a:cubicBezTo>
                    <a:pt x="510" y="5873"/>
                    <a:pt x="1576" y="7255"/>
                    <a:pt x="2667" y="8418"/>
                  </a:cubicBezTo>
                  <a:cubicBezTo>
                    <a:pt x="3831" y="9630"/>
                    <a:pt x="5236" y="10527"/>
                    <a:pt x="6424" y="11739"/>
                  </a:cubicBezTo>
                  <a:cubicBezTo>
                    <a:pt x="7685" y="13072"/>
                    <a:pt x="8994" y="14357"/>
                    <a:pt x="10351" y="15569"/>
                  </a:cubicBezTo>
                  <a:cubicBezTo>
                    <a:pt x="11733" y="16805"/>
                    <a:pt x="13187" y="17993"/>
                    <a:pt x="14690" y="19132"/>
                  </a:cubicBezTo>
                  <a:cubicBezTo>
                    <a:pt x="15393" y="19665"/>
                    <a:pt x="16120" y="20223"/>
                    <a:pt x="16871" y="20732"/>
                  </a:cubicBezTo>
                  <a:cubicBezTo>
                    <a:pt x="17162" y="20902"/>
                    <a:pt x="17453" y="21120"/>
                    <a:pt x="17720" y="21338"/>
                  </a:cubicBezTo>
                  <a:cubicBezTo>
                    <a:pt x="18035" y="21653"/>
                    <a:pt x="18350" y="21968"/>
                    <a:pt x="18617" y="22308"/>
                  </a:cubicBezTo>
                  <a:cubicBezTo>
                    <a:pt x="19295" y="22986"/>
                    <a:pt x="20047" y="23617"/>
                    <a:pt x="20822" y="24198"/>
                  </a:cubicBezTo>
                  <a:cubicBezTo>
                    <a:pt x="21622" y="24877"/>
                    <a:pt x="22446" y="25531"/>
                    <a:pt x="23271" y="26186"/>
                  </a:cubicBezTo>
                  <a:cubicBezTo>
                    <a:pt x="24022" y="26792"/>
                    <a:pt x="24798" y="27568"/>
                    <a:pt x="25622" y="28004"/>
                  </a:cubicBezTo>
                  <a:cubicBezTo>
                    <a:pt x="25791" y="28077"/>
                    <a:pt x="25961" y="28125"/>
                    <a:pt x="26155" y="28149"/>
                  </a:cubicBezTo>
                  <a:cubicBezTo>
                    <a:pt x="26446" y="28174"/>
                    <a:pt x="26713" y="28295"/>
                    <a:pt x="26955" y="28440"/>
                  </a:cubicBezTo>
                  <a:cubicBezTo>
                    <a:pt x="26989" y="28459"/>
                    <a:pt x="27021" y="28467"/>
                    <a:pt x="27051" y="28467"/>
                  </a:cubicBezTo>
                  <a:cubicBezTo>
                    <a:pt x="27211" y="28467"/>
                    <a:pt x="27292" y="28224"/>
                    <a:pt x="27149" y="28101"/>
                  </a:cubicBezTo>
                  <a:cubicBezTo>
                    <a:pt x="26906" y="27810"/>
                    <a:pt x="26543" y="27640"/>
                    <a:pt x="26155" y="27592"/>
                  </a:cubicBezTo>
                  <a:cubicBezTo>
                    <a:pt x="25549" y="27495"/>
                    <a:pt x="24943" y="26792"/>
                    <a:pt x="24483" y="26428"/>
                  </a:cubicBezTo>
                  <a:cubicBezTo>
                    <a:pt x="23149" y="25338"/>
                    <a:pt x="21792" y="24222"/>
                    <a:pt x="20483" y="23107"/>
                  </a:cubicBezTo>
                  <a:cubicBezTo>
                    <a:pt x="19901" y="22647"/>
                    <a:pt x="19344" y="22138"/>
                    <a:pt x="18859" y="21580"/>
                  </a:cubicBezTo>
                  <a:cubicBezTo>
                    <a:pt x="18398" y="21023"/>
                    <a:pt x="17865" y="20538"/>
                    <a:pt x="17235" y="20150"/>
                  </a:cubicBezTo>
                  <a:cubicBezTo>
                    <a:pt x="15902" y="19253"/>
                    <a:pt x="14641" y="18260"/>
                    <a:pt x="13381" y="17242"/>
                  </a:cubicBezTo>
                  <a:cubicBezTo>
                    <a:pt x="12072" y="16199"/>
                    <a:pt x="10787" y="15084"/>
                    <a:pt x="9551" y="13921"/>
                  </a:cubicBezTo>
                  <a:cubicBezTo>
                    <a:pt x="8339" y="12781"/>
                    <a:pt x="7273" y="11497"/>
                    <a:pt x="6036" y="10406"/>
                  </a:cubicBezTo>
                  <a:cubicBezTo>
                    <a:pt x="4800" y="9315"/>
                    <a:pt x="3588" y="8443"/>
                    <a:pt x="2546" y="7206"/>
                  </a:cubicBezTo>
                  <a:cubicBezTo>
                    <a:pt x="1576" y="6043"/>
                    <a:pt x="607" y="4589"/>
                    <a:pt x="922" y="2989"/>
                  </a:cubicBezTo>
                  <a:cubicBezTo>
                    <a:pt x="1168" y="1533"/>
                    <a:pt x="2430" y="564"/>
                    <a:pt x="3802" y="564"/>
                  </a:cubicBezTo>
                  <a:cubicBezTo>
                    <a:pt x="4189" y="564"/>
                    <a:pt x="4585" y="642"/>
                    <a:pt x="4970" y="807"/>
                  </a:cubicBezTo>
                  <a:cubicBezTo>
                    <a:pt x="5697" y="1122"/>
                    <a:pt x="6133" y="1753"/>
                    <a:pt x="6691" y="2286"/>
                  </a:cubicBezTo>
                  <a:cubicBezTo>
                    <a:pt x="7248" y="2843"/>
                    <a:pt x="8024" y="3207"/>
                    <a:pt x="8654" y="3716"/>
                  </a:cubicBezTo>
                  <a:cubicBezTo>
                    <a:pt x="8677" y="3729"/>
                    <a:pt x="8700" y="3735"/>
                    <a:pt x="8723" y="3735"/>
                  </a:cubicBezTo>
                  <a:cubicBezTo>
                    <a:pt x="8821" y="3735"/>
                    <a:pt x="8903" y="3621"/>
                    <a:pt x="8824" y="3522"/>
                  </a:cubicBezTo>
                  <a:cubicBezTo>
                    <a:pt x="8363" y="2940"/>
                    <a:pt x="7733" y="2674"/>
                    <a:pt x="7200" y="2189"/>
                  </a:cubicBezTo>
                  <a:cubicBezTo>
                    <a:pt x="6642" y="1704"/>
                    <a:pt x="6230" y="1001"/>
                    <a:pt x="5600" y="565"/>
                  </a:cubicBezTo>
                  <a:cubicBezTo>
                    <a:pt x="5023" y="189"/>
                    <a:pt x="4356" y="1"/>
                    <a:pt x="36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flipH="1">
              <a:off x="2305600" y="2892204"/>
              <a:ext cx="448450" cy="508200"/>
            </a:xfrm>
            <a:custGeom>
              <a:avLst/>
              <a:gdLst/>
              <a:ahLst/>
              <a:cxnLst/>
              <a:rect l="l" t="t" r="r" b="b"/>
              <a:pathLst>
                <a:path w="17938" h="20328" extrusionOk="0">
                  <a:moveTo>
                    <a:pt x="4496" y="1"/>
                  </a:moveTo>
                  <a:cubicBezTo>
                    <a:pt x="3922" y="1"/>
                    <a:pt x="3355" y="120"/>
                    <a:pt x="2812" y="357"/>
                  </a:cubicBezTo>
                  <a:cubicBezTo>
                    <a:pt x="1237" y="1084"/>
                    <a:pt x="194" y="2636"/>
                    <a:pt x="122" y="4381"/>
                  </a:cubicBezTo>
                  <a:cubicBezTo>
                    <a:pt x="0" y="6271"/>
                    <a:pt x="703" y="8089"/>
                    <a:pt x="1818" y="9617"/>
                  </a:cubicBezTo>
                  <a:cubicBezTo>
                    <a:pt x="3055" y="11313"/>
                    <a:pt x="4679" y="12671"/>
                    <a:pt x="6181" y="14125"/>
                  </a:cubicBezTo>
                  <a:cubicBezTo>
                    <a:pt x="7830" y="15701"/>
                    <a:pt x="9405" y="17397"/>
                    <a:pt x="11126" y="18900"/>
                  </a:cubicBezTo>
                  <a:cubicBezTo>
                    <a:pt x="12022" y="19675"/>
                    <a:pt x="13137" y="20328"/>
                    <a:pt x="14291" y="20328"/>
                  </a:cubicBezTo>
                  <a:cubicBezTo>
                    <a:pt x="14761" y="20328"/>
                    <a:pt x="15237" y="20219"/>
                    <a:pt x="15707" y="19967"/>
                  </a:cubicBezTo>
                  <a:cubicBezTo>
                    <a:pt x="17210" y="19167"/>
                    <a:pt x="17937" y="17470"/>
                    <a:pt x="17816" y="15822"/>
                  </a:cubicBezTo>
                  <a:cubicBezTo>
                    <a:pt x="17647" y="13640"/>
                    <a:pt x="16241" y="11725"/>
                    <a:pt x="14811" y="10198"/>
                  </a:cubicBezTo>
                  <a:cubicBezTo>
                    <a:pt x="14011" y="9374"/>
                    <a:pt x="13041" y="8889"/>
                    <a:pt x="12120" y="8211"/>
                  </a:cubicBezTo>
                  <a:cubicBezTo>
                    <a:pt x="11272" y="7532"/>
                    <a:pt x="10278" y="6999"/>
                    <a:pt x="9236" y="6659"/>
                  </a:cubicBezTo>
                  <a:cubicBezTo>
                    <a:pt x="9223" y="6656"/>
                    <a:pt x="9210" y="6654"/>
                    <a:pt x="9197" y="6654"/>
                  </a:cubicBezTo>
                  <a:cubicBezTo>
                    <a:pt x="9046" y="6654"/>
                    <a:pt x="8933" y="6909"/>
                    <a:pt x="9090" y="6999"/>
                  </a:cubicBezTo>
                  <a:cubicBezTo>
                    <a:pt x="9842" y="7483"/>
                    <a:pt x="10617" y="7896"/>
                    <a:pt x="11344" y="8405"/>
                  </a:cubicBezTo>
                  <a:cubicBezTo>
                    <a:pt x="12072" y="8914"/>
                    <a:pt x="12702" y="9374"/>
                    <a:pt x="13429" y="9810"/>
                  </a:cubicBezTo>
                  <a:cubicBezTo>
                    <a:pt x="14156" y="10223"/>
                    <a:pt x="14786" y="11071"/>
                    <a:pt x="15320" y="11750"/>
                  </a:cubicBezTo>
                  <a:cubicBezTo>
                    <a:pt x="15877" y="12428"/>
                    <a:pt x="16362" y="13180"/>
                    <a:pt x="16726" y="14004"/>
                  </a:cubicBezTo>
                  <a:cubicBezTo>
                    <a:pt x="17380" y="15579"/>
                    <a:pt x="17453" y="17494"/>
                    <a:pt x="16216" y="18803"/>
                  </a:cubicBezTo>
                  <a:cubicBezTo>
                    <a:pt x="15634" y="19417"/>
                    <a:pt x="14974" y="19670"/>
                    <a:pt x="14302" y="19670"/>
                  </a:cubicBezTo>
                  <a:cubicBezTo>
                    <a:pt x="13433" y="19670"/>
                    <a:pt x="12546" y="19248"/>
                    <a:pt x="11781" y="18634"/>
                  </a:cubicBezTo>
                  <a:cubicBezTo>
                    <a:pt x="10302" y="17422"/>
                    <a:pt x="8993" y="15967"/>
                    <a:pt x="7612" y="14610"/>
                  </a:cubicBezTo>
                  <a:cubicBezTo>
                    <a:pt x="6254" y="13277"/>
                    <a:pt x="4824" y="12040"/>
                    <a:pt x="3515" y="10659"/>
                  </a:cubicBezTo>
                  <a:cubicBezTo>
                    <a:pt x="2279" y="9326"/>
                    <a:pt x="1164" y="7823"/>
                    <a:pt x="800" y="6005"/>
                  </a:cubicBezTo>
                  <a:cubicBezTo>
                    <a:pt x="485" y="4357"/>
                    <a:pt x="800" y="2466"/>
                    <a:pt x="2182" y="1375"/>
                  </a:cubicBezTo>
                  <a:cubicBezTo>
                    <a:pt x="2880" y="808"/>
                    <a:pt x="3735" y="516"/>
                    <a:pt x="4623" y="516"/>
                  </a:cubicBezTo>
                  <a:cubicBezTo>
                    <a:pt x="4722" y="516"/>
                    <a:pt x="4821" y="519"/>
                    <a:pt x="4921" y="527"/>
                  </a:cubicBezTo>
                  <a:cubicBezTo>
                    <a:pt x="5381" y="575"/>
                    <a:pt x="5818" y="793"/>
                    <a:pt x="6133" y="1133"/>
                  </a:cubicBezTo>
                  <a:cubicBezTo>
                    <a:pt x="6521" y="1448"/>
                    <a:pt x="6909" y="1739"/>
                    <a:pt x="7345" y="1981"/>
                  </a:cubicBezTo>
                  <a:cubicBezTo>
                    <a:pt x="9187" y="3145"/>
                    <a:pt x="11029" y="4381"/>
                    <a:pt x="12799" y="5641"/>
                  </a:cubicBezTo>
                  <a:cubicBezTo>
                    <a:pt x="12824" y="5662"/>
                    <a:pt x="12850" y="5670"/>
                    <a:pt x="12873" y="5670"/>
                  </a:cubicBezTo>
                  <a:cubicBezTo>
                    <a:pt x="12961" y="5670"/>
                    <a:pt x="13021" y="5548"/>
                    <a:pt x="12944" y="5472"/>
                  </a:cubicBezTo>
                  <a:cubicBezTo>
                    <a:pt x="11199" y="4041"/>
                    <a:pt x="9381" y="2708"/>
                    <a:pt x="7490" y="1472"/>
                  </a:cubicBezTo>
                  <a:cubicBezTo>
                    <a:pt x="7054" y="1205"/>
                    <a:pt x="6642" y="890"/>
                    <a:pt x="6278" y="527"/>
                  </a:cubicBezTo>
                  <a:cubicBezTo>
                    <a:pt x="5963" y="284"/>
                    <a:pt x="5624" y="115"/>
                    <a:pt x="5236" y="66"/>
                  </a:cubicBezTo>
                  <a:cubicBezTo>
                    <a:pt x="4989" y="23"/>
                    <a:pt x="4742" y="1"/>
                    <a:pt x="4496"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flipH="1">
              <a:off x="2447400" y="3174504"/>
              <a:ext cx="386050" cy="433275"/>
            </a:xfrm>
            <a:custGeom>
              <a:avLst/>
              <a:gdLst/>
              <a:ahLst/>
              <a:cxnLst/>
              <a:rect l="l" t="t" r="r" b="b"/>
              <a:pathLst>
                <a:path w="15442" h="17331" extrusionOk="0">
                  <a:moveTo>
                    <a:pt x="5877" y="0"/>
                  </a:moveTo>
                  <a:cubicBezTo>
                    <a:pt x="5142" y="0"/>
                    <a:pt x="4382" y="144"/>
                    <a:pt x="3782" y="264"/>
                  </a:cubicBezTo>
                  <a:cubicBezTo>
                    <a:pt x="2425" y="530"/>
                    <a:pt x="1068" y="1209"/>
                    <a:pt x="534" y="2566"/>
                  </a:cubicBezTo>
                  <a:cubicBezTo>
                    <a:pt x="1" y="3948"/>
                    <a:pt x="292" y="5596"/>
                    <a:pt x="801" y="6954"/>
                  </a:cubicBezTo>
                  <a:cubicBezTo>
                    <a:pt x="1431" y="8457"/>
                    <a:pt x="2376" y="9790"/>
                    <a:pt x="3540" y="10929"/>
                  </a:cubicBezTo>
                  <a:cubicBezTo>
                    <a:pt x="4776" y="12093"/>
                    <a:pt x="6085" y="13208"/>
                    <a:pt x="7442" y="14226"/>
                  </a:cubicBezTo>
                  <a:cubicBezTo>
                    <a:pt x="8145" y="14783"/>
                    <a:pt x="8873" y="15292"/>
                    <a:pt x="9624" y="15801"/>
                  </a:cubicBezTo>
                  <a:cubicBezTo>
                    <a:pt x="10254" y="16286"/>
                    <a:pt x="10909" y="16722"/>
                    <a:pt x="11612" y="17110"/>
                  </a:cubicBezTo>
                  <a:cubicBezTo>
                    <a:pt x="11929" y="17262"/>
                    <a:pt x="12244" y="17331"/>
                    <a:pt x="12551" y="17331"/>
                  </a:cubicBezTo>
                  <a:cubicBezTo>
                    <a:pt x="13465" y="17331"/>
                    <a:pt x="14303" y="16727"/>
                    <a:pt x="14884" y="15947"/>
                  </a:cubicBezTo>
                  <a:cubicBezTo>
                    <a:pt x="15248" y="15510"/>
                    <a:pt x="15441" y="14929"/>
                    <a:pt x="15417" y="14371"/>
                  </a:cubicBezTo>
                  <a:cubicBezTo>
                    <a:pt x="15369" y="13644"/>
                    <a:pt x="14860" y="12965"/>
                    <a:pt x="14545" y="12359"/>
                  </a:cubicBezTo>
                  <a:cubicBezTo>
                    <a:pt x="12993" y="9135"/>
                    <a:pt x="10230" y="6348"/>
                    <a:pt x="6667" y="5451"/>
                  </a:cubicBezTo>
                  <a:cubicBezTo>
                    <a:pt x="6648" y="5446"/>
                    <a:pt x="6629" y="5444"/>
                    <a:pt x="6611" y="5444"/>
                  </a:cubicBezTo>
                  <a:cubicBezTo>
                    <a:pt x="6356" y="5444"/>
                    <a:pt x="6227" y="5894"/>
                    <a:pt x="6521" y="5984"/>
                  </a:cubicBezTo>
                  <a:cubicBezTo>
                    <a:pt x="9163" y="6808"/>
                    <a:pt x="11466" y="8529"/>
                    <a:pt x="13018" y="10832"/>
                  </a:cubicBezTo>
                  <a:cubicBezTo>
                    <a:pt x="13405" y="11438"/>
                    <a:pt x="13769" y="12068"/>
                    <a:pt x="14084" y="12723"/>
                  </a:cubicBezTo>
                  <a:cubicBezTo>
                    <a:pt x="14351" y="13256"/>
                    <a:pt x="14860" y="13911"/>
                    <a:pt x="14835" y="14516"/>
                  </a:cubicBezTo>
                  <a:cubicBezTo>
                    <a:pt x="14814" y="15538"/>
                    <a:pt x="13615" y="16747"/>
                    <a:pt x="12535" y="16747"/>
                  </a:cubicBezTo>
                  <a:cubicBezTo>
                    <a:pt x="12385" y="16747"/>
                    <a:pt x="12238" y="16724"/>
                    <a:pt x="12096" y="16674"/>
                  </a:cubicBezTo>
                  <a:cubicBezTo>
                    <a:pt x="11515" y="16383"/>
                    <a:pt x="10933" y="16044"/>
                    <a:pt x="10424" y="15607"/>
                  </a:cubicBezTo>
                  <a:cubicBezTo>
                    <a:pt x="9794" y="15195"/>
                    <a:pt x="9188" y="14759"/>
                    <a:pt x="8582" y="14298"/>
                  </a:cubicBezTo>
                  <a:cubicBezTo>
                    <a:pt x="7418" y="13426"/>
                    <a:pt x="6303" y="12529"/>
                    <a:pt x="5237" y="11559"/>
                  </a:cubicBezTo>
                  <a:cubicBezTo>
                    <a:pt x="3201" y="9741"/>
                    <a:pt x="1213" y="7439"/>
                    <a:pt x="995" y="4603"/>
                  </a:cubicBezTo>
                  <a:cubicBezTo>
                    <a:pt x="874" y="3051"/>
                    <a:pt x="1431" y="1742"/>
                    <a:pt x="2910" y="1112"/>
                  </a:cubicBezTo>
                  <a:cubicBezTo>
                    <a:pt x="3758" y="797"/>
                    <a:pt x="4606" y="603"/>
                    <a:pt x="5479" y="530"/>
                  </a:cubicBezTo>
                  <a:cubicBezTo>
                    <a:pt x="5785" y="501"/>
                    <a:pt x="6098" y="463"/>
                    <a:pt x="6406" y="463"/>
                  </a:cubicBezTo>
                  <a:cubicBezTo>
                    <a:pt x="6857" y="463"/>
                    <a:pt x="7296" y="543"/>
                    <a:pt x="7685" y="845"/>
                  </a:cubicBezTo>
                  <a:cubicBezTo>
                    <a:pt x="7715" y="870"/>
                    <a:pt x="7745" y="881"/>
                    <a:pt x="7772" y="881"/>
                  </a:cubicBezTo>
                  <a:cubicBezTo>
                    <a:pt x="7879" y="881"/>
                    <a:pt x="7951" y="724"/>
                    <a:pt x="7855" y="627"/>
                  </a:cubicBezTo>
                  <a:cubicBezTo>
                    <a:pt x="7353" y="150"/>
                    <a:pt x="6628" y="0"/>
                    <a:pt x="5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flipH="1">
              <a:off x="1191350" y="2902229"/>
              <a:ext cx="585225" cy="721400"/>
            </a:xfrm>
            <a:custGeom>
              <a:avLst/>
              <a:gdLst/>
              <a:ahLst/>
              <a:cxnLst/>
              <a:rect l="l" t="t" r="r" b="b"/>
              <a:pathLst>
                <a:path w="23409" h="28856" extrusionOk="0">
                  <a:moveTo>
                    <a:pt x="231" y="0"/>
                  </a:moveTo>
                  <a:cubicBezTo>
                    <a:pt x="118" y="0"/>
                    <a:pt x="0" y="127"/>
                    <a:pt x="96" y="223"/>
                  </a:cubicBezTo>
                  <a:cubicBezTo>
                    <a:pt x="1817" y="2041"/>
                    <a:pt x="3611" y="3737"/>
                    <a:pt x="5284" y="5555"/>
                  </a:cubicBezTo>
                  <a:cubicBezTo>
                    <a:pt x="6980" y="7373"/>
                    <a:pt x="8556" y="9240"/>
                    <a:pt x="10059" y="11179"/>
                  </a:cubicBezTo>
                  <a:cubicBezTo>
                    <a:pt x="11562" y="13142"/>
                    <a:pt x="12992" y="15203"/>
                    <a:pt x="14349" y="17287"/>
                  </a:cubicBezTo>
                  <a:cubicBezTo>
                    <a:pt x="15585" y="19251"/>
                    <a:pt x="16700" y="21311"/>
                    <a:pt x="17985" y="23250"/>
                  </a:cubicBezTo>
                  <a:cubicBezTo>
                    <a:pt x="19342" y="25383"/>
                    <a:pt x="20894" y="27419"/>
                    <a:pt x="23027" y="28825"/>
                  </a:cubicBezTo>
                  <a:cubicBezTo>
                    <a:pt x="23061" y="28847"/>
                    <a:pt x="23096" y="28856"/>
                    <a:pt x="23130" y="28856"/>
                  </a:cubicBezTo>
                  <a:cubicBezTo>
                    <a:pt x="23286" y="28856"/>
                    <a:pt x="23409" y="28654"/>
                    <a:pt x="23269" y="28534"/>
                  </a:cubicBezTo>
                  <a:cubicBezTo>
                    <a:pt x="19682" y="25504"/>
                    <a:pt x="17573" y="21360"/>
                    <a:pt x="15125" y="17457"/>
                  </a:cubicBezTo>
                  <a:cubicBezTo>
                    <a:pt x="12507" y="13288"/>
                    <a:pt x="9525" y="9361"/>
                    <a:pt x="6229" y="5725"/>
                  </a:cubicBezTo>
                  <a:cubicBezTo>
                    <a:pt x="4411" y="3713"/>
                    <a:pt x="2472" y="1701"/>
                    <a:pt x="315" y="29"/>
                  </a:cubicBezTo>
                  <a:cubicBezTo>
                    <a:pt x="289" y="9"/>
                    <a:pt x="260" y="0"/>
                    <a:pt x="23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flipH="1">
              <a:off x="2154800" y="2596879"/>
              <a:ext cx="497975" cy="367750"/>
            </a:xfrm>
            <a:custGeom>
              <a:avLst/>
              <a:gdLst/>
              <a:ahLst/>
              <a:cxnLst/>
              <a:rect l="l" t="t" r="r" b="b"/>
              <a:pathLst>
                <a:path w="19919" h="14710" extrusionOk="0">
                  <a:moveTo>
                    <a:pt x="286" y="0"/>
                  </a:moveTo>
                  <a:cubicBezTo>
                    <a:pt x="139" y="0"/>
                    <a:pt x="0" y="155"/>
                    <a:pt x="119" y="293"/>
                  </a:cubicBezTo>
                  <a:cubicBezTo>
                    <a:pt x="1403" y="1723"/>
                    <a:pt x="3003" y="2935"/>
                    <a:pt x="4506" y="4147"/>
                  </a:cubicBezTo>
                  <a:cubicBezTo>
                    <a:pt x="6106" y="5456"/>
                    <a:pt x="7754" y="6716"/>
                    <a:pt x="9451" y="7928"/>
                  </a:cubicBezTo>
                  <a:cubicBezTo>
                    <a:pt x="11099" y="9140"/>
                    <a:pt x="12771" y="10328"/>
                    <a:pt x="14468" y="11467"/>
                  </a:cubicBezTo>
                  <a:cubicBezTo>
                    <a:pt x="15292" y="12025"/>
                    <a:pt x="16141" y="12582"/>
                    <a:pt x="16989" y="13140"/>
                  </a:cubicBezTo>
                  <a:cubicBezTo>
                    <a:pt x="17789" y="13649"/>
                    <a:pt x="18589" y="14327"/>
                    <a:pt x="19486" y="14691"/>
                  </a:cubicBezTo>
                  <a:cubicBezTo>
                    <a:pt x="19517" y="14703"/>
                    <a:pt x="19548" y="14709"/>
                    <a:pt x="19577" y="14709"/>
                  </a:cubicBezTo>
                  <a:cubicBezTo>
                    <a:pt x="19777" y="14709"/>
                    <a:pt x="19918" y="14448"/>
                    <a:pt x="19728" y="14279"/>
                  </a:cubicBezTo>
                  <a:cubicBezTo>
                    <a:pt x="19001" y="13624"/>
                    <a:pt x="17983" y="13140"/>
                    <a:pt x="17159" y="12582"/>
                  </a:cubicBezTo>
                  <a:cubicBezTo>
                    <a:pt x="16335" y="12049"/>
                    <a:pt x="15535" y="11516"/>
                    <a:pt x="14735" y="10958"/>
                  </a:cubicBezTo>
                  <a:cubicBezTo>
                    <a:pt x="13062" y="9843"/>
                    <a:pt x="11438" y="8680"/>
                    <a:pt x="9814" y="7492"/>
                  </a:cubicBezTo>
                  <a:cubicBezTo>
                    <a:pt x="8190" y="6304"/>
                    <a:pt x="6590" y="5092"/>
                    <a:pt x="5015" y="3832"/>
                  </a:cubicBezTo>
                  <a:cubicBezTo>
                    <a:pt x="3464" y="2571"/>
                    <a:pt x="1985" y="1214"/>
                    <a:pt x="385" y="26"/>
                  </a:cubicBezTo>
                  <a:cubicBezTo>
                    <a:pt x="354" y="8"/>
                    <a:pt x="320" y="0"/>
                    <a:pt x="28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flipH="1">
              <a:off x="1505875" y="3559279"/>
              <a:ext cx="970025" cy="632725"/>
            </a:xfrm>
            <a:custGeom>
              <a:avLst/>
              <a:gdLst/>
              <a:ahLst/>
              <a:cxnLst/>
              <a:rect l="l" t="t" r="r" b="b"/>
              <a:pathLst>
                <a:path w="38801" h="25309" extrusionOk="0">
                  <a:moveTo>
                    <a:pt x="338" y="0"/>
                  </a:moveTo>
                  <a:cubicBezTo>
                    <a:pt x="284" y="0"/>
                    <a:pt x="228" y="7"/>
                    <a:pt x="170" y="22"/>
                  </a:cubicBezTo>
                  <a:cubicBezTo>
                    <a:pt x="0" y="95"/>
                    <a:pt x="0" y="313"/>
                    <a:pt x="170" y="386"/>
                  </a:cubicBezTo>
                  <a:lnTo>
                    <a:pt x="528" y="505"/>
                  </a:lnTo>
                  <a:lnTo>
                    <a:pt x="528" y="505"/>
                  </a:lnTo>
                  <a:cubicBezTo>
                    <a:pt x="780" y="711"/>
                    <a:pt x="1023" y="1125"/>
                    <a:pt x="1164" y="1283"/>
                  </a:cubicBezTo>
                  <a:cubicBezTo>
                    <a:pt x="1358" y="1525"/>
                    <a:pt x="1600" y="1792"/>
                    <a:pt x="1818" y="2058"/>
                  </a:cubicBezTo>
                  <a:cubicBezTo>
                    <a:pt x="2206" y="2543"/>
                    <a:pt x="2473" y="3125"/>
                    <a:pt x="2933" y="3586"/>
                  </a:cubicBezTo>
                  <a:cubicBezTo>
                    <a:pt x="3369" y="4022"/>
                    <a:pt x="3927" y="4361"/>
                    <a:pt x="4412" y="4798"/>
                  </a:cubicBezTo>
                  <a:lnTo>
                    <a:pt x="6278" y="6446"/>
                  </a:lnTo>
                  <a:cubicBezTo>
                    <a:pt x="8654" y="8579"/>
                    <a:pt x="11102" y="10639"/>
                    <a:pt x="13598" y="12651"/>
                  </a:cubicBezTo>
                  <a:cubicBezTo>
                    <a:pt x="15950" y="14518"/>
                    <a:pt x="18301" y="16432"/>
                    <a:pt x="20943" y="17887"/>
                  </a:cubicBezTo>
                  <a:cubicBezTo>
                    <a:pt x="23561" y="19317"/>
                    <a:pt x="26518" y="19850"/>
                    <a:pt x="29354" y="20796"/>
                  </a:cubicBezTo>
                  <a:cubicBezTo>
                    <a:pt x="30905" y="21305"/>
                    <a:pt x="32432" y="21935"/>
                    <a:pt x="33911" y="22662"/>
                  </a:cubicBezTo>
                  <a:cubicBezTo>
                    <a:pt x="35414" y="23438"/>
                    <a:pt x="36796" y="24359"/>
                    <a:pt x="38226" y="25256"/>
                  </a:cubicBezTo>
                  <a:cubicBezTo>
                    <a:pt x="38281" y="25292"/>
                    <a:pt x="38337" y="25308"/>
                    <a:pt x="38391" y="25308"/>
                  </a:cubicBezTo>
                  <a:cubicBezTo>
                    <a:pt x="38622" y="25308"/>
                    <a:pt x="38801" y="25016"/>
                    <a:pt x="38565" y="24819"/>
                  </a:cubicBezTo>
                  <a:cubicBezTo>
                    <a:pt x="36287" y="22977"/>
                    <a:pt x="33475" y="21620"/>
                    <a:pt x="30736" y="20577"/>
                  </a:cubicBezTo>
                  <a:cubicBezTo>
                    <a:pt x="27900" y="19535"/>
                    <a:pt x="24821" y="19099"/>
                    <a:pt x="22082" y="17766"/>
                  </a:cubicBezTo>
                  <a:cubicBezTo>
                    <a:pt x="19271" y="16384"/>
                    <a:pt x="16798" y="14348"/>
                    <a:pt x="14350" y="12409"/>
                  </a:cubicBezTo>
                  <a:cubicBezTo>
                    <a:pt x="11756" y="10348"/>
                    <a:pt x="9235" y="8191"/>
                    <a:pt x="6739" y="6034"/>
                  </a:cubicBezTo>
                  <a:lnTo>
                    <a:pt x="4775" y="4337"/>
                  </a:lnTo>
                  <a:cubicBezTo>
                    <a:pt x="4169" y="3804"/>
                    <a:pt x="3418" y="3392"/>
                    <a:pt x="2933" y="2713"/>
                  </a:cubicBezTo>
                  <a:cubicBezTo>
                    <a:pt x="2497" y="2058"/>
                    <a:pt x="1988" y="1428"/>
                    <a:pt x="1455" y="846"/>
                  </a:cubicBezTo>
                  <a:cubicBezTo>
                    <a:pt x="1150" y="521"/>
                    <a:pt x="807" y="0"/>
                    <a:pt x="3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flipH="1">
              <a:off x="1843150" y="3311154"/>
              <a:ext cx="83125" cy="365925"/>
            </a:xfrm>
            <a:custGeom>
              <a:avLst/>
              <a:gdLst/>
              <a:ahLst/>
              <a:cxnLst/>
              <a:rect l="l" t="t" r="r" b="b"/>
              <a:pathLst>
                <a:path w="3325" h="14637" extrusionOk="0">
                  <a:moveTo>
                    <a:pt x="691" y="1"/>
                  </a:moveTo>
                  <a:cubicBezTo>
                    <a:pt x="635" y="1"/>
                    <a:pt x="579" y="33"/>
                    <a:pt x="558" y="106"/>
                  </a:cubicBezTo>
                  <a:cubicBezTo>
                    <a:pt x="49" y="2579"/>
                    <a:pt x="0" y="5124"/>
                    <a:pt x="437" y="7620"/>
                  </a:cubicBezTo>
                  <a:cubicBezTo>
                    <a:pt x="824" y="9996"/>
                    <a:pt x="1503" y="12614"/>
                    <a:pt x="2958" y="14577"/>
                  </a:cubicBezTo>
                  <a:cubicBezTo>
                    <a:pt x="2992" y="14618"/>
                    <a:pt x="3038" y="14636"/>
                    <a:pt x="3085" y="14636"/>
                  </a:cubicBezTo>
                  <a:cubicBezTo>
                    <a:pt x="3203" y="14636"/>
                    <a:pt x="3325" y="14522"/>
                    <a:pt x="3273" y="14383"/>
                  </a:cubicBezTo>
                  <a:cubicBezTo>
                    <a:pt x="2885" y="13268"/>
                    <a:pt x="2352" y="12177"/>
                    <a:pt x="1988" y="11038"/>
                  </a:cubicBezTo>
                  <a:cubicBezTo>
                    <a:pt x="1576" y="9875"/>
                    <a:pt x="1261" y="8687"/>
                    <a:pt x="1043" y="7451"/>
                  </a:cubicBezTo>
                  <a:cubicBezTo>
                    <a:pt x="655" y="5051"/>
                    <a:pt x="582" y="2579"/>
                    <a:pt x="824" y="155"/>
                  </a:cubicBezTo>
                  <a:cubicBezTo>
                    <a:pt x="838" y="58"/>
                    <a:pt x="765" y="1"/>
                    <a:pt x="69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flipH="1">
              <a:off x="1704800" y="2217729"/>
              <a:ext cx="943825" cy="749950"/>
            </a:xfrm>
            <a:custGeom>
              <a:avLst/>
              <a:gdLst/>
              <a:ahLst/>
              <a:cxnLst/>
              <a:rect l="l" t="t" r="r" b="b"/>
              <a:pathLst>
                <a:path w="37753" h="29998" extrusionOk="0">
                  <a:moveTo>
                    <a:pt x="4480" y="1"/>
                  </a:moveTo>
                  <a:cubicBezTo>
                    <a:pt x="3445" y="1"/>
                    <a:pt x="2363" y="501"/>
                    <a:pt x="1625" y="1157"/>
                  </a:cubicBezTo>
                  <a:cubicBezTo>
                    <a:pt x="486" y="2103"/>
                    <a:pt x="1" y="3606"/>
                    <a:pt x="365" y="5036"/>
                  </a:cubicBezTo>
                  <a:cubicBezTo>
                    <a:pt x="394" y="5152"/>
                    <a:pt x="485" y="5203"/>
                    <a:pt x="581" y="5203"/>
                  </a:cubicBezTo>
                  <a:cubicBezTo>
                    <a:pt x="724" y="5203"/>
                    <a:pt x="878" y="5089"/>
                    <a:pt x="849" y="4915"/>
                  </a:cubicBezTo>
                  <a:cubicBezTo>
                    <a:pt x="631" y="3557"/>
                    <a:pt x="1189" y="2176"/>
                    <a:pt x="2328" y="1376"/>
                  </a:cubicBezTo>
                  <a:cubicBezTo>
                    <a:pt x="2934" y="939"/>
                    <a:pt x="3637" y="673"/>
                    <a:pt x="4364" y="600"/>
                  </a:cubicBezTo>
                  <a:cubicBezTo>
                    <a:pt x="4443" y="589"/>
                    <a:pt x="4520" y="584"/>
                    <a:pt x="4595" y="584"/>
                  </a:cubicBezTo>
                  <a:cubicBezTo>
                    <a:pt x="5365" y="584"/>
                    <a:pt x="5905" y="1121"/>
                    <a:pt x="6546" y="1497"/>
                  </a:cubicBezTo>
                  <a:cubicBezTo>
                    <a:pt x="8121" y="2394"/>
                    <a:pt x="9745" y="3194"/>
                    <a:pt x="11393" y="3872"/>
                  </a:cubicBezTo>
                  <a:cubicBezTo>
                    <a:pt x="12242" y="4187"/>
                    <a:pt x="13042" y="4551"/>
                    <a:pt x="13817" y="5012"/>
                  </a:cubicBezTo>
                  <a:cubicBezTo>
                    <a:pt x="14520" y="5448"/>
                    <a:pt x="15175" y="5957"/>
                    <a:pt x="15854" y="6442"/>
                  </a:cubicBezTo>
                  <a:cubicBezTo>
                    <a:pt x="18641" y="8502"/>
                    <a:pt x="21235" y="10805"/>
                    <a:pt x="23659" y="13301"/>
                  </a:cubicBezTo>
                  <a:cubicBezTo>
                    <a:pt x="26010" y="15750"/>
                    <a:pt x="28070" y="18464"/>
                    <a:pt x="30106" y="21155"/>
                  </a:cubicBezTo>
                  <a:cubicBezTo>
                    <a:pt x="32409" y="24233"/>
                    <a:pt x="34760" y="27288"/>
                    <a:pt x="37524" y="29978"/>
                  </a:cubicBezTo>
                  <a:cubicBezTo>
                    <a:pt x="37542" y="29992"/>
                    <a:pt x="37562" y="29998"/>
                    <a:pt x="37583" y="29998"/>
                  </a:cubicBezTo>
                  <a:cubicBezTo>
                    <a:pt x="37668" y="29998"/>
                    <a:pt x="37752" y="29892"/>
                    <a:pt x="37693" y="29833"/>
                  </a:cubicBezTo>
                  <a:cubicBezTo>
                    <a:pt x="32700" y="24476"/>
                    <a:pt x="29016" y="18077"/>
                    <a:pt x="23925" y="12841"/>
                  </a:cubicBezTo>
                  <a:cubicBezTo>
                    <a:pt x="21332" y="10199"/>
                    <a:pt x="18544" y="7751"/>
                    <a:pt x="15563" y="5569"/>
                  </a:cubicBezTo>
                  <a:cubicBezTo>
                    <a:pt x="14908" y="5036"/>
                    <a:pt x="14205" y="4551"/>
                    <a:pt x="13454" y="4139"/>
                  </a:cubicBezTo>
                  <a:cubicBezTo>
                    <a:pt x="12630" y="3703"/>
                    <a:pt x="11709" y="3412"/>
                    <a:pt x="10860" y="3024"/>
                  </a:cubicBezTo>
                  <a:cubicBezTo>
                    <a:pt x="9139" y="2272"/>
                    <a:pt x="7467" y="1376"/>
                    <a:pt x="5891" y="382"/>
                  </a:cubicBezTo>
                  <a:cubicBezTo>
                    <a:pt x="5460" y="115"/>
                    <a:pt x="4976" y="1"/>
                    <a:pt x="448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flipH="1">
              <a:off x="2419525" y="2482979"/>
              <a:ext cx="101000" cy="33700"/>
            </a:xfrm>
            <a:custGeom>
              <a:avLst/>
              <a:gdLst/>
              <a:ahLst/>
              <a:cxnLst/>
              <a:rect l="l" t="t" r="r" b="b"/>
              <a:pathLst>
                <a:path w="4040" h="1348" extrusionOk="0">
                  <a:moveTo>
                    <a:pt x="4015" y="1"/>
                  </a:moveTo>
                  <a:cubicBezTo>
                    <a:pt x="3506" y="461"/>
                    <a:pt x="2852" y="728"/>
                    <a:pt x="2197" y="777"/>
                  </a:cubicBezTo>
                  <a:cubicBezTo>
                    <a:pt x="2113" y="783"/>
                    <a:pt x="2027" y="786"/>
                    <a:pt x="1940" y="786"/>
                  </a:cubicBezTo>
                  <a:cubicBezTo>
                    <a:pt x="1704" y="786"/>
                    <a:pt x="1465" y="764"/>
                    <a:pt x="1252" y="728"/>
                  </a:cubicBezTo>
                  <a:cubicBezTo>
                    <a:pt x="1082" y="704"/>
                    <a:pt x="937" y="655"/>
                    <a:pt x="791" y="607"/>
                  </a:cubicBezTo>
                  <a:cubicBezTo>
                    <a:pt x="622" y="558"/>
                    <a:pt x="428" y="534"/>
                    <a:pt x="258" y="486"/>
                  </a:cubicBezTo>
                  <a:cubicBezTo>
                    <a:pt x="247" y="484"/>
                    <a:pt x="237" y="483"/>
                    <a:pt x="226" y="483"/>
                  </a:cubicBezTo>
                  <a:cubicBezTo>
                    <a:pt x="113" y="483"/>
                    <a:pt x="0" y="591"/>
                    <a:pt x="88" y="680"/>
                  </a:cubicBezTo>
                  <a:cubicBezTo>
                    <a:pt x="210" y="825"/>
                    <a:pt x="331" y="970"/>
                    <a:pt x="501" y="1067"/>
                  </a:cubicBezTo>
                  <a:cubicBezTo>
                    <a:pt x="670" y="1164"/>
                    <a:pt x="864" y="1237"/>
                    <a:pt x="1058" y="1286"/>
                  </a:cubicBezTo>
                  <a:cubicBezTo>
                    <a:pt x="1257" y="1327"/>
                    <a:pt x="1457" y="1347"/>
                    <a:pt x="1654" y="1347"/>
                  </a:cubicBezTo>
                  <a:cubicBezTo>
                    <a:pt x="2612" y="1347"/>
                    <a:pt x="3517" y="873"/>
                    <a:pt x="4039" y="49"/>
                  </a:cubicBezTo>
                  <a:lnTo>
                    <a:pt x="401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flipH="1">
              <a:off x="2185875" y="2506904"/>
              <a:ext cx="279000" cy="187225"/>
            </a:xfrm>
            <a:custGeom>
              <a:avLst/>
              <a:gdLst/>
              <a:ahLst/>
              <a:cxnLst/>
              <a:rect l="l" t="t" r="r" b="b"/>
              <a:pathLst>
                <a:path w="11160" h="7489" extrusionOk="0">
                  <a:moveTo>
                    <a:pt x="114" y="0"/>
                  </a:moveTo>
                  <a:cubicBezTo>
                    <a:pt x="44" y="0"/>
                    <a:pt x="0" y="76"/>
                    <a:pt x="20" y="135"/>
                  </a:cubicBezTo>
                  <a:cubicBezTo>
                    <a:pt x="868" y="1322"/>
                    <a:pt x="1935" y="2365"/>
                    <a:pt x="2928" y="3407"/>
                  </a:cubicBezTo>
                  <a:cubicBezTo>
                    <a:pt x="3898" y="4473"/>
                    <a:pt x="4868" y="5492"/>
                    <a:pt x="5934" y="6437"/>
                  </a:cubicBezTo>
                  <a:cubicBezTo>
                    <a:pt x="6623" y="7125"/>
                    <a:pt x="7555" y="7488"/>
                    <a:pt x="8509" y="7488"/>
                  </a:cubicBezTo>
                  <a:cubicBezTo>
                    <a:pt x="8596" y="7488"/>
                    <a:pt x="8683" y="7485"/>
                    <a:pt x="8770" y="7479"/>
                  </a:cubicBezTo>
                  <a:cubicBezTo>
                    <a:pt x="9691" y="7431"/>
                    <a:pt x="10661" y="7116"/>
                    <a:pt x="11121" y="6291"/>
                  </a:cubicBezTo>
                  <a:cubicBezTo>
                    <a:pt x="11159" y="6216"/>
                    <a:pt x="11108" y="6155"/>
                    <a:pt x="11050" y="6155"/>
                  </a:cubicBezTo>
                  <a:cubicBezTo>
                    <a:pt x="11033" y="6155"/>
                    <a:pt x="11016" y="6160"/>
                    <a:pt x="11000" y="6170"/>
                  </a:cubicBezTo>
                  <a:cubicBezTo>
                    <a:pt x="10303" y="6715"/>
                    <a:pt x="9429" y="7005"/>
                    <a:pt x="8537" y="7005"/>
                  </a:cubicBezTo>
                  <a:cubicBezTo>
                    <a:pt x="8437" y="7005"/>
                    <a:pt x="8337" y="7002"/>
                    <a:pt x="8237" y="6994"/>
                  </a:cubicBezTo>
                  <a:cubicBezTo>
                    <a:pt x="7025" y="6897"/>
                    <a:pt x="6322" y="6073"/>
                    <a:pt x="5498" y="5298"/>
                  </a:cubicBezTo>
                  <a:cubicBezTo>
                    <a:pt x="4577" y="4425"/>
                    <a:pt x="3680" y="3480"/>
                    <a:pt x="2783" y="2583"/>
                  </a:cubicBezTo>
                  <a:cubicBezTo>
                    <a:pt x="1935" y="1710"/>
                    <a:pt x="1111" y="741"/>
                    <a:pt x="165" y="13"/>
                  </a:cubicBezTo>
                  <a:cubicBezTo>
                    <a:pt x="147" y="4"/>
                    <a:pt x="130" y="0"/>
                    <a:pt x="1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flipH="1">
              <a:off x="2174100" y="2683604"/>
              <a:ext cx="103675" cy="96950"/>
            </a:xfrm>
            <a:custGeom>
              <a:avLst/>
              <a:gdLst/>
              <a:ahLst/>
              <a:cxnLst/>
              <a:rect l="l" t="t" r="r" b="b"/>
              <a:pathLst>
                <a:path w="4147" h="3878" extrusionOk="0">
                  <a:moveTo>
                    <a:pt x="315" y="0"/>
                  </a:moveTo>
                  <a:cubicBezTo>
                    <a:pt x="155" y="0"/>
                    <a:pt x="0" y="188"/>
                    <a:pt x="123" y="363"/>
                  </a:cubicBezTo>
                  <a:cubicBezTo>
                    <a:pt x="632" y="1066"/>
                    <a:pt x="1189" y="1744"/>
                    <a:pt x="1795" y="2375"/>
                  </a:cubicBezTo>
                  <a:cubicBezTo>
                    <a:pt x="2086" y="2641"/>
                    <a:pt x="2401" y="2908"/>
                    <a:pt x="2741" y="3174"/>
                  </a:cubicBezTo>
                  <a:cubicBezTo>
                    <a:pt x="2910" y="3296"/>
                    <a:pt x="3080" y="3417"/>
                    <a:pt x="3250" y="3538"/>
                  </a:cubicBezTo>
                  <a:cubicBezTo>
                    <a:pt x="3419" y="3659"/>
                    <a:pt x="3662" y="3877"/>
                    <a:pt x="3904" y="3877"/>
                  </a:cubicBezTo>
                  <a:cubicBezTo>
                    <a:pt x="4049" y="3853"/>
                    <a:pt x="4146" y="3708"/>
                    <a:pt x="4074" y="3562"/>
                  </a:cubicBezTo>
                  <a:cubicBezTo>
                    <a:pt x="4001" y="3368"/>
                    <a:pt x="3734" y="3271"/>
                    <a:pt x="3565" y="3126"/>
                  </a:cubicBezTo>
                  <a:cubicBezTo>
                    <a:pt x="3395" y="3005"/>
                    <a:pt x="3225" y="2884"/>
                    <a:pt x="3056" y="2762"/>
                  </a:cubicBezTo>
                  <a:cubicBezTo>
                    <a:pt x="2741" y="2496"/>
                    <a:pt x="2425" y="2253"/>
                    <a:pt x="2135" y="1987"/>
                  </a:cubicBezTo>
                  <a:cubicBezTo>
                    <a:pt x="1529" y="1405"/>
                    <a:pt x="971" y="775"/>
                    <a:pt x="486" y="96"/>
                  </a:cubicBezTo>
                  <a:cubicBezTo>
                    <a:pt x="439" y="28"/>
                    <a:pt x="377" y="0"/>
                    <a:pt x="315"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flipH="1">
              <a:off x="2639675" y="2713779"/>
              <a:ext cx="144625" cy="41100"/>
            </a:xfrm>
            <a:custGeom>
              <a:avLst/>
              <a:gdLst/>
              <a:ahLst/>
              <a:cxnLst/>
              <a:rect l="l" t="t" r="r" b="b"/>
              <a:pathLst>
                <a:path w="5785" h="1644" extrusionOk="0">
                  <a:moveTo>
                    <a:pt x="203" y="0"/>
                  </a:moveTo>
                  <a:cubicBezTo>
                    <a:pt x="96" y="0"/>
                    <a:pt x="1" y="92"/>
                    <a:pt x="23" y="222"/>
                  </a:cubicBezTo>
                  <a:cubicBezTo>
                    <a:pt x="95" y="465"/>
                    <a:pt x="265" y="659"/>
                    <a:pt x="483" y="804"/>
                  </a:cubicBezTo>
                  <a:cubicBezTo>
                    <a:pt x="701" y="974"/>
                    <a:pt x="944" y="1095"/>
                    <a:pt x="1186" y="1216"/>
                  </a:cubicBezTo>
                  <a:cubicBezTo>
                    <a:pt x="1695" y="1434"/>
                    <a:pt x="2228" y="1580"/>
                    <a:pt x="2762" y="1628"/>
                  </a:cubicBezTo>
                  <a:cubicBezTo>
                    <a:pt x="2878" y="1638"/>
                    <a:pt x="2994" y="1644"/>
                    <a:pt x="3110" y="1644"/>
                  </a:cubicBezTo>
                  <a:cubicBezTo>
                    <a:pt x="4081" y="1644"/>
                    <a:pt x="5028" y="1284"/>
                    <a:pt x="5743" y="634"/>
                  </a:cubicBezTo>
                  <a:cubicBezTo>
                    <a:pt x="5785" y="593"/>
                    <a:pt x="5755" y="479"/>
                    <a:pt x="5684" y="479"/>
                  </a:cubicBezTo>
                  <a:cubicBezTo>
                    <a:pt x="5672" y="479"/>
                    <a:pt x="5660" y="482"/>
                    <a:pt x="5646" y="489"/>
                  </a:cubicBezTo>
                  <a:cubicBezTo>
                    <a:pt x="4940" y="872"/>
                    <a:pt x="4150" y="1071"/>
                    <a:pt x="3346" y="1071"/>
                  </a:cubicBezTo>
                  <a:cubicBezTo>
                    <a:pt x="3184" y="1071"/>
                    <a:pt x="3021" y="1063"/>
                    <a:pt x="2859" y="1046"/>
                  </a:cubicBezTo>
                  <a:cubicBezTo>
                    <a:pt x="2374" y="1022"/>
                    <a:pt x="1913" y="901"/>
                    <a:pt x="1501" y="707"/>
                  </a:cubicBezTo>
                  <a:cubicBezTo>
                    <a:pt x="1259" y="610"/>
                    <a:pt x="1041" y="489"/>
                    <a:pt x="847" y="343"/>
                  </a:cubicBezTo>
                  <a:cubicBezTo>
                    <a:pt x="677" y="198"/>
                    <a:pt x="459" y="77"/>
                    <a:pt x="241" y="4"/>
                  </a:cubicBezTo>
                  <a:cubicBezTo>
                    <a:pt x="228" y="2"/>
                    <a:pt x="216" y="0"/>
                    <a:pt x="20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flipH="1">
              <a:off x="2392175" y="2966179"/>
              <a:ext cx="114975" cy="36175"/>
            </a:xfrm>
            <a:custGeom>
              <a:avLst/>
              <a:gdLst/>
              <a:ahLst/>
              <a:cxnLst/>
              <a:rect l="l" t="t" r="r" b="b"/>
              <a:pathLst>
                <a:path w="4599" h="1447" extrusionOk="0">
                  <a:moveTo>
                    <a:pt x="4282" y="0"/>
                  </a:moveTo>
                  <a:cubicBezTo>
                    <a:pt x="4231" y="0"/>
                    <a:pt x="4180" y="19"/>
                    <a:pt x="4135" y="64"/>
                  </a:cubicBezTo>
                  <a:cubicBezTo>
                    <a:pt x="3601" y="501"/>
                    <a:pt x="2947" y="767"/>
                    <a:pt x="2268" y="840"/>
                  </a:cubicBezTo>
                  <a:cubicBezTo>
                    <a:pt x="2203" y="845"/>
                    <a:pt x="2138" y="847"/>
                    <a:pt x="2074" y="847"/>
                  </a:cubicBezTo>
                  <a:cubicBezTo>
                    <a:pt x="1464" y="847"/>
                    <a:pt x="872" y="652"/>
                    <a:pt x="281" y="476"/>
                  </a:cubicBezTo>
                  <a:cubicBezTo>
                    <a:pt x="268" y="472"/>
                    <a:pt x="255" y="470"/>
                    <a:pt x="242" y="470"/>
                  </a:cubicBezTo>
                  <a:cubicBezTo>
                    <a:pt x="111" y="470"/>
                    <a:pt x="1" y="681"/>
                    <a:pt x="111" y="792"/>
                  </a:cubicBezTo>
                  <a:cubicBezTo>
                    <a:pt x="232" y="937"/>
                    <a:pt x="378" y="1058"/>
                    <a:pt x="547" y="1155"/>
                  </a:cubicBezTo>
                  <a:cubicBezTo>
                    <a:pt x="741" y="1228"/>
                    <a:pt x="935" y="1301"/>
                    <a:pt x="1153" y="1349"/>
                  </a:cubicBezTo>
                  <a:cubicBezTo>
                    <a:pt x="1412" y="1414"/>
                    <a:pt x="1681" y="1446"/>
                    <a:pt x="1954" y="1446"/>
                  </a:cubicBezTo>
                  <a:cubicBezTo>
                    <a:pt x="2091" y="1446"/>
                    <a:pt x="2228" y="1438"/>
                    <a:pt x="2365" y="1422"/>
                  </a:cubicBezTo>
                  <a:cubicBezTo>
                    <a:pt x="3165" y="1349"/>
                    <a:pt x="3917" y="961"/>
                    <a:pt x="4450" y="355"/>
                  </a:cubicBezTo>
                  <a:cubicBezTo>
                    <a:pt x="4599" y="206"/>
                    <a:pt x="4448" y="0"/>
                    <a:pt x="42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flipH="1">
              <a:off x="2138425" y="3103729"/>
              <a:ext cx="84775" cy="94550"/>
            </a:xfrm>
            <a:custGeom>
              <a:avLst/>
              <a:gdLst/>
              <a:ahLst/>
              <a:cxnLst/>
              <a:rect l="l" t="t" r="r" b="b"/>
              <a:pathLst>
                <a:path w="3391" h="3782" extrusionOk="0">
                  <a:moveTo>
                    <a:pt x="3234" y="1"/>
                  </a:moveTo>
                  <a:cubicBezTo>
                    <a:pt x="3203" y="1"/>
                    <a:pt x="3172" y="13"/>
                    <a:pt x="3151" y="41"/>
                  </a:cubicBezTo>
                  <a:cubicBezTo>
                    <a:pt x="2885" y="331"/>
                    <a:pt x="2594" y="622"/>
                    <a:pt x="2327" y="913"/>
                  </a:cubicBezTo>
                  <a:cubicBezTo>
                    <a:pt x="2085" y="1228"/>
                    <a:pt x="1842" y="1519"/>
                    <a:pt x="1576" y="1810"/>
                  </a:cubicBezTo>
                  <a:cubicBezTo>
                    <a:pt x="1309" y="2077"/>
                    <a:pt x="1042" y="2368"/>
                    <a:pt x="751" y="2658"/>
                  </a:cubicBezTo>
                  <a:cubicBezTo>
                    <a:pt x="606" y="2780"/>
                    <a:pt x="485" y="2925"/>
                    <a:pt x="339" y="3046"/>
                  </a:cubicBezTo>
                  <a:cubicBezTo>
                    <a:pt x="194" y="3192"/>
                    <a:pt x="0" y="3386"/>
                    <a:pt x="49" y="3579"/>
                  </a:cubicBezTo>
                  <a:cubicBezTo>
                    <a:pt x="73" y="3676"/>
                    <a:pt x="145" y="3773"/>
                    <a:pt x="242" y="3773"/>
                  </a:cubicBezTo>
                  <a:cubicBezTo>
                    <a:pt x="266" y="3779"/>
                    <a:pt x="289" y="3782"/>
                    <a:pt x="312" y="3782"/>
                  </a:cubicBezTo>
                  <a:cubicBezTo>
                    <a:pt x="482" y="3782"/>
                    <a:pt x="648" y="3638"/>
                    <a:pt x="776" y="3531"/>
                  </a:cubicBezTo>
                  <a:cubicBezTo>
                    <a:pt x="921" y="3386"/>
                    <a:pt x="1067" y="3216"/>
                    <a:pt x="1188" y="3070"/>
                  </a:cubicBezTo>
                  <a:cubicBezTo>
                    <a:pt x="1454" y="2780"/>
                    <a:pt x="1721" y="2464"/>
                    <a:pt x="1988" y="2149"/>
                  </a:cubicBezTo>
                  <a:cubicBezTo>
                    <a:pt x="2254" y="1834"/>
                    <a:pt x="2497" y="1543"/>
                    <a:pt x="2715" y="1204"/>
                  </a:cubicBezTo>
                  <a:cubicBezTo>
                    <a:pt x="2933" y="840"/>
                    <a:pt x="3151" y="501"/>
                    <a:pt x="3321" y="162"/>
                  </a:cubicBezTo>
                  <a:cubicBezTo>
                    <a:pt x="3390" y="75"/>
                    <a:pt x="3311" y="1"/>
                    <a:pt x="323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flipH="1">
              <a:off x="2289850" y="2867779"/>
              <a:ext cx="42450" cy="45325"/>
            </a:xfrm>
            <a:custGeom>
              <a:avLst/>
              <a:gdLst/>
              <a:ahLst/>
              <a:cxnLst/>
              <a:rect l="l" t="t" r="r" b="b"/>
              <a:pathLst>
                <a:path w="1698" h="1813" extrusionOk="0">
                  <a:moveTo>
                    <a:pt x="1288" y="1"/>
                  </a:moveTo>
                  <a:cubicBezTo>
                    <a:pt x="1155" y="1"/>
                    <a:pt x="1027" y="88"/>
                    <a:pt x="971" y="219"/>
                  </a:cubicBezTo>
                  <a:cubicBezTo>
                    <a:pt x="949" y="284"/>
                    <a:pt x="927" y="367"/>
                    <a:pt x="906" y="453"/>
                  </a:cubicBezTo>
                  <a:lnTo>
                    <a:pt x="906" y="453"/>
                  </a:lnTo>
                  <a:cubicBezTo>
                    <a:pt x="908" y="442"/>
                    <a:pt x="909" y="433"/>
                    <a:pt x="909" y="433"/>
                  </a:cubicBezTo>
                  <a:lnTo>
                    <a:pt x="909" y="433"/>
                  </a:lnTo>
                  <a:cubicBezTo>
                    <a:pt x="908" y="433"/>
                    <a:pt x="905" y="448"/>
                    <a:pt x="898" y="486"/>
                  </a:cubicBezTo>
                  <a:cubicBezTo>
                    <a:pt x="900" y="475"/>
                    <a:pt x="903" y="464"/>
                    <a:pt x="906" y="453"/>
                  </a:cubicBezTo>
                  <a:lnTo>
                    <a:pt x="906" y="453"/>
                  </a:lnTo>
                  <a:cubicBezTo>
                    <a:pt x="903" y="476"/>
                    <a:pt x="898" y="512"/>
                    <a:pt x="898" y="534"/>
                  </a:cubicBezTo>
                  <a:lnTo>
                    <a:pt x="849" y="631"/>
                  </a:lnTo>
                  <a:cubicBezTo>
                    <a:pt x="825" y="680"/>
                    <a:pt x="801" y="752"/>
                    <a:pt x="752" y="801"/>
                  </a:cubicBezTo>
                  <a:lnTo>
                    <a:pt x="728" y="849"/>
                  </a:lnTo>
                  <a:lnTo>
                    <a:pt x="680" y="946"/>
                  </a:lnTo>
                  <a:cubicBezTo>
                    <a:pt x="631" y="995"/>
                    <a:pt x="583" y="1043"/>
                    <a:pt x="534" y="1116"/>
                  </a:cubicBezTo>
                  <a:lnTo>
                    <a:pt x="486" y="1140"/>
                  </a:lnTo>
                  <a:lnTo>
                    <a:pt x="413" y="1213"/>
                  </a:lnTo>
                  <a:cubicBezTo>
                    <a:pt x="340" y="1261"/>
                    <a:pt x="268" y="1310"/>
                    <a:pt x="195" y="1383"/>
                  </a:cubicBezTo>
                  <a:cubicBezTo>
                    <a:pt x="146" y="1431"/>
                    <a:pt x="122" y="1480"/>
                    <a:pt x="74" y="1528"/>
                  </a:cubicBezTo>
                  <a:cubicBezTo>
                    <a:pt x="1" y="1625"/>
                    <a:pt x="49" y="1770"/>
                    <a:pt x="171" y="1795"/>
                  </a:cubicBezTo>
                  <a:cubicBezTo>
                    <a:pt x="207" y="1807"/>
                    <a:pt x="249" y="1813"/>
                    <a:pt x="292" y="1813"/>
                  </a:cubicBezTo>
                  <a:cubicBezTo>
                    <a:pt x="334" y="1813"/>
                    <a:pt x="377" y="1807"/>
                    <a:pt x="413" y="1795"/>
                  </a:cubicBezTo>
                  <a:cubicBezTo>
                    <a:pt x="534" y="1770"/>
                    <a:pt x="631" y="1722"/>
                    <a:pt x="728" y="1673"/>
                  </a:cubicBezTo>
                  <a:cubicBezTo>
                    <a:pt x="874" y="1576"/>
                    <a:pt x="1019" y="1455"/>
                    <a:pt x="1140" y="1334"/>
                  </a:cubicBezTo>
                  <a:cubicBezTo>
                    <a:pt x="1237" y="1237"/>
                    <a:pt x="1334" y="1116"/>
                    <a:pt x="1431" y="995"/>
                  </a:cubicBezTo>
                  <a:cubicBezTo>
                    <a:pt x="1552" y="801"/>
                    <a:pt x="1625" y="607"/>
                    <a:pt x="1673" y="413"/>
                  </a:cubicBezTo>
                  <a:cubicBezTo>
                    <a:pt x="1698" y="243"/>
                    <a:pt x="1576" y="74"/>
                    <a:pt x="1407" y="25"/>
                  </a:cubicBezTo>
                  <a:cubicBezTo>
                    <a:pt x="1368" y="8"/>
                    <a:pt x="1328" y="1"/>
                    <a:pt x="12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flipH="1">
              <a:off x="2094050" y="3062679"/>
              <a:ext cx="45175" cy="43075"/>
            </a:xfrm>
            <a:custGeom>
              <a:avLst/>
              <a:gdLst/>
              <a:ahLst/>
              <a:cxnLst/>
              <a:rect l="l" t="t" r="r" b="b"/>
              <a:pathLst>
                <a:path w="1807" h="1723" extrusionOk="0">
                  <a:moveTo>
                    <a:pt x="1520" y="0"/>
                  </a:moveTo>
                  <a:cubicBezTo>
                    <a:pt x="1478" y="0"/>
                    <a:pt x="1433" y="17"/>
                    <a:pt x="1392" y="58"/>
                  </a:cubicBezTo>
                  <a:cubicBezTo>
                    <a:pt x="1125" y="277"/>
                    <a:pt x="883" y="519"/>
                    <a:pt x="641" y="761"/>
                  </a:cubicBezTo>
                  <a:cubicBezTo>
                    <a:pt x="422" y="1028"/>
                    <a:pt x="228" y="1295"/>
                    <a:pt x="35" y="1586"/>
                  </a:cubicBezTo>
                  <a:cubicBezTo>
                    <a:pt x="0" y="1654"/>
                    <a:pt x="51" y="1723"/>
                    <a:pt x="109" y="1723"/>
                  </a:cubicBezTo>
                  <a:cubicBezTo>
                    <a:pt x="133" y="1723"/>
                    <a:pt x="159" y="1711"/>
                    <a:pt x="180" y="1683"/>
                  </a:cubicBezTo>
                  <a:cubicBezTo>
                    <a:pt x="616" y="1173"/>
                    <a:pt x="1101" y="737"/>
                    <a:pt x="1634" y="349"/>
                  </a:cubicBezTo>
                  <a:cubicBezTo>
                    <a:pt x="1806" y="235"/>
                    <a:pt x="1677" y="0"/>
                    <a:pt x="152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flipH="1">
              <a:off x="2415275" y="2985604"/>
              <a:ext cx="115050" cy="137475"/>
            </a:xfrm>
            <a:custGeom>
              <a:avLst/>
              <a:gdLst/>
              <a:ahLst/>
              <a:cxnLst/>
              <a:rect l="l" t="t" r="r" b="b"/>
              <a:pathLst>
                <a:path w="4602" h="5499" extrusionOk="0">
                  <a:moveTo>
                    <a:pt x="196" y="0"/>
                  </a:moveTo>
                  <a:cubicBezTo>
                    <a:pt x="74" y="0"/>
                    <a:pt x="0" y="150"/>
                    <a:pt x="71" y="255"/>
                  </a:cubicBezTo>
                  <a:lnTo>
                    <a:pt x="71" y="255"/>
                  </a:lnTo>
                  <a:lnTo>
                    <a:pt x="68" y="257"/>
                  </a:lnTo>
                  <a:cubicBezTo>
                    <a:pt x="432" y="669"/>
                    <a:pt x="820" y="1057"/>
                    <a:pt x="1232" y="1445"/>
                  </a:cubicBezTo>
                  <a:cubicBezTo>
                    <a:pt x="1644" y="1857"/>
                    <a:pt x="2008" y="2317"/>
                    <a:pt x="2371" y="2778"/>
                  </a:cubicBezTo>
                  <a:cubicBezTo>
                    <a:pt x="2735" y="3214"/>
                    <a:pt x="3074" y="3675"/>
                    <a:pt x="3365" y="4160"/>
                  </a:cubicBezTo>
                  <a:cubicBezTo>
                    <a:pt x="3510" y="4402"/>
                    <a:pt x="3680" y="4644"/>
                    <a:pt x="3825" y="4887"/>
                  </a:cubicBezTo>
                  <a:cubicBezTo>
                    <a:pt x="3995" y="5105"/>
                    <a:pt x="4068" y="5372"/>
                    <a:pt x="4335" y="5493"/>
                  </a:cubicBezTo>
                  <a:cubicBezTo>
                    <a:pt x="4351" y="5497"/>
                    <a:pt x="4368" y="5499"/>
                    <a:pt x="4384" y="5499"/>
                  </a:cubicBezTo>
                  <a:cubicBezTo>
                    <a:pt x="4469" y="5499"/>
                    <a:pt x="4557" y="5448"/>
                    <a:pt x="4577" y="5347"/>
                  </a:cubicBezTo>
                  <a:cubicBezTo>
                    <a:pt x="4601" y="5081"/>
                    <a:pt x="4528" y="4814"/>
                    <a:pt x="4359" y="4596"/>
                  </a:cubicBezTo>
                  <a:cubicBezTo>
                    <a:pt x="4238" y="4329"/>
                    <a:pt x="4092" y="4063"/>
                    <a:pt x="3947" y="3820"/>
                  </a:cubicBezTo>
                  <a:cubicBezTo>
                    <a:pt x="3607" y="3311"/>
                    <a:pt x="3268" y="2826"/>
                    <a:pt x="2880" y="2366"/>
                  </a:cubicBezTo>
                  <a:cubicBezTo>
                    <a:pt x="2517" y="1905"/>
                    <a:pt x="2104" y="1493"/>
                    <a:pt x="1692" y="1081"/>
                  </a:cubicBezTo>
                  <a:cubicBezTo>
                    <a:pt x="1280" y="669"/>
                    <a:pt x="796" y="305"/>
                    <a:pt x="262" y="15"/>
                  </a:cubicBezTo>
                  <a:cubicBezTo>
                    <a:pt x="239" y="5"/>
                    <a:pt x="217" y="0"/>
                    <a:pt x="19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flipH="1">
              <a:off x="2275900" y="3212904"/>
              <a:ext cx="47825" cy="78450"/>
            </a:xfrm>
            <a:custGeom>
              <a:avLst/>
              <a:gdLst/>
              <a:ahLst/>
              <a:cxnLst/>
              <a:rect l="l" t="t" r="r" b="b"/>
              <a:pathLst>
                <a:path w="1913" h="3138" extrusionOk="0">
                  <a:moveTo>
                    <a:pt x="1782" y="1"/>
                  </a:moveTo>
                  <a:cubicBezTo>
                    <a:pt x="1758" y="1"/>
                    <a:pt x="1735" y="11"/>
                    <a:pt x="1718" y="37"/>
                  </a:cubicBezTo>
                  <a:cubicBezTo>
                    <a:pt x="1549" y="231"/>
                    <a:pt x="1452" y="473"/>
                    <a:pt x="1355" y="715"/>
                  </a:cubicBezTo>
                  <a:cubicBezTo>
                    <a:pt x="1258" y="982"/>
                    <a:pt x="1137" y="1224"/>
                    <a:pt x="991" y="1467"/>
                  </a:cubicBezTo>
                  <a:cubicBezTo>
                    <a:pt x="870" y="1685"/>
                    <a:pt x="724" y="1903"/>
                    <a:pt x="579" y="2097"/>
                  </a:cubicBezTo>
                  <a:cubicBezTo>
                    <a:pt x="409" y="2315"/>
                    <a:pt x="240" y="2533"/>
                    <a:pt x="94" y="2776"/>
                  </a:cubicBezTo>
                  <a:cubicBezTo>
                    <a:pt x="0" y="2964"/>
                    <a:pt x="155" y="3138"/>
                    <a:pt x="319" y="3138"/>
                  </a:cubicBezTo>
                  <a:cubicBezTo>
                    <a:pt x="366" y="3138"/>
                    <a:pt x="415" y="3123"/>
                    <a:pt x="458" y="3091"/>
                  </a:cubicBezTo>
                  <a:cubicBezTo>
                    <a:pt x="676" y="2897"/>
                    <a:pt x="870" y="2679"/>
                    <a:pt x="1015" y="2412"/>
                  </a:cubicBezTo>
                  <a:cubicBezTo>
                    <a:pt x="1161" y="2170"/>
                    <a:pt x="1306" y="1927"/>
                    <a:pt x="1427" y="1685"/>
                  </a:cubicBezTo>
                  <a:cubicBezTo>
                    <a:pt x="1549" y="1443"/>
                    <a:pt x="1646" y="1176"/>
                    <a:pt x="1743" y="933"/>
                  </a:cubicBezTo>
                  <a:cubicBezTo>
                    <a:pt x="1864" y="667"/>
                    <a:pt x="1912" y="376"/>
                    <a:pt x="1888" y="85"/>
                  </a:cubicBezTo>
                  <a:cubicBezTo>
                    <a:pt x="1872" y="38"/>
                    <a:pt x="1826" y="1"/>
                    <a:pt x="1782"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flipH="1">
              <a:off x="2535625" y="3258304"/>
              <a:ext cx="118450" cy="138225"/>
            </a:xfrm>
            <a:custGeom>
              <a:avLst/>
              <a:gdLst/>
              <a:ahLst/>
              <a:cxnLst/>
              <a:rect l="l" t="t" r="r" b="b"/>
              <a:pathLst>
                <a:path w="4738" h="5529" extrusionOk="0">
                  <a:moveTo>
                    <a:pt x="328" y="1"/>
                  </a:moveTo>
                  <a:cubicBezTo>
                    <a:pt x="269" y="1"/>
                    <a:pt x="209" y="12"/>
                    <a:pt x="146" y="39"/>
                  </a:cubicBezTo>
                  <a:cubicBezTo>
                    <a:pt x="49" y="63"/>
                    <a:pt x="1" y="160"/>
                    <a:pt x="1" y="257"/>
                  </a:cubicBezTo>
                  <a:cubicBezTo>
                    <a:pt x="1" y="548"/>
                    <a:pt x="267" y="693"/>
                    <a:pt x="486" y="863"/>
                  </a:cubicBezTo>
                  <a:cubicBezTo>
                    <a:pt x="680" y="1032"/>
                    <a:pt x="946" y="1202"/>
                    <a:pt x="1164" y="1396"/>
                  </a:cubicBezTo>
                  <a:cubicBezTo>
                    <a:pt x="1601" y="1784"/>
                    <a:pt x="2037" y="2196"/>
                    <a:pt x="2425" y="2656"/>
                  </a:cubicBezTo>
                  <a:cubicBezTo>
                    <a:pt x="3152" y="3553"/>
                    <a:pt x="3831" y="4499"/>
                    <a:pt x="4461" y="5468"/>
                  </a:cubicBezTo>
                  <a:cubicBezTo>
                    <a:pt x="4489" y="5511"/>
                    <a:pt x="4526" y="5528"/>
                    <a:pt x="4563" y="5528"/>
                  </a:cubicBezTo>
                  <a:cubicBezTo>
                    <a:pt x="4651" y="5528"/>
                    <a:pt x="4738" y="5426"/>
                    <a:pt x="4703" y="5323"/>
                  </a:cubicBezTo>
                  <a:cubicBezTo>
                    <a:pt x="4340" y="4159"/>
                    <a:pt x="3709" y="3069"/>
                    <a:pt x="2885" y="2172"/>
                  </a:cubicBezTo>
                  <a:cubicBezTo>
                    <a:pt x="2497" y="1711"/>
                    <a:pt x="2061" y="1275"/>
                    <a:pt x="1625" y="887"/>
                  </a:cubicBezTo>
                  <a:cubicBezTo>
                    <a:pt x="1382" y="669"/>
                    <a:pt x="1164" y="475"/>
                    <a:pt x="922" y="305"/>
                  </a:cubicBezTo>
                  <a:cubicBezTo>
                    <a:pt x="732" y="153"/>
                    <a:pt x="542" y="1"/>
                    <a:pt x="3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flipH="1">
              <a:off x="2455275" y="3419004"/>
              <a:ext cx="38800" cy="61425"/>
            </a:xfrm>
            <a:custGeom>
              <a:avLst/>
              <a:gdLst/>
              <a:ahLst/>
              <a:cxnLst/>
              <a:rect l="l" t="t" r="r" b="b"/>
              <a:pathLst>
                <a:path w="1552" h="2457" extrusionOk="0">
                  <a:moveTo>
                    <a:pt x="1357" y="1"/>
                  </a:moveTo>
                  <a:cubicBezTo>
                    <a:pt x="1333" y="1"/>
                    <a:pt x="1309" y="4"/>
                    <a:pt x="1285" y="10"/>
                  </a:cubicBezTo>
                  <a:cubicBezTo>
                    <a:pt x="1067" y="107"/>
                    <a:pt x="873" y="228"/>
                    <a:pt x="703" y="422"/>
                  </a:cubicBezTo>
                  <a:cubicBezTo>
                    <a:pt x="558" y="567"/>
                    <a:pt x="412" y="761"/>
                    <a:pt x="315" y="955"/>
                  </a:cubicBezTo>
                  <a:cubicBezTo>
                    <a:pt x="194" y="1173"/>
                    <a:pt x="121" y="1391"/>
                    <a:pt x="73" y="1610"/>
                  </a:cubicBezTo>
                  <a:cubicBezTo>
                    <a:pt x="49" y="1707"/>
                    <a:pt x="24" y="1804"/>
                    <a:pt x="24" y="1900"/>
                  </a:cubicBezTo>
                  <a:cubicBezTo>
                    <a:pt x="0" y="1997"/>
                    <a:pt x="0" y="2094"/>
                    <a:pt x="24" y="2191"/>
                  </a:cubicBezTo>
                  <a:cubicBezTo>
                    <a:pt x="49" y="2240"/>
                    <a:pt x="97" y="2288"/>
                    <a:pt x="121" y="2361"/>
                  </a:cubicBezTo>
                  <a:cubicBezTo>
                    <a:pt x="175" y="2425"/>
                    <a:pt x="247" y="2457"/>
                    <a:pt x="318" y="2457"/>
                  </a:cubicBezTo>
                  <a:cubicBezTo>
                    <a:pt x="407" y="2457"/>
                    <a:pt x="493" y="2407"/>
                    <a:pt x="533" y="2313"/>
                  </a:cubicBezTo>
                  <a:lnTo>
                    <a:pt x="582" y="2191"/>
                  </a:lnTo>
                  <a:cubicBezTo>
                    <a:pt x="606" y="2143"/>
                    <a:pt x="630" y="2070"/>
                    <a:pt x="606" y="2022"/>
                  </a:cubicBezTo>
                  <a:cubicBezTo>
                    <a:pt x="630" y="1900"/>
                    <a:pt x="630" y="1804"/>
                    <a:pt x="654" y="1707"/>
                  </a:cubicBezTo>
                  <a:cubicBezTo>
                    <a:pt x="654" y="1658"/>
                    <a:pt x="654" y="1610"/>
                    <a:pt x="679" y="1561"/>
                  </a:cubicBezTo>
                  <a:lnTo>
                    <a:pt x="703" y="1488"/>
                  </a:lnTo>
                  <a:cubicBezTo>
                    <a:pt x="703" y="1476"/>
                    <a:pt x="703" y="1468"/>
                    <a:pt x="703" y="1464"/>
                  </a:cubicBezTo>
                  <a:cubicBezTo>
                    <a:pt x="727" y="1367"/>
                    <a:pt x="751" y="1294"/>
                    <a:pt x="800" y="1198"/>
                  </a:cubicBezTo>
                  <a:cubicBezTo>
                    <a:pt x="873" y="1028"/>
                    <a:pt x="970" y="882"/>
                    <a:pt x="1091" y="761"/>
                  </a:cubicBezTo>
                  <a:cubicBezTo>
                    <a:pt x="1188" y="616"/>
                    <a:pt x="1333" y="470"/>
                    <a:pt x="1454" y="325"/>
                  </a:cubicBezTo>
                  <a:cubicBezTo>
                    <a:pt x="1527" y="276"/>
                    <a:pt x="1551" y="179"/>
                    <a:pt x="1527" y="83"/>
                  </a:cubicBezTo>
                  <a:cubicBezTo>
                    <a:pt x="1491" y="28"/>
                    <a:pt x="1427" y="1"/>
                    <a:pt x="135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flipH="1">
              <a:off x="1940800" y="3628904"/>
              <a:ext cx="1850" cy="4275"/>
            </a:xfrm>
            <a:custGeom>
              <a:avLst/>
              <a:gdLst/>
              <a:ahLst/>
              <a:cxnLst/>
              <a:rect l="l" t="t" r="r" b="b"/>
              <a:pathLst>
                <a:path w="74" h="171" extrusionOk="0">
                  <a:moveTo>
                    <a:pt x="25" y="1"/>
                  </a:moveTo>
                  <a:lnTo>
                    <a:pt x="1" y="25"/>
                  </a:lnTo>
                  <a:lnTo>
                    <a:pt x="1" y="146"/>
                  </a:lnTo>
                  <a:lnTo>
                    <a:pt x="49" y="170"/>
                  </a:lnTo>
                  <a:lnTo>
                    <a:pt x="74" y="122"/>
                  </a:lnTo>
                  <a:lnTo>
                    <a:pt x="49" y="25"/>
                  </a:lnTo>
                  <a:lnTo>
                    <a:pt x="2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9"/>
          <p:cNvSpPr txBox="1">
            <a:spLocks noGrp="1"/>
          </p:cNvSpPr>
          <p:nvPr>
            <p:ph type="subTitle" idx="1"/>
          </p:nvPr>
        </p:nvSpPr>
        <p:spPr>
          <a:xfrm>
            <a:off x="4511950" y="1509525"/>
            <a:ext cx="3699000" cy="285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grpSp>
        <p:nvGrpSpPr>
          <p:cNvPr id="1071" name="Google Shape;1071;p9"/>
          <p:cNvGrpSpPr/>
          <p:nvPr/>
        </p:nvGrpSpPr>
        <p:grpSpPr>
          <a:xfrm>
            <a:off x="441800" y="2275138"/>
            <a:ext cx="309725" cy="279625"/>
            <a:chOff x="-142825" y="4235838"/>
            <a:chExt cx="309725" cy="279625"/>
          </a:xfrm>
        </p:grpSpPr>
        <p:sp>
          <p:nvSpPr>
            <p:cNvPr id="1072" name="Google Shape;1072;p9"/>
            <p:cNvSpPr/>
            <p:nvPr/>
          </p:nvSpPr>
          <p:spPr>
            <a:xfrm>
              <a:off x="-66240" y="4450821"/>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7554" y="4453857"/>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96390" y="4326411"/>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42831" y="4257584"/>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117863" y="4304113"/>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25623" y="4396404"/>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49586" y="4259269"/>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90838" y="4406210"/>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108422" y="4284551"/>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13613" y="4235838"/>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1958" y="4461962"/>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42825" y="4342971"/>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22994" y="4431042"/>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83078" y="4269842"/>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05264" y="4368487"/>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73071" y="4439664"/>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10339" y="4259069"/>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9"/>
          <p:cNvGrpSpPr/>
          <p:nvPr/>
        </p:nvGrpSpPr>
        <p:grpSpPr>
          <a:xfrm>
            <a:off x="156362" y="4184341"/>
            <a:ext cx="535153" cy="529032"/>
            <a:chOff x="746887" y="5576291"/>
            <a:chExt cx="535153" cy="529032"/>
          </a:xfrm>
        </p:grpSpPr>
        <p:sp>
          <p:nvSpPr>
            <p:cNvPr id="1090" name="Google Shape;1090;p9"/>
            <p:cNvSpPr/>
            <p:nvPr/>
          </p:nvSpPr>
          <p:spPr>
            <a:xfrm>
              <a:off x="879215" y="59830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058556" y="59887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160216" y="57476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067674" y="56174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790018" y="57054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776609" y="58800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907990" y="56206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150624" y="58986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806330" y="56684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70148" y="55762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955728" y="60041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746887" y="57789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781152" y="59456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137215" y="56406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175550" y="58272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1119924" y="59619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03017" y="56202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9"/>
          <p:cNvGrpSpPr/>
          <p:nvPr/>
        </p:nvGrpSpPr>
        <p:grpSpPr>
          <a:xfrm>
            <a:off x="7661820" y="462572"/>
            <a:ext cx="300659" cy="297030"/>
            <a:chOff x="7661820" y="462572"/>
            <a:chExt cx="300659" cy="297030"/>
          </a:xfrm>
        </p:grpSpPr>
        <p:sp>
          <p:nvSpPr>
            <p:cNvPr id="1108" name="Google Shape;1108;p9"/>
            <p:cNvSpPr/>
            <p:nvPr/>
          </p:nvSpPr>
          <p:spPr>
            <a:xfrm>
              <a:off x="7846903" y="69100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7745559" y="69387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7682707" y="55833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7745243" y="48529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7891013" y="53473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7897733" y="63266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7835260" y="48658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686620" y="64304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703058" y="51444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782632" y="46257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7790615" y="70252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7903476" y="57590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7879496" y="66993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7683875" y="49753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7661820" y="60313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7693466" y="67949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7870882" y="48667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9"/>
          <p:cNvGrpSpPr/>
          <p:nvPr/>
        </p:nvGrpSpPr>
        <p:grpSpPr>
          <a:xfrm>
            <a:off x="8576626" y="1394949"/>
            <a:ext cx="309727" cy="279628"/>
            <a:chOff x="7137776" y="2459824"/>
            <a:chExt cx="309727" cy="279628"/>
          </a:xfrm>
        </p:grpSpPr>
        <p:sp>
          <p:nvSpPr>
            <p:cNvPr id="1126" name="Google Shape;1126;p9"/>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9"/>
          <p:cNvGrpSpPr/>
          <p:nvPr/>
        </p:nvGrpSpPr>
        <p:grpSpPr>
          <a:xfrm>
            <a:off x="8599651" y="351449"/>
            <a:ext cx="390929" cy="386447"/>
            <a:chOff x="9190176" y="1743399"/>
            <a:chExt cx="390929" cy="386447"/>
          </a:xfrm>
        </p:grpSpPr>
        <p:sp>
          <p:nvSpPr>
            <p:cNvPr id="1144" name="Google Shape;1144;p9"/>
            <p:cNvSpPr/>
            <p:nvPr/>
          </p:nvSpPr>
          <p:spPr>
            <a:xfrm>
              <a:off x="9286840" y="20405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9417847" y="20447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9492109" y="18685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9424508" y="17734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9221683" y="18377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9211887" y="19653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9307861" y="17757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9485102" y="19788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9233599" y="18107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9353266" y="17433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9342733" y="20559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9190176" y="18914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9215206" y="20131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9475307" y="17903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9503311" y="19267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9462676" y="20250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9231179" y="17755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9"/>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5"/>
        <p:cNvGrpSpPr/>
        <p:nvPr/>
      </p:nvGrpSpPr>
      <p:grpSpPr>
        <a:xfrm>
          <a:off x="0" y="0"/>
          <a:ext cx="0" cy="0"/>
          <a:chOff x="0" y="0"/>
          <a:chExt cx="0" cy="0"/>
        </a:xfrm>
      </p:grpSpPr>
      <p:sp>
        <p:nvSpPr>
          <p:cNvPr id="1316" name="Google Shape;13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3">
    <p:spTree>
      <p:nvGrpSpPr>
        <p:cNvPr id="1" name="Shape 1317"/>
        <p:cNvGrpSpPr/>
        <p:nvPr/>
      </p:nvGrpSpPr>
      <p:grpSpPr>
        <a:xfrm>
          <a:off x="0" y="0"/>
          <a:ext cx="0" cy="0"/>
          <a:chOff x="0" y="0"/>
          <a:chExt cx="0" cy="0"/>
        </a:xfrm>
      </p:grpSpPr>
      <p:sp>
        <p:nvSpPr>
          <p:cNvPr id="1318" name="Google Shape;1318;p13"/>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0" name="Google Shape;1320;p13"/>
          <p:cNvSpPr txBox="1">
            <a:spLocks noGrp="1"/>
          </p:cNvSpPr>
          <p:nvPr>
            <p:ph type="subTitle" idx="1"/>
          </p:nvPr>
        </p:nvSpPr>
        <p:spPr>
          <a:xfrm>
            <a:off x="1257378"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1" name="Google Shape;1321;p13"/>
          <p:cNvSpPr txBox="1">
            <a:spLocks noGrp="1"/>
          </p:cNvSpPr>
          <p:nvPr>
            <p:ph type="title" idx="2" hasCustomPrompt="1"/>
          </p:nvPr>
        </p:nvSpPr>
        <p:spPr>
          <a:xfrm>
            <a:off x="1257378"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22" name="Google Shape;1322;p13"/>
          <p:cNvSpPr txBox="1">
            <a:spLocks noGrp="1"/>
          </p:cNvSpPr>
          <p:nvPr>
            <p:ph type="subTitle" idx="3"/>
          </p:nvPr>
        </p:nvSpPr>
        <p:spPr>
          <a:xfrm>
            <a:off x="1257400"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3" name="Google Shape;1323;p13"/>
          <p:cNvSpPr/>
          <p:nvPr/>
        </p:nvSpPr>
        <p:spPr>
          <a:xfrm>
            <a:off x="8702025" y="1821425"/>
            <a:ext cx="1075" cy="2125"/>
          </a:xfrm>
          <a:custGeom>
            <a:avLst/>
            <a:gdLst/>
            <a:ahLst/>
            <a:cxnLst/>
            <a:rect l="l" t="t" r="r" b="b"/>
            <a:pathLst>
              <a:path w="43" h="85" extrusionOk="0">
                <a:moveTo>
                  <a:pt x="43" y="1"/>
                </a:moveTo>
                <a:lnTo>
                  <a:pt x="43" y="1"/>
                </a:lnTo>
                <a:cubicBezTo>
                  <a:pt x="22" y="43"/>
                  <a:pt x="1" y="64"/>
                  <a:pt x="1" y="85"/>
                </a:cubicBezTo>
                <a:cubicBezTo>
                  <a:pt x="43" y="64"/>
                  <a:pt x="43" y="43"/>
                  <a:pt x="43"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8703075" y="1821425"/>
            <a:ext cx="25" cy="25"/>
          </a:xfrm>
          <a:custGeom>
            <a:avLst/>
            <a:gdLst/>
            <a:ahLst/>
            <a:cxnLst/>
            <a:rect l="l" t="t" r="r" b="b"/>
            <a:pathLst>
              <a:path w="1" h="1" extrusionOk="0">
                <a:moveTo>
                  <a:pt x="1" y="1"/>
                </a:moveTo>
                <a:lnTo>
                  <a:pt x="1" y="1"/>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774500" y="1182450"/>
            <a:ext cx="25" cy="550"/>
          </a:xfrm>
          <a:custGeom>
            <a:avLst/>
            <a:gdLst/>
            <a:ahLst/>
            <a:cxnLst/>
            <a:rect l="l" t="t" r="r" b="b"/>
            <a:pathLst>
              <a:path w="1" h="22" extrusionOk="0">
                <a:moveTo>
                  <a:pt x="0" y="0"/>
                </a:moveTo>
                <a:lnTo>
                  <a:pt x="0" y="21"/>
                </a:lnTo>
                <a:cubicBezTo>
                  <a:pt x="0" y="21"/>
                  <a:pt x="0" y="0"/>
                  <a:pt x="0"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9012875" y="1248600"/>
            <a:ext cx="25" cy="550"/>
          </a:xfrm>
          <a:custGeom>
            <a:avLst/>
            <a:gdLst/>
            <a:ahLst/>
            <a:cxnLst/>
            <a:rect l="l" t="t" r="r" b="b"/>
            <a:pathLst>
              <a:path w="1" h="22" extrusionOk="0">
                <a:moveTo>
                  <a:pt x="0" y="1"/>
                </a:moveTo>
                <a:cubicBezTo>
                  <a:pt x="0" y="1"/>
                  <a:pt x="0" y="1"/>
                  <a:pt x="0" y="22"/>
                </a:cubicBezTo>
                <a:cubicBezTo>
                  <a:pt x="0" y="1"/>
                  <a:pt x="0" y="1"/>
                  <a:pt x="0"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675775" y="1988925"/>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txBox="1">
            <a:spLocks noGrp="1"/>
          </p:cNvSpPr>
          <p:nvPr>
            <p:ph type="subTitle" idx="4"/>
          </p:nvPr>
        </p:nvSpPr>
        <p:spPr>
          <a:xfrm>
            <a:off x="4906703"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9" name="Google Shape;1329;p13"/>
          <p:cNvSpPr txBox="1">
            <a:spLocks noGrp="1"/>
          </p:cNvSpPr>
          <p:nvPr>
            <p:ph type="title" idx="5" hasCustomPrompt="1"/>
          </p:nvPr>
        </p:nvSpPr>
        <p:spPr>
          <a:xfrm>
            <a:off x="4906703"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0" name="Google Shape;1330;p13"/>
          <p:cNvSpPr txBox="1">
            <a:spLocks noGrp="1"/>
          </p:cNvSpPr>
          <p:nvPr>
            <p:ph type="subTitle" idx="6"/>
          </p:nvPr>
        </p:nvSpPr>
        <p:spPr>
          <a:xfrm>
            <a:off x="4906725"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1" name="Google Shape;1331;p13"/>
          <p:cNvSpPr txBox="1">
            <a:spLocks noGrp="1"/>
          </p:cNvSpPr>
          <p:nvPr>
            <p:ph type="subTitle" idx="7"/>
          </p:nvPr>
        </p:nvSpPr>
        <p:spPr>
          <a:xfrm>
            <a:off x="1257378"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2" name="Google Shape;1332;p13"/>
          <p:cNvSpPr txBox="1">
            <a:spLocks noGrp="1"/>
          </p:cNvSpPr>
          <p:nvPr>
            <p:ph type="title" idx="8" hasCustomPrompt="1"/>
          </p:nvPr>
        </p:nvSpPr>
        <p:spPr>
          <a:xfrm>
            <a:off x="1257378"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3" name="Google Shape;1333;p13"/>
          <p:cNvSpPr txBox="1">
            <a:spLocks noGrp="1"/>
          </p:cNvSpPr>
          <p:nvPr>
            <p:ph type="subTitle" idx="9"/>
          </p:nvPr>
        </p:nvSpPr>
        <p:spPr>
          <a:xfrm>
            <a:off x="1257400"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4" name="Google Shape;1334;p13"/>
          <p:cNvSpPr/>
          <p:nvPr/>
        </p:nvSpPr>
        <p:spPr>
          <a:xfrm>
            <a:off x="8675775" y="3663150"/>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txBox="1">
            <a:spLocks noGrp="1"/>
          </p:cNvSpPr>
          <p:nvPr>
            <p:ph type="subTitle" idx="13"/>
          </p:nvPr>
        </p:nvSpPr>
        <p:spPr>
          <a:xfrm>
            <a:off x="4906703"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6" name="Google Shape;1336;p13"/>
          <p:cNvSpPr txBox="1">
            <a:spLocks noGrp="1"/>
          </p:cNvSpPr>
          <p:nvPr>
            <p:ph type="title" idx="14" hasCustomPrompt="1"/>
          </p:nvPr>
        </p:nvSpPr>
        <p:spPr>
          <a:xfrm>
            <a:off x="4906703"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7" name="Google Shape;1337;p13"/>
          <p:cNvSpPr txBox="1">
            <a:spLocks noGrp="1"/>
          </p:cNvSpPr>
          <p:nvPr>
            <p:ph type="subTitle" idx="15"/>
          </p:nvPr>
        </p:nvSpPr>
        <p:spPr>
          <a:xfrm>
            <a:off x="4906725"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338" name="Google Shape;1338;p13"/>
          <p:cNvGrpSpPr/>
          <p:nvPr/>
        </p:nvGrpSpPr>
        <p:grpSpPr>
          <a:xfrm>
            <a:off x="1551458" y="40483"/>
            <a:ext cx="382573" cy="377956"/>
            <a:chOff x="8428333" y="418458"/>
            <a:chExt cx="382573" cy="377956"/>
          </a:xfrm>
        </p:grpSpPr>
        <p:sp>
          <p:nvSpPr>
            <p:cNvPr id="1339" name="Google Shape;133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a:off x="332283" y="486133"/>
            <a:ext cx="382573" cy="377956"/>
            <a:chOff x="8760608" y="-899292"/>
            <a:chExt cx="382573" cy="377956"/>
          </a:xfrm>
        </p:grpSpPr>
        <p:sp>
          <p:nvSpPr>
            <p:cNvPr id="1357" name="Google Shape;1357;p13"/>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13"/>
          <p:cNvGrpSpPr/>
          <p:nvPr/>
        </p:nvGrpSpPr>
        <p:grpSpPr>
          <a:xfrm>
            <a:off x="-87299" y="2276126"/>
            <a:ext cx="598452" cy="591240"/>
            <a:chOff x="8008751" y="37351"/>
            <a:chExt cx="598452" cy="591240"/>
          </a:xfrm>
        </p:grpSpPr>
        <p:sp>
          <p:nvSpPr>
            <p:cNvPr id="1375" name="Google Shape;1375;p13"/>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3"/>
          <p:cNvGrpSpPr/>
          <p:nvPr/>
        </p:nvGrpSpPr>
        <p:grpSpPr>
          <a:xfrm>
            <a:off x="307163" y="4725963"/>
            <a:ext cx="238225" cy="235350"/>
            <a:chOff x="8572663" y="418438"/>
            <a:chExt cx="238225" cy="235350"/>
          </a:xfrm>
        </p:grpSpPr>
        <p:sp>
          <p:nvSpPr>
            <p:cNvPr id="1393" name="Google Shape;1393;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13"/>
          <p:cNvGrpSpPr/>
          <p:nvPr/>
        </p:nvGrpSpPr>
        <p:grpSpPr>
          <a:xfrm>
            <a:off x="6661883" y="4765533"/>
            <a:ext cx="382573" cy="377956"/>
            <a:chOff x="8428333" y="418458"/>
            <a:chExt cx="382573" cy="377956"/>
          </a:xfrm>
        </p:grpSpPr>
        <p:sp>
          <p:nvSpPr>
            <p:cNvPr id="1411" name="Google Shape;1411;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810908" y="2019608"/>
            <a:ext cx="382573" cy="377956"/>
            <a:chOff x="8428333" y="418458"/>
            <a:chExt cx="382573" cy="377956"/>
          </a:xfrm>
        </p:grpSpPr>
        <p:sp>
          <p:nvSpPr>
            <p:cNvPr id="1429" name="Google Shape;142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13"/>
          <p:cNvGrpSpPr/>
          <p:nvPr/>
        </p:nvGrpSpPr>
        <p:grpSpPr>
          <a:xfrm>
            <a:off x="8572663" y="418438"/>
            <a:ext cx="238225" cy="235350"/>
            <a:chOff x="8572663" y="418438"/>
            <a:chExt cx="238225" cy="235350"/>
          </a:xfrm>
        </p:grpSpPr>
        <p:sp>
          <p:nvSpPr>
            <p:cNvPr id="1447" name="Google Shape;1447;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1464"/>
        <p:cNvGrpSpPr/>
        <p:nvPr/>
      </p:nvGrpSpPr>
      <p:grpSpPr>
        <a:xfrm>
          <a:off x="0" y="0"/>
          <a:ext cx="0" cy="0"/>
          <a:chOff x="0" y="0"/>
          <a:chExt cx="0" cy="0"/>
        </a:xfrm>
      </p:grpSpPr>
      <p:sp>
        <p:nvSpPr>
          <p:cNvPr id="1465" name="Google Shape;1465;p14"/>
          <p:cNvSpPr txBox="1">
            <a:spLocks noGrp="1"/>
          </p:cNvSpPr>
          <p:nvPr>
            <p:ph type="title"/>
          </p:nvPr>
        </p:nvSpPr>
        <p:spPr>
          <a:xfrm>
            <a:off x="1231200" y="3424850"/>
            <a:ext cx="3724800" cy="48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6" name="Google Shape;1466;p14"/>
          <p:cNvSpPr txBox="1">
            <a:spLocks noGrp="1"/>
          </p:cNvSpPr>
          <p:nvPr>
            <p:ph type="subTitle" idx="1"/>
          </p:nvPr>
        </p:nvSpPr>
        <p:spPr>
          <a:xfrm>
            <a:off x="1231200" y="1174650"/>
            <a:ext cx="4436400" cy="22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67" name="Google Shape;1467;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14"/>
          <p:cNvGrpSpPr/>
          <p:nvPr/>
        </p:nvGrpSpPr>
        <p:grpSpPr>
          <a:xfrm>
            <a:off x="6758988" y="3965963"/>
            <a:ext cx="238225" cy="235350"/>
            <a:chOff x="6758988" y="3965963"/>
            <a:chExt cx="238225" cy="235350"/>
          </a:xfrm>
        </p:grpSpPr>
        <p:sp>
          <p:nvSpPr>
            <p:cNvPr id="1470" name="Google Shape;1470;p14"/>
            <p:cNvSpPr/>
            <p:nvPr/>
          </p:nvSpPr>
          <p:spPr>
            <a:xfrm>
              <a:off x="6905638" y="414696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25338" y="414923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775538" y="404183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6825088" y="398396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6940588" y="402313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6945913" y="410073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4"/>
            <p:cNvSpPr/>
            <p:nvPr/>
          </p:nvSpPr>
          <p:spPr>
            <a:xfrm>
              <a:off x="6896413" y="398498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4"/>
            <p:cNvSpPr/>
            <p:nvPr/>
          </p:nvSpPr>
          <p:spPr>
            <a:xfrm>
              <a:off x="6778638" y="410896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4"/>
            <p:cNvSpPr/>
            <p:nvPr/>
          </p:nvSpPr>
          <p:spPr>
            <a:xfrm>
              <a:off x="6791663" y="400706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4"/>
            <p:cNvSpPr/>
            <p:nvPr/>
          </p:nvSpPr>
          <p:spPr>
            <a:xfrm>
              <a:off x="6854713" y="396596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4"/>
            <p:cNvSpPr/>
            <p:nvPr/>
          </p:nvSpPr>
          <p:spPr>
            <a:xfrm>
              <a:off x="6861038" y="415608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4"/>
            <p:cNvSpPr/>
            <p:nvPr/>
          </p:nvSpPr>
          <p:spPr>
            <a:xfrm>
              <a:off x="6950463" y="405576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4"/>
            <p:cNvSpPr/>
            <p:nvPr/>
          </p:nvSpPr>
          <p:spPr>
            <a:xfrm>
              <a:off x="6931463" y="413026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4"/>
            <p:cNvSpPr/>
            <p:nvPr/>
          </p:nvSpPr>
          <p:spPr>
            <a:xfrm>
              <a:off x="6776463" y="399366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4"/>
            <p:cNvSpPr/>
            <p:nvPr/>
          </p:nvSpPr>
          <p:spPr>
            <a:xfrm>
              <a:off x="6758988" y="407733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4"/>
            <p:cNvSpPr/>
            <p:nvPr/>
          </p:nvSpPr>
          <p:spPr>
            <a:xfrm>
              <a:off x="6784063" y="413783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6924638" y="398506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14"/>
          <p:cNvGrpSpPr/>
          <p:nvPr/>
        </p:nvGrpSpPr>
        <p:grpSpPr>
          <a:xfrm>
            <a:off x="6233363" y="2986288"/>
            <a:ext cx="317625" cy="314875"/>
            <a:chOff x="6233363" y="2986288"/>
            <a:chExt cx="317625" cy="314875"/>
          </a:xfrm>
        </p:grpSpPr>
        <p:sp>
          <p:nvSpPr>
            <p:cNvPr id="1488" name="Google Shape;1488;p14"/>
            <p:cNvSpPr/>
            <p:nvPr/>
          </p:nvSpPr>
          <p:spPr>
            <a:xfrm>
              <a:off x="6427888" y="3227938"/>
              <a:ext cx="45525" cy="48400"/>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6321513" y="3230988"/>
              <a:ext cx="44850" cy="48475"/>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6255188" y="3088063"/>
              <a:ext cx="50375" cy="36925"/>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6320738" y="3010713"/>
              <a:ext cx="39850" cy="49325"/>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6475013" y="3063288"/>
              <a:ext cx="50925" cy="42325"/>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6482613" y="3166663"/>
              <a:ext cx="51675" cy="37225"/>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6415338" y="3012513"/>
              <a:ext cx="39925" cy="49800"/>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4"/>
            <p:cNvSpPr/>
            <p:nvPr/>
          </p:nvSpPr>
          <p:spPr>
            <a:xfrm>
              <a:off x="6259063" y="3177788"/>
              <a:ext cx="52600" cy="41925"/>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4"/>
            <p:cNvSpPr/>
            <p:nvPr/>
          </p:nvSpPr>
          <p:spPr>
            <a:xfrm>
              <a:off x="6276663" y="3041763"/>
              <a:ext cx="239400" cy="209000"/>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6360263" y="2986288"/>
              <a:ext cx="58100" cy="60825"/>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6369113" y="3240863"/>
              <a:ext cx="58500" cy="60300"/>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6489438" y="3106963"/>
              <a:ext cx="61550" cy="48350"/>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a:off x="6463613" y="3205913"/>
              <a:ext cx="67600" cy="54900"/>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4"/>
            <p:cNvSpPr/>
            <p:nvPr/>
          </p:nvSpPr>
          <p:spPr>
            <a:xfrm>
              <a:off x="6256163" y="3024688"/>
              <a:ext cx="63075" cy="60425"/>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6233363" y="3135688"/>
              <a:ext cx="63100" cy="48325"/>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6266788" y="3215788"/>
              <a:ext cx="63100" cy="60425"/>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6454488" y="3012488"/>
              <a:ext cx="63100" cy="61225"/>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14"/>
          <p:cNvGrpSpPr/>
          <p:nvPr/>
        </p:nvGrpSpPr>
        <p:grpSpPr>
          <a:xfrm>
            <a:off x="6427863" y="1006800"/>
            <a:ext cx="424025" cy="419175"/>
            <a:chOff x="8346888" y="3203050"/>
            <a:chExt cx="424025" cy="419175"/>
          </a:xfrm>
        </p:grpSpPr>
        <p:sp>
          <p:nvSpPr>
            <p:cNvPr id="1506" name="Google Shape;1506;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14"/>
          <p:cNvGrpSpPr/>
          <p:nvPr/>
        </p:nvGrpSpPr>
        <p:grpSpPr>
          <a:xfrm>
            <a:off x="8317913" y="1557275"/>
            <a:ext cx="424025" cy="419175"/>
            <a:chOff x="8346888" y="3203050"/>
            <a:chExt cx="424025" cy="419175"/>
          </a:xfrm>
        </p:grpSpPr>
        <p:sp>
          <p:nvSpPr>
            <p:cNvPr id="1524" name="Google Shape;1524;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4"/>
          <p:cNvGrpSpPr/>
          <p:nvPr/>
        </p:nvGrpSpPr>
        <p:grpSpPr>
          <a:xfrm>
            <a:off x="8346888" y="3203050"/>
            <a:ext cx="424025" cy="419175"/>
            <a:chOff x="8346888" y="3203050"/>
            <a:chExt cx="424025" cy="419175"/>
          </a:xfrm>
        </p:grpSpPr>
        <p:sp>
          <p:nvSpPr>
            <p:cNvPr id="1542" name="Google Shape;1542;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14"/>
          <p:cNvSpPr/>
          <p:nvPr/>
        </p:nvSpPr>
        <p:spPr>
          <a:xfrm>
            <a:off x="6716300" y="1927843"/>
            <a:ext cx="1247840" cy="1674350"/>
          </a:xfrm>
          <a:custGeom>
            <a:avLst/>
            <a:gdLst/>
            <a:ahLst/>
            <a:cxnLst/>
            <a:rect l="l" t="t" r="r" b="b"/>
            <a:pathLst>
              <a:path w="31855" h="42743" extrusionOk="0">
                <a:moveTo>
                  <a:pt x="12493" y="0"/>
                </a:moveTo>
                <a:lnTo>
                  <a:pt x="11824" y="4377"/>
                </a:lnTo>
                <a:cubicBezTo>
                  <a:pt x="11287" y="4315"/>
                  <a:pt x="10790" y="4283"/>
                  <a:pt x="10330" y="4283"/>
                </a:cubicBezTo>
                <a:cubicBezTo>
                  <a:pt x="7223" y="4283"/>
                  <a:pt x="5811" y="5737"/>
                  <a:pt x="5228" y="8967"/>
                </a:cubicBezTo>
                <a:cubicBezTo>
                  <a:pt x="4073" y="15350"/>
                  <a:pt x="3526" y="18785"/>
                  <a:pt x="2979" y="23344"/>
                </a:cubicBezTo>
                <a:cubicBezTo>
                  <a:pt x="2553" y="26141"/>
                  <a:pt x="0" y="38481"/>
                  <a:pt x="4012" y="39788"/>
                </a:cubicBezTo>
                <a:cubicBezTo>
                  <a:pt x="6474" y="40609"/>
                  <a:pt x="10244" y="41703"/>
                  <a:pt x="13496" y="42007"/>
                </a:cubicBezTo>
                <a:lnTo>
                  <a:pt x="13709" y="42068"/>
                </a:lnTo>
                <a:cubicBezTo>
                  <a:pt x="16528" y="42626"/>
                  <a:pt x="19859" y="42743"/>
                  <a:pt x="22399" y="42743"/>
                </a:cubicBezTo>
                <a:cubicBezTo>
                  <a:pt x="22762" y="42743"/>
                  <a:pt x="23108" y="42740"/>
                  <a:pt x="23435" y="42737"/>
                </a:cubicBezTo>
                <a:cubicBezTo>
                  <a:pt x="27630" y="42645"/>
                  <a:pt x="28876" y="30122"/>
                  <a:pt x="29302" y="27326"/>
                </a:cubicBezTo>
                <a:cubicBezTo>
                  <a:pt x="30122" y="22797"/>
                  <a:pt x="30609" y="19362"/>
                  <a:pt x="31399" y="12918"/>
                </a:cubicBezTo>
                <a:cubicBezTo>
                  <a:pt x="31855" y="9180"/>
                  <a:pt x="30609" y="7356"/>
                  <a:pt x="26444" y="6596"/>
                </a:cubicBezTo>
                <a:lnTo>
                  <a:pt x="27144" y="2219"/>
                </a:lnTo>
                <a:lnTo>
                  <a:pt x="12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6775802" y="1918285"/>
            <a:ext cx="1183597" cy="1693427"/>
          </a:xfrm>
          <a:custGeom>
            <a:avLst/>
            <a:gdLst/>
            <a:ahLst/>
            <a:cxnLst/>
            <a:rect l="l" t="t" r="r" b="b"/>
            <a:pathLst>
              <a:path w="30215" h="43230" extrusionOk="0">
                <a:moveTo>
                  <a:pt x="10925" y="1"/>
                </a:moveTo>
                <a:cubicBezTo>
                  <a:pt x="10837" y="1"/>
                  <a:pt x="10754" y="47"/>
                  <a:pt x="10731" y="153"/>
                </a:cubicBezTo>
                <a:lnTo>
                  <a:pt x="10731" y="184"/>
                </a:lnTo>
                <a:lnTo>
                  <a:pt x="10122" y="4358"/>
                </a:lnTo>
                <a:lnTo>
                  <a:pt x="10122" y="4358"/>
                </a:lnTo>
                <a:cubicBezTo>
                  <a:pt x="9681" y="4311"/>
                  <a:pt x="9224" y="4279"/>
                  <a:pt x="8766" y="4279"/>
                </a:cubicBezTo>
                <a:cubicBezTo>
                  <a:pt x="7624" y="4279"/>
                  <a:pt x="6471" y="4480"/>
                  <a:pt x="5533" y="5168"/>
                </a:cubicBezTo>
                <a:cubicBezTo>
                  <a:pt x="4287" y="6050"/>
                  <a:pt x="3770" y="7570"/>
                  <a:pt x="3496" y="9029"/>
                </a:cubicBezTo>
                <a:cubicBezTo>
                  <a:pt x="2676" y="13314"/>
                  <a:pt x="1977" y="17661"/>
                  <a:pt x="1399" y="22008"/>
                </a:cubicBezTo>
                <a:cubicBezTo>
                  <a:pt x="1065" y="24713"/>
                  <a:pt x="548" y="27327"/>
                  <a:pt x="275" y="30032"/>
                </a:cubicBezTo>
                <a:cubicBezTo>
                  <a:pt x="92" y="31643"/>
                  <a:pt x="1" y="33254"/>
                  <a:pt x="62" y="34865"/>
                </a:cubicBezTo>
                <a:cubicBezTo>
                  <a:pt x="62" y="36172"/>
                  <a:pt x="305" y="37479"/>
                  <a:pt x="822" y="38664"/>
                </a:cubicBezTo>
                <a:cubicBezTo>
                  <a:pt x="1004" y="39120"/>
                  <a:pt x="1308" y="39546"/>
                  <a:pt x="1673" y="39850"/>
                </a:cubicBezTo>
                <a:cubicBezTo>
                  <a:pt x="2220" y="40306"/>
                  <a:pt x="2980" y="40458"/>
                  <a:pt x="3648" y="40670"/>
                </a:cubicBezTo>
                <a:cubicBezTo>
                  <a:pt x="6019" y="41430"/>
                  <a:pt x="8451" y="42008"/>
                  <a:pt x="10943" y="42373"/>
                </a:cubicBezTo>
                <a:cubicBezTo>
                  <a:pt x="13223" y="42707"/>
                  <a:pt x="15503" y="43072"/>
                  <a:pt x="17843" y="43163"/>
                </a:cubicBezTo>
                <a:cubicBezTo>
                  <a:pt x="18968" y="43224"/>
                  <a:pt x="20123" y="43224"/>
                  <a:pt x="21248" y="43224"/>
                </a:cubicBezTo>
                <a:cubicBezTo>
                  <a:pt x="21320" y="43228"/>
                  <a:pt x="21392" y="43229"/>
                  <a:pt x="21465" y="43229"/>
                </a:cubicBezTo>
                <a:cubicBezTo>
                  <a:pt x="21976" y="43229"/>
                  <a:pt x="22498" y="43136"/>
                  <a:pt x="22950" y="42950"/>
                </a:cubicBezTo>
                <a:cubicBezTo>
                  <a:pt x="23953" y="42433"/>
                  <a:pt x="24621" y="41370"/>
                  <a:pt x="25077" y="40397"/>
                </a:cubicBezTo>
                <a:cubicBezTo>
                  <a:pt x="25716" y="39060"/>
                  <a:pt x="26172" y="37661"/>
                  <a:pt x="26506" y="36202"/>
                </a:cubicBezTo>
                <a:cubicBezTo>
                  <a:pt x="27114" y="33528"/>
                  <a:pt x="27600" y="30822"/>
                  <a:pt x="27904" y="28087"/>
                </a:cubicBezTo>
                <a:cubicBezTo>
                  <a:pt x="28147" y="26445"/>
                  <a:pt x="28482" y="24774"/>
                  <a:pt x="28755" y="23132"/>
                </a:cubicBezTo>
                <a:cubicBezTo>
                  <a:pt x="29090" y="21005"/>
                  <a:pt x="29363" y="18907"/>
                  <a:pt x="29637" y="16780"/>
                </a:cubicBezTo>
                <a:cubicBezTo>
                  <a:pt x="29819" y="15503"/>
                  <a:pt x="30002" y="14226"/>
                  <a:pt x="30123" y="12919"/>
                </a:cubicBezTo>
                <a:cubicBezTo>
                  <a:pt x="30214" y="12129"/>
                  <a:pt x="30214" y="11308"/>
                  <a:pt x="30062" y="10488"/>
                </a:cubicBezTo>
                <a:cubicBezTo>
                  <a:pt x="29789" y="9120"/>
                  <a:pt x="28877" y="7965"/>
                  <a:pt x="27600" y="7418"/>
                </a:cubicBezTo>
                <a:cubicBezTo>
                  <a:pt x="26847" y="7055"/>
                  <a:pt x="26042" y="6795"/>
                  <a:pt x="25209" y="6637"/>
                </a:cubicBezTo>
                <a:lnTo>
                  <a:pt x="25209" y="6637"/>
                </a:lnTo>
                <a:lnTo>
                  <a:pt x="25837" y="2524"/>
                </a:lnTo>
                <a:cubicBezTo>
                  <a:pt x="25856" y="2336"/>
                  <a:pt x="25689" y="2206"/>
                  <a:pt x="25544" y="2206"/>
                </a:cubicBezTo>
                <a:cubicBezTo>
                  <a:pt x="25455" y="2206"/>
                  <a:pt x="25374" y="2256"/>
                  <a:pt x="25351" y="2372"/>
                </a:cubicBezTo>
                <a:lnTo>
                  <a:pt x="24682" y="6749"/>
                </a:lnTo>
                <a:cubicBezTo>
                  <a:pt x="24652" y="6901"/>
                  <a:pt x="24713" y="7023"/>
                  <a:pt x="24865" y="7083"/>
                </a:cubicBezTo>
                <a:cubicBezTo>
                  <a:pt x="26384" y="7357"/>
                  <a:pt x="28147" y="7843"/>
                  <a:pt x="29059" y="9241"/>
                </a:cubicBezTo>
                <a:cubicBezTo>
                  <a:pt x="29941" y="10609"/>
                  <a:pt x="29698" y="12494"/>
                  <a:pt x="29515" y="14105"/>
                </a:cubicBezTo>
                <a:cubicBezTo>
                  <a:pt x="29029" y="18178"/>
                  <a:pt x="28482" y="22281"/>
                  <a:pt x="27752" y="26324"/>
                </a:cubicBezTo>
                <a:cubicBezTo>
                  <a:pt x="27327" y="28755"/>
                  <a:pt x="27053" y="31217"/>
                  <a:pt x="26597" y="33649"/>
                </a:cubicBezTo>
                <a:cubicBezTo>
                  <a:pt x="26324" y="35138"/>
                  <a:pt x="25959" y="36597"/>
                  <a:pt x="25533" y="38026"/>
                </a:cubicBezTo>
                <a:cubicBezTo>
                  <a:pt x="25169" y="39272"/>
                  <a:pt x="24621" y="40458"/>
                  <a:pt x="23862" y="41522"/>
                </a:cubicBezTo>
                <a:cubicBezTo>
                  <a:pt x="23588" y="41947"/>
                  <a:pt x="23193" y="42281"/>
                  <a:pt x="22767" y="42525"/>
                </a:cubicBezTo>
                <a:cubicBezTo>
                  <a:pt x="22389" y="42714"/>
                  <a:pt x="21995" y="42743"/>
                  <a:pt x="21577" y="42743"/>
                </a:cubicBezTo>
                <a:cubicBezTo>
                  <a:pt x="21391" y="42743"/>
                  <a:pt x="21201" y="42737"/>
                  <a:pt x="21004" y="42737"/>
                </a:cubicBezTo>
                <a:cubicBezTo>
                  <a:pt x="20773" y="42740"/>
                  <a:pt x="20542" y="42742"/>
                  <a:pt x="20311" y="42742"/>
                </a:cubicBezTo>
                <a:cubicBezTo>
                  <a:pt x="18233" y="42742"/>
                  <a:pt x="16156" y="42619"/>
                  <a:pt x="14105" y="42373"/>
                </a:cubicBezTo>
                <a:cubicBezTo>
                  <a:pt x="13041" y="42221"/>
                  <a:pt x="11977" y="42038"/>
                  <a:pt x="10913" y="41886"/>
                </a:cubicBezTo>
                <a:cubicBezTo>
                  <a:pt x="9697" y="41704"/>
                  <a:pt x="8481" y="41461"/>
                  <a:pt x="7266" y="41157"/>
                </a:cubicBezTo>
                <a:cubicBezTo>
                  <a:pt x="6141" y="40883"/>
                  <a:pt x="5016" y="40579"/>
                  <a:pt x="3922" y="40245"/>
                </a:cubicBezTo>
                <a:cubicBezTo>
                  <a:pt x="3284" y="40032"/>
                  <a:pt x="2493" y="39911"/>
                  <a:pt x="1977" y="39485"/>
                </a:cubicBezTo>
                <a:cubicBezTo>
                  <a:pt x="1126" y="38756"/>
                  <a:pt x="852" y="37540"/>
                  <a:pt x="700" y="36506"/>
                </a:cubicBezTo>
                <a:cubicBezTo>
                  <a:pt x="487" y="35047"/>
                  <a:pt x="457" y="33558"/>
                  <a:pt x="578" y="32099"/>
                </a:cubicBezTo>
                <a:cubicBezTo>
                  <a:pt x="791" y="29455"/>
                  <a:pt x="1126" y="26780"/>
                  <a:pt x="1612" y="24166"/>
                </a:cubicBezTo>
                <a:cubicBezTo>
                  <a:pt x="1855" y="22616"/>
                  <a:pt x="2007" y="21035"/>
                  <a:pt x="2250" y="19454"/>
                </a:cubicBezTo>
                <a:cubicBezTo>
                  <a:pt x="2524" y="17509"/>
                  <a:pt x="2828" y="15564"/>
                  <a:pt x="3162" y="13588"/>
                </a:cubicBezTo>
                <a:cubicBezTo>
                  <a:pt x="3375" y="12403"/>
                  <a:pt x="3588" y="11187"/>
                  <a:pt x="3800" y="10001"/>
                </a:cubicBezTo>
                <a:cubicBezTo>
                  <a:pt x="3922" y="9059"/>
                  <a:pt x="4165" y="8147"/>
                  <a:pt x="4500" y="7266"/>
                </a:cubicBezTo>
                <a:cubicBezTo>
                  <a:pt x="5016" y="5959"/>
                  <a:pt x="6202" y="5047"/>
                  <a:pt x="7600" y="4865"/>
                </a:cubicBezTo>
                <a:cubicBezTo>
                  <a:pt x="8041" y="4789"/>
                  <a:pt x="8489" y="4751"/>
                  <a:pt x="8941" y="4751"/>
                </a:cubicBezTo>
                <a:cubicBezTo>
                  <a:pt x="9393" y="4751"/>
                  <a:pt x="9849" y="4789"/>
                  <a:pt x="10305" y="4865"/>
                </a:cubicBezTo>
                <a:cubicBezTo>
                  <a:pt x="10427" y="4834"/>
                  <a:pt x="10518" y="4773"/>
                  <a:pt x="10548" y="4682"/>
                </a:cubicBezTo>
                <a:lnTo>
                  <a:pt x="11187" y="305"/>
                </a:lnTo>
                <a:cubicBezTo>
                  <a:pt x="11224" y="119"/>
                  <a:pt x="11067" y="1"/>
                  <a:pt x="1092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6799619" y="2312279"/>
            <a:ext cx="1075246" cy="1215405"/>
          </a:xfrm>
          <a:custGeom>
            <a:avLst/>
            <a:gdLst/>
            <a:ahLst/>
            <a:cxnLst/>
            <a:rect l="l" t="t" r="r" b="b"/>
            <a:pathLst>
              <a:path w="27449" h="31027" extrusionOk="0">
                <a:moveTo>
                  <a:pt x="7757" y="1"/>
                </a:moveTo>
                <a:cubicBezTo>
                  <a:pt x="6763" y="1"/>
                  <a:pt x="5768" y="22"/>
                  <a:pt x="4773" y="65"/>
                </a:cubicBezTo>
                <a:cubicBezTo>
                  <a:pt x="4743" y="156"/>
                  <a:pt x="4712" y="308"/>
                  <a:pt x="4682" y="430"/>
                </a:cubicBezTo>
                <a:cubicBezTo>
                  <a:pt x="3648" y="6205"/>
                  <a:pt x="3132" y="9336"/>
                  <a:pt x="2676" y="13500"/>
                </a:cubicBezTo>
                <a:cubicBezTo>
                  <a:pt x="2281" y="16053"/>
                  <a:pt x="1" y="27269"/>
                  <a:pt x="3466" y="28454"/>
                </a:cubicBezTo>
                <a:cubicBezTo>
                  <a:pt x="5594" y="29184"/>
                  <a:pt x="8846" y="30126"/>
                  <a:pt x="11673" y="30430"/>
                </a:cubicBezTo>
                <a:lnTo>
                  <a:pt x="11855" y="30461"/>
                </a:lnTo>
                <a:cubicBezTo>
                  <a:pt x="14110" y="30902"/>
                  <a:pt x="16740" y="31027"/>
                  <a:pt x="18869" y="31027"/>
                </a:cubicBezTo>
                <a:cubicBezTo>
                  <a:pt x="19381" y="31027"/>
                  <a:pt x="19864" y="31019"/>
                  <a:pt x="20305" y="31008"/>
                </a:cubicBezTo>
                <a:cubicBezTo>
                  <a:pt x="23953" y="30886"/>
                  <a:pt x="25108" y="19488"/>
                  <a:pt x="25472" y="16934"/>
                </a:cubicBezTo>
                <a:cubicBezTo>
                  <a:pt x="26202" y="12831"/>
                  <a:pt x="26658" y="9700"/>
                  <a:pt x="27387" y="3834"/>
                </a:cubicBezTo>
                <a:cubicBezTo>
                  <a:pt x="27418" y="3621"/>
                  <a:pt x="27448" y="3408"/>
                  <a:pt x="27448" y="3226"/>
                </a:cubicBezTo>
                <a:cubicBezTo>
                  <a:pt x="23588" y="1615"/>
                  <a:pt x="19454" y="825"/>
                  <a:pt x="15320" y="399"/>
                </a:cubicBezTo>
                <a:cubicBezTo>
                  <a:pt x="12811" y="137"/>
                  <a:pt x="10287" y="1"/>
                  <a:pt x="775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6906794" y="2412443"/>
            <a:ext cx="895444" cy="934695"/>
          </a:xfrm>
          <a:custGeom>
            <a:avLst/>
            <a:gdLst/>
            <a:ahLst/>
            <a:cxnLst/>
            <a:rect l="l" t="t" r="r" b="b"/>
            <a:pathLst>
              <a:path w="22859" h="23861" extrusionOk="0">
                <a:moveTo>
                  <a:pt x="3162" y="0"/>
                </a:moveTo>
                <a:lnTo>
                  <a:pt x="0" y="20882"/>
                </a:lnTo>
                <a:lnTo>
                  <a:pt x="19697" y="23861"/>
                </a:lnTo>
                <a:cubicBezTo>
                  <a:pt x="19697" y="23861"/>
                  <a:pt x="22341" y="6323"/>
                  <a:pt x="22858" y="2979"/>
                </a:cubicBezTo>
                <a:lnTo>
                  <a:pt x="3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6896374" y="2404099"/>
            <a:ext cx="914169" cy="952597"/>
          </a:xfrm>
          <a:custGeom>
            <a:avLst/>
            <a:gdLst/>
            <a:ahLst/>
            <a:cxnLst/>
            <a:rect l="l" t="t" r="r" b="b"/>
            <a:pathLst>
              <a:path w="23337" h="24318" extrusionOk="0">
                <a:moveTo>
                  <a:pt x="3637" y="497"/>
                </a:moveTo>
                <a:lnTo>
                  <a:pt x="10023" y="1460"/>
                </a:lnTo>
                <a:lnTo>
                  <a:pt x="20632" y="3071"/>
                </a:lnTo>
                <a:lnTo>
                  <a:pt x="22841" y="3430"/>
                </a:lnTo>
                <a:lnTo>
                  <a:pt x="22841" y="3430"/>
                </a:lnTo>
                <a:cubicBezTo>
                  <a:pt x="22428" y="6167"/>
                  <a:pt x="22016" y="8905"/>
                  <a:pt x="21604" y="11642"/>
                </a:cubicBezTo>
                <a:cubicBezTo>
                  <a:pt x="21088" y="15016"/>
                  <a:pt x="20571" y="18420"/>
                  <a:pt x="20054" y="21825"/>
                </a:cubicBezTo>
                <a:lnTo>
                  <a:pt x="19749" y="23819"/>
                </a:lnTo>
                <a:lnTo>
                  <a:pt x="19749" y="23819"/>
                </a:lnTo>
                <a:lnTo>
                  <a:pt x="12425" y="22706"/>
                </a:lnTo>
                <a:lnTo>
                  <a:pt x="2516" y="21217"/>
                </a:lnTo>
                <a:lnTo>
                  <a:pt x="546" y="20916"/>
                </a:lnTo>
                <a:lnTo>
                  <a:pt x="1573" y="14074"/>
                </a:lnTo>
                <a:lnTo>
                  <a:pt x="3276" y="2858"/>
                </a:lnTo>
                <a:lnTo>
                  <a:pt x="3637" y="497"/>
                </a:lnTo>
                <a:close/>
                <a:moveTo>
                  <a:pt x="3488" y="1"/>
                </a:moveTo>
                <a:cubicBezTo>
                  <a:pt x="3367" y="1"/>
                  <a:pt x="3215" y="31"/>
                  <a:pt x="3184" y="153"/>
                </a:cubicBezTo>
                <a:lnTo>
                  <a:pt x="2121" y="7235"/>
                </a:lnTo>
                <a:lnTo>
                  <a:pt x="418" y="18420"/>
                </a:lnTo>
                <a:lnTo>
                  <a:pt x="54" y="21004"/>
                </a:lnTo>
                <a:cubicBezTo>
                  <a:pt x="52" y="21012"/>
                  <a:pt x="51" y="21020"/>
                  <a:pt x="50" y="21028"/>
                </a:cubicBezTo>
                <a:lnTo>
                  <a:pt x="50" y="21028"/>
                </a:lnTo>
                <a:cubicBezTo>
                  <a:pt x="0" y="21146"/>
                  <a:pt x="38" y="21291"/>
                  <a:pt x="206" y="21308"/>
                </a:cubicBezTo>
                <a:lnTo>
                  <a:pt x="6254" y="22220"/>
                </a:lnTo>
                <a:lnTo>
                  <a:pt x="16589" y="23800"/>
                </a:lnTo>
                <a:lnTo>
                  <a:pt x="19902" y="24317"/>
                </a:lnTo>
                <a:cubicBezTo>
                  <a:pt x="20024" y="24317"/>
                  <a:pt x="20176" y="24256"/>
                  <a:pt x="20176" y="24135"/>
                </a:cubicBezTo>
                <a:lnTo>
                  <a:pt x="21118" y="18025"/>
                </a:lnTo>
                <a:lnTo>
                  <a:pt x="22759" y="7174"/>
                </a:lnTo>
                <a:lnTo>
                  <a:pt x="23337" y="3283"/>
                </a:lnTo>
                <a:cubicBezTo>
                  <a:pt x="23337" y="3162"/>
                  <a:pt x="23306" y="3010"/>
                  <a:pt x="23185" y="2979"/>
                </a:cubicBezTo>
                <a:lnTo>
                  <a:pt x="16528" y="1976"/>
                </a:lnTo>
                <a:lnTo>
                  <a:pt x="5920" y="365"/>
                </a:lnTo>
                <a:lnTo>
                  <a:pt x="3488" y="1"/>
                </a:ln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7077074" y="2530155"/>
            <a:ext cx="634634" cy="173417"/>
          </a:xfrm>
          <a:custGeom>
            <a:avLst/>
            <a:gdLst/>
            <a:ahLst/>
            <a:cxnLst/>
            <a:rect l="l" t="t" r="r" b="b"/>
            <a:pathLst>
              <a:path w="16201" h="4427" extrusionOk="0">
                <a:moveTo>
                  <a:pt x="1319" y="0"/>
                </a:moveTo>
                <a:cubicBezTo>
                  <a:pt x="788" y="0"/>
                  <a:pt x="306" y="341"/>
                  <a:pt x="152" y="856"/>
                </a:cubicBezTo>
                <a:cubicBezTo>
                  <a:pt x="0" y="1433"/>
                  <a:pt x="334" y="2223"/>
                  <a:pt x="973" y="2345"/>
                </a:cubicBezTo>
                <a:lnTo>
                  <a:pt x="14560" y="4381"/>
                </a:lnTo>
                <a:cubicBezTo>
                  <a:pt x="14666" y="4412"/>
                  <a:pt x="14773" y="4426"/>
                  <a:pt x="14879" y="4426"/>
                </a:cubicBezTo>
                <a:cubicBezTo>
                  <a:pt x="15407" y="4426"/>
                  <a:pt x="15897" y="4067"/>
                  <a:pt x="16049" y="3561"/>
                </a:cubicBezTo>
                <a:cubicBezTo>
                  <a:pt x="16201" y="2983"/>
                  <a:pt x="15867" y="2163"/>
                  <a:pt x="15198" y="2071"/>
                </a:cubicBezTo>
                <a:lnTo>
                  <a:pt x="15198" y="2102"/>
                </a:lnTo>
                <a:lnTo>
                  <a:pt x="1611" y="35"/>
                </a:lnTo>
                <a:cubicBezTo>
                  <a:pt x="1513" y="12"/>
                  <a:pt x="1415" y="0"/>
                  <a:pt x="13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7107981" y="2672938"/>
            <a:ext cx="539523" cy="108900"/>
          </a:xfrm>
          <a:custGeom>
            <a:avLst/>
            <a:gdLst/>
            <a:ahLst/>
            <a:cxnLst/>
            <a:rect l="l" t="t" r="r" b="b"/>
            <a:pathLst>
              <a:path w="13773" h="2780" extrusionOk="0">
                <a:moveTo>
                  <a:pt x="706" y="0"/>
                </a:moveTo>
                <a:cubicBezTo>
                  <a:pt x="192" y="0"/>
                  <a:pt x="0" y="772"/>
                  <a:pt x="548" y="858"/>
                </a:cubicBezTo>
                <a:lnTo>
                  <a:pt x="12980" y="2773"/>
                </a:lnTo>
                <a:cubicBezTo>
                  <a:pt x="13009" y="2777"/>
                  <a:pt x="13036" y="2780"/>
                  <a:pt x="13063" y="2780"/>
                </a:cubicBezTo>
                <a:cubicBezTo>
                  <a:pt x="13580" y="2780"/>
                  <a:pt x="13773" y="1978"/>
                  <a:pt x="13223" y="1892"/>
                </a:cubicBezTo>
                <a:lnTo>
                  <a:pt x="792" y="7"/>
                </a:lnTo>
                <a:cubicBezTo>
                  <a:pt x="762" y="2"/>
                  <a:pt x="734" y="0"/>
                  <a:pt x="7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7098384" y="2737219"/>
            <a:ext cx="538426" cy="108900"/>
          </a:xfrm>
          <a:custGeom>
            <a:avLst/>
            <a:gdLst/>
            <a:ahLst/>
            <a:cxnLst/>
            <a:rect l="l" t="t" r="r" b="b"/>
            <a:pathLst>
              <a:path w="13745" h="2780" extrusionOk="0">
                <a:moveTo>
                  <a:pt x="682" y="1"/>
                </a:moveTo>
                <a:cubicBezTo>
                  <a:pt x="193" y="1"/>
                  <a:pt x="1" y="772"/>
                  <a:pt x="520" y="858"/>
                </a:cubicBezTo>
                <a:lnTo>
                  <a:pt x="12952" y="2773"/>
                </a:lnTo>
                <a:cubicBezTo>
                  <a:pt x="12980" y="2778"/>
                  <a:pt x="13008" y="2780"/>
                  <a:pt x="13034" y="2780"/>
                </a:cubicBezTo>
                <a:cubicBezTo>
                  <a:pt x="13551" y="2780"/>
                  <a:pt x="13744" y="1979"/>
                  <a:pt x="13195" y="1892"/>
                </a:cubicBezTo>
                <a:cubicBezTo>
                  <a:pt x="9061" y="1254"/>
                  <a:pt x="4927" y="646"/>
                  <a:pt x="763" y="7"/>
                </a:cubicBezTo>
                <a:cubicBezTo>
                  <a:pt x="735" y="3"/>
                  <a:pt x="708" y="1"/>
                  <a:pt x="68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7127058" y="2863001"/>
            <a:ext cx="378681" cy="334690"/>
          </a:xfrm>
          <a:custGeom>
            <a:avLst/>
            <a:gdLst/>
            <a:ahLst/>
            <a:cxnLst/>
            <a:rect l="l" t="t" r="r" b="b"/>
            <a:pathLst>
              <a:path w="9667" h="8544" extrusionOk="0">
                <a:moveTo>
                  <a:pt x="5119" y="0"/>
                </a:moveTo>
                <a:cubicBezTo>
                  <a:pt x="3583" y="0"/>
                  <a:pt x="1948" y="760"/>
                  <a:pt x="1308" y="2298"/>
                </a:cubicBezTo>
                <a:cubicBezTo>
                  <a:pt x="1" y="5429"/>
                  <a:pt x="1551" y="7921"/>
                  <a:pt x="4530" y="8468"/>
                </a:cubicBezTo>
                <a:cubicBezTo>
                  <a:pt x="4862" y="8519"/>
                  <a:pt x="5182" y="8543"/>
                  <a:pt x="5490" y="8543"/>
                </a:cubicBezTo>
                <a:cubicBezTo>
                  <a:pt x="7970" y="8543"/>
                  <a:pt x="9602" y="6934"/>
                  <a:pt x="9575" y="4122"/>
                </a:cubicBezTo>
                <a:cubicBezTo>
                  <a:pt x="9667" y="1690"/>
                  <a:pt x="8025" y="383"/>
                  <a:pt x="5958" y="79"/>
                </a:cubicBezTo>
                <a:cubicBezTo>
                  <a:pt x="5687" y="27"/>
                  <a:pt x="5404" y="0"/>
                  <a:pt x="5119"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7138966" y="2853718"/>
            <a:ext cx="375116" cy="354315"/>
          </a:xfrm>
          <a:custGeom>
            <a:avLst/>
            <a:gdLst/>
            <a:ahLst/>
            <a:cxnLst/>
            <a:rect l="l" t="t" r="r" b="b"/>
            <a:pathLst>
              <a:path w="9576" h="9045" extrusionOk="0">
                <a:moveTo>
                  <a:pt x="4761" y="485"/>
                </a:moveTo>
                <a:cubicBezTo>
                  <a:pt x="5037" y="485"/>
                  <a:pt x="5315" y="510"/>
                  <a:pt x="5593" y="559"/>
                </a:cubicBezTo>
                <a:cubicBezTo>
                  <a:pt x="5602" y="560"/>
                  <a:pt x="5611" y="561"/>
                  <a:pt x="5619" y="561"/>
                </a:cubicBezTo>
                <a:cubicBezTo>
                  <a:pt x="5647" y="561"/>
                  <a:pt x="5674" y="556"/>
                  <a:pt x="5698" y="547"/>
                </a:cubicBezTo>
                <a:lnTo>
                  <a:pt x="5698" y="547"/>
                </a:lnTo>
                <a:cubicBezTo>
                  <a:pt x="7356" y="845"/>
                  <a:pt x="8789" y="1873"/>
                  <a:pt x="8998" y="3660"/>
                </a:cubicBezTo>
                <a:cubicBezTo>
                  <a:pt x="9180" y="5240"/>
                  <a:pt x="8785" y="7094"/>
                  <a:pt x="7326" y="7976"/>
                </a:cubicBezTo>
                <a:cubicBezTo>
                  <a:pt x="6666" y="8374"/>
                  <a:pt x="5901" y="8555"/>
                  <a:pt x="5133" y="8555"/>
                </a:cubicBezTo>
                <a:cubicBezTo>
                  <a:pt x="4204" y="8555"/>
                  <a:pt x="3273" y="8290"/>
                  <a:pt x="2523" y="7824"/>
                </a:cubicBezTo>
                <a:cubicBezTo>
                  <a:pt x="1004" y="6912"/>
                  <a:pt x="517" y="5179"/>
                  <a:pt x="913" y="3538"/>
                </a:cubicBezTo>
                <a:cubicBezTo>
                  <a:pt x="1095" y="2505"/>
                  <a:pt x="1733" y="1593"/>
                  <a:pt x="2645" y="1046"/>
                </a:cubicBezTo>
                <a:cubicBezTo>
                  <a:pt x="3289" y="668"/>
                  <a:pt x="4014" y="485"/>
                  <a:pt x="4761" y="485"/>
                </a:cubicBezTo>
                <a:close/>
                <a:moveTo>
                  <a:pt x="4855" y="0"/>
                </a:moveTo>
                <a:cubicBezTo>
                  <a:pt x="3162" y="0"/>
                  <a:pt x="1462" y="834"/>
                  <a:pt x="761" y="2444"/>
                </a:cubicBezTo>
                <a:cubicBezTo>
                  <a:pt x="1" y="4207"/>
                  <a:pt x="92" y="6365"/>
                  <a:pt x="1581" y="7763"/>
                </a:cubicBezTo>
                <a:cubicBezTo>
                  <a:pt x="2587" y="8605"/>
                  <a:pt x="3843" y="9044"/>
                  <a:pt x="5104" y="9044"/>
                </a:cubicBezTo>
                <a:cubicBezTo>
                  <a:pt x="5711" y="9044"/>
                  <a:pt x="6318" y="8943"/>
                  <a:pt x="6900" y="8736"/>
                </a:cubicBezTo>
                <a:cubicBezTo>
                  <a:pt x="8755" y="8006"/>
                  <a:pt x="9514" y="6243"/>
                  <a:pt x="9514" y="4419"/>
                </a:cubicBezTo>
                <a:cubicBezTo>
                  <a:pt x="9575" y="3325"/>
                  <a:pt x="9211" y="2261"/>
                  <a:pt x="8511" y="1441"/>
                </a:cubicBezTo>
                <a:cubicBezTo>
                  <a:pt x="7752" y="681"/>
                  <a:pt x="6748" y="195"/>
                  <a:pt x="5715" y="73"/>
                </a:cubicBezTo>
                <a:cubicBezTo>
                  <a:pt x="5432" y="24"/>
                  <a:pt x="5144" y="0"/>
                  <a:pt x="4855" y="0"/>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7316376" y="2929202"/>
            <a:ext cx="30985" cy="201229"/>
          </a:xfrm>
          <a:custGeom>
            <a:avLst/>
            <a:gdLst/>
            <a:ahLst/>
            <a:cxnLst/>
            <a:rect l="l" t="t" r="r" b="b"/>
            <a:pathLst>
              <a:path w="791" h="5137" fill="none" extrusionOk="0">
                <a:moveTo>
                  <a:pt x="791" y="0"/>
                </a:moveTo>
                <a:cubicBezTo>
                  <a:pt x="517" y="1763"/>
                  <a:pt x="244" y="3556"/>
                  <a:pt x="1" y="5137"/>
                </a:cubicBezTo>
              </a:path>
            </a:pathLst>
          </a:custGeom>
          <a:no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7230668" y="3014911"/>
            <a:ext cx="202443" cy="29810"/>
          </a:xfrm>
          <a:custGeom>
            <a:avLst/>
            <a:gdLst/>
            <a:ahLst/>
            <a:cxnLst/>
            <a:rect l="l" t="t" r="r" b="b"/>
            <a:pathLst>
              <a:path w="5168" h="761" fill="none" extrusionOk="0">
                <a:moveTo>
                  <a:pt x="5167" y="760"/>
                </a:moveTo>
                <a:lnTo>
                  <a:pt x="0" y="1"/>
                </a:lnTo>
              </a:path>
            </a:pathLst>
          </a:custGeom>
          <a:solidFill>
            <a:srgbClr val="F4D7A6"/>
          </a:solid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7137791" y="1793365"/>
            <a:ext cx="722772" cy="263357"/>
          </a:xfrm>
          <a:custGeom>
            <a:avLst/>
            <a:gdLst/>
            <a:ahLst/>
            <a:cxnLst/>
            <a:rect l="l" t="t" r="r" b="b"/>
            <a:pathLst>
              <a:path w="18451" h="6723" extrusionOk="0">
                <a:moveTo>
                  <a:pt x="1346" y="1"/>
                </a:moveTo>
                <a:cubicBezTo>
                  <a:pt x="702" y="1"/>
                  <a:pt x="560" y="229"/>
                  <a:pt x="335" y="1245"/>
                </a:cubicBezTo>
                <a:cubicBezTo>
                  <a:pt x="61" y="2491"/>
                  <a:pt x="0" y="3737"/>
                  <a:pt x="304" y="4072"/>
                </a:cubicBezTo>
                <a:cubicBezTo>
                  <a:pt x="608" y="4406"/>
                  <a:pt x="7022" y="5318"/>
                  <a:pt x="8815" y="5591"/>
                </a:cubicBezTo>
                <a:lnTo>
                  <a:pt x="8937" y="5622"/>
                </a:lnTo>
                <a:cubicBezTo>
                  <a:pt x="10571" y="5867"/>
                  <a:pt x="15867" y="6722"/>
                  <a:pt x="17234" y="6722"/>
                </a:cubicBezTo>
                <a:cubicBezTo>
                  <a:pt x="17392" y="6722"/>
                  <a:pt x="17498" y="6711"/>
                  <a:pt x="17539" y="6686"/>
                </a:cubicBezTo>
                <a:cubicBezTo>
                  <a:pt x="17903" y="6443"/>
                  <a:pt x="18238" y="5257"/>
                  <a:pt x="18329" y="3980"/>
                </a:cubicBezTo>
                <a:cubicBezTo>
                  <a:pt x="18450" y="2552"/>
                  <a:pt x="18298" y="2582"/>
                  <a:pt x="16870" y="2278"/>
                </a:cubicBezTo>
                <a:cubicBezTo>
                  <a:pt x="14043" y="1670"/>
                  <a:pt x="12584" y="1397"/>
                  <a:pt x="9636" y="941"/>
                </a:cubicBezTo>
                <a:lnTo>
                  <a:pt x="9544" y="941"/>
                </a:lnTo>
                <a:cubicBezTo>
                  <a:pt x="6596" y="515"/>
                  <a:pt x="5107" y="333"/>
                  <a:pt x="2219" y="59"/>
                </a:cubicBezTo>
                <a:cubicBezTo>
                  <a:pt x="1852" y="28"/>
                  <a:pt x="15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7130623" y="1782475"/>
            <a:ext cx="743024" cy="283531"/>
          </a:xfrm>
          <a:custGeom>
            <a:avLst/>
            <a:gdLst/>
            <a:ahLst/>
            <a:cxnLst/>
            <a:rect l="l" t="t" r="r" b="b"/>
            <a:pathLst>
              <a:path w="18968" h="7238" extrusionOk="0">
                <a:moveTo>
                  <a:pt x="1581" y="527"/>
                </a:moveTo>
                <a:cubicBezTo>
                  <a:pt x="1703" y="527"/>
                  <a:pt x="1825" y="535"/>
                  <a:pt x="1946" y="550"/>
                </a:cubicBezTo>
                <a:cubicBezTo>
                  <a:pt x="2463" y="611"/>
                  <a:pt x="2949" y="641"/>
                  <a:pt x="3466" y="702"/>
                </a:cubicBezTo>
                <a:cubicBezTo>
                  <a:pt x="7205" y="1037"/>
                  <a:pt x="10943" y="1584"/>
                  <a:pt x="14652" y="2283"/>
                </a:cubicBezTo>
                <a:cubicBezTo>
                  <a:pt x="15563" y="2465"/>
                  <a:pt x="16506" y="2678"/>
                  <a:pt x="17418" y="2860"/>
                </a:cubicBezTo>
                <a:cubicBezTo>
                  <a:pt x="17965" y="2982"/>
                  <a:pt x="18299" y="3043"/>
                  <a:pt x="18299" y="3681"/>
                </a:cubicBezTo>
                <a:cubicBezTo>
                  <a:pt x="18329" y="4623"/>
                  <a:pt x="18177" y="5566"/>
                  <a:pt x="17813" y="6447"/>
                </a:cubicBezTo>
                <a:cubicBezTo>
                  <a:pt x="17691" y="6690"/>
                  <a:pt x="17583" y="6744"/>
                  <a:pt x="17398" y="6744"/>
                </a:cubicBezTo>
                <a:cubicBezTo>
                  <a:pt x="17306" y="6744"/>
                  <a:pt x="17195" y="6731"/>
                  <a:pt x="17053" y="6721"/>
                </a:cubicBezTo>
                <a:cubicBezTo>
                  <a:pt x="14408" y="6599"/>
                  <a:pt x="11764" y="6052"/>
                  <a:pt x="9180" y="5657"/>
                </a:cubicBezTo>
                <a:cubicBezTo>
                  <a:pt x="9171" y="5656"/>
                  <a:pt x="9161" y="5655"/>
                  <a:pt x="9151" y="5655"/>
                </a:cubicBezTo>
                <a:cubicBezTo>
                  <a:pt x="9131" y="5655"/>
                  <a:pt x="9110" y="5658"/>
                  <a:pt x="9091" y="5662"/>
                </a:cubicBezTo>
                <a:lnTo>
                  <a:pt x="9091" y="5662"/>
                </a:lnTo>
                <a:cubicBezTo>
                  <a:pt x="9081" y="5660"/>
                  <a:pt x="9070" y="5658"/>
                  <a:pt x="9059" y="5657"/>
                </a:cubicBezTo>
                <a:lnTo>
                  <a:pt x="9059" y="5626"/>
                </a:lnTo>
                <a:cubicBezTo>
                  <a:pt x="6688" y="5292"/>
                  <a:pt x="4256" y="4958"/>
                  <a:pt x="1885" y="4502"/>
                </a:cubicBezTo>
                <a:cubicBezTo>
                  <a:pt x="1490" y="4471"/>
                  <a:pt x="1095" y="4380"/>
                  <a:pt x="730" y="4228"/>
                </a:cubicBezTo>
                <a:cubicBezTo>
                  <a:pt x="366" y="3985"/>
                  <a:pt x="548" y="2860"/>
                  <a:pt x="609" y="2435"/>
                </a:cubicBezTo>
                <a:cubicBezTo>
                  <a:pt x="670" y="1979"/>
                  <a:pt x="761" y="1553"/>
                  <a:pt x="882" y="1097"/>
                </a:cubicBezTo>
                <a:cubicBezTo>
                  <a:pt x="943" y="885"/>
                  <a:pt x="1004" y="641"/>
                  <a:pt x="1217" y="550"/>
                </a:cubicBezTo>
                <a:cubicBezTo>
                  <a:pt x="1338" y="535"/>
                  <a:pt x="1460" y="527"/>
                  <a:pt x="1581" y="527"/>
                </a:cubicBezTo>
                <a:close/>
                <a:moveTo>
                  <a:pt x="1475" y="1"/>
                </a:moveTo>
                <a:cubicBezTo>
                  <a:pt x="1048" y="1"/>
                  <a:pt x="661" y="241"/>
                  <a:pt x="518" y="672"/>
                </a:cubicBezTo>
                <a:cubicBezTo>
                  <a:pt x="183" y="1553"/>
                  <a:pt x="1" y="2496"/>
                  <a:pt x="31" y="3468"/>
                </a:cubicBezTo>
                <a:cubicBezTo>
                  <a:pt x="31" y="3924"/>
                  <a:pt x="92" y="4471"/>
                  <a:pt x="578" y="4654"/>
                </a:cubicBezTo>
                <a:cubicBezTo>
                  <a:pt x="1065" y="4806"/>
                  <a:pt x="1581" y="4958"/>
                  <a:pt x="2098" y="5018"/>
                </a:cubicBezTo>
                <a:cubicBezTo>
                  <a:pt x="2888" y="5170"/>
                  <a:pt x="3648" y="5292"/>
                  <a:pt x="4439" y="5414"/>
                </a:cubicBezTo>
                <a:cubicBezTo>
                  <a:pt x="5958" y="5657"/>
                  <a:pt x="7448" y="5900"/>
                  <a:pt x="8937" y="6113"/>
                </a:cubicBezTo>
                <a:cubicBezTo>
                  <a:pt x="8947" y="6114"/>
                  <a:pt x="8957" y="6114"/>
                  <a:pt x="8966" y="6114"/>
                </a:cubicBezTo>
                <a:cubicBezTo>
                  <a:pt x="8982" y="6114"/>
                  <a:pt x="8997" y="6113"/>
                  <a:pt x="9011" y="6110"/>
                </a:cubicBezTo>
                <a:lnTo>
                  <a:pt x="9011" y="6110"/>
                </a:lnTo>
                <a:cubicBezTo>
                  <a:pt x="9017" y="6111"/>
                  <a:pt x="9022" y="6112"/>
                  <a:pt x="9028" y="6113"/>
                </a:cubicBezTo>
                <a:cubicBezTo>
                  <a:pt x="11673" y="6508"/>
                  <a:pt x="14287" y="7024"/>
                  <a:pt x="16962" y="7207"/>
                </a:cubicBezTo>
                <a:cubicBezTo>
                  <a:pt x="17063" y="7227"/>
                  <a:pt x="17168" y="7237"/>
                  <a:pt x="17272" y="7237"/>
                </a:cubicBezTo>
                <a:cubicBezTo>
                  <a:pt x="17482" y="7237"/>
                  <a:pt x="17691" y="7197"/>
                  <a:pt x="17874" y="7116"/>
                </a:cubicBezTo>
                <a:cubicBezTo>
                  <a:pt x="18481" y="6690"/>
                  <a:pt x="18603" y="5474"/>
                  <a:pt x="18694" y="4836"/>
                </a:cubicBezTo>
                <a:cubicBezTo>
                  <a:pt x="18755" y="4289"/>
                  <a:pt x="18968" y="3407"/>
                  <a:pt x="18603" y="2921"/>
                </a:cubicBezTo>
                <a:cubicBezTo>
                  <a:pt x="18238" y="2435"/>
                  <a:pt x="17478" y="2404"/>
                  <a:pt x="16931" y="2283"/>
                </a:cubicBezTo>
                <a:cubicBezTo>
                  <a:pt x="12858" y="1401"/>
                  <a:pt x="8694" y="733"/>
                  <a:pt x="4560" y="277"/>
                </a:cubicBezTo>
                <a:cubicBezTo>
                  <a:pt x="3557" y="185"/>
                  <a:pt x="2554" y="34"/>
                  <a:pt x="1551" y="3"/>
                </a:cubicBezTo>
                <a:cubicBezTo>
                  <a:pt x="1526" y="1"/>
                  <a:pt x="1500" y="1"/>
                  <a:pt x="147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7475689" y="1823723"/>
            <a:ext cx="47438" cy="194413"/>
          </a:xfrm>
          <a:custGeom>
            <a:avLst/>
            <a:gdLst/>
            <a:ahLst/>
            <a:cxnLst/>
            <a:rect l="l" t="t" r="r" b="b"/>
            <a:pathLst>
              <a:path w="1211" h="4963" extrusionOk="0">
                <a:moveTo>
                  <a:pt x="899" y="0"/>
                </a:moveTo>
                <a:cubicBezTo>
                  <a:pt x="810" y="0"/>
                  <a:pt x="729" y="50"/>
                  <a:pt x="706" y="166"/>
                </a:cubicBezTo>
                <a:cubicBezTo>
                  <a:pt x="493" y="1686"/>
                  <a:pt x="250" y="3175"/>
                  <a:pt x="37" y="4664"/>
                </a:cubicBezTo>
                <a:cubicBezTo>
                  <a:pt x="1" y="4846"/>
                  <a:pt x="159" y="4962"/>
                  <a:pt x="299" y="4962"/>
                </a:cubicBezTo>
                <a:cubicBezTo>
                  <a:pt x="394" y="4962"/>
                  <a:pt x="481" y="4909"/>
                  <a:pt x="493" y="4786"/>
                </a:cubicBezTo>
                <a:cubicBezTo>
                  <a:pt x="706" y="3297"/>
                  <a:pt x="949" y="1807"/>
                  <a:pt x="1192" y="318"/>
                </a:cubicBezTo>
                <a:cubicBezTo>
                  <a:pt x="1211" y="130"/>
                  <a:pt x="1044" y="0"/>
                  <a:pt x="89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7654313" y="1854278"/>
            <a:ext cx="50493" cy="191240"/>
          </a:xfrm>
          <a:custGeom>
            <a:avLst/>
            <a:gdLst/>
            <a:ahLst/>
            <a:cxnLst/>
            <a:rect l="l" t="t" r="r" b="b"/>
            <a:pathLst>
              <a:path w="1289" h="4882" extrusionOk="0">
                <a:moveTo>
                  <a:pt x="990" y="0"/>
                </a:moveTo>
                <a:cubicBezTo>
                  <a:pt x="895" y="0"/>
                  <a:pt x="809" y="54"/>
                  <a:pt x="796" y="176"/>
                </a:cubicBezTo>
                <a:cubicBezTo>
                  <a:pt x="553" y="1666"/>
                  <a:pt x="340" y="3125"/>
                  <a:pt x="36" y="4584"/>
                </a:cubicBezTo>
                <a:cubicBezTo>
                  <a:pt x="0" y="4765"/>
                  <a:pt x="137" y="4881"/>
                  <a:pt x="272" y="4881"/>
                </a:cubicBezTo>
                <a:cubicBezTo>
                  <a:pt x="364" y="4881"/>
                  <a:pt x="455" y="4828"/>
                  <a:pt x="492" y="4705"/>
                </a:cubicBezTo>
                <a:cubicBezTo>
                  <a:pt x="796" y="3246"/>
                  <a:pt x="1009" y="1787"/>
                  <a:pt x="1252" y="298"/>
                </a:cubicBezTo>
                <a:cubicBezTo>
                  <a:pt x="1288" y="117"/>
                  <a:pt x="1130" y="0"/>
                  <a:pt x="990"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7294244" y="1805430"/>
            <a:ext cx="45009" cy="184111"/>
          </a:xfrm>
          <a:custGeom>
            <a:avLst/>
            <a:gdLst/>
            <a:ahLst/>
            <a:cxnLst/>
            <a:rect l="l" t="t" r="r" b="b"/>
            <a:pathLst>
              <a:path w="1149" h="4700" extrusionOk="0">
                <a:moveTo>
                  <a:pt x="864" y="1"/>
                </a:moveTo>
                <a:cubicBezTo>
                  <a:pt x="770" y="1"/>
                  <a:pt x="681" y="54"/>
                  <a:pt x="657" y="177"/>
                </a:cubicBezTo>
                <a:lnTo>
                  <a:pt x="18" y="4402"/>
                </a:lnTo>
                <a:cubicBezTo>
                  <a:pt x="0" y="4583"/>
                  <a:pt x="155" y="4700"/>
                  <a:pt x="290" y="4700"/>
                </a:cubicBezTo>
                <a:cubicBezTo>
                  <a:pt x="381" y="4700"/>
                  <a:pt x="462" y="4646"/>
                  <a:pt x="474" y="4524"/>
                </a:cubicBezTo>
                <a:lnTo>
                  <a:pt x="1113" y="299"/>
                </a:lnTo>
                <a:cubicBezTo>
                  <a:pt x="1149" y="117"/>
                  <a:pt x="1001" y="1"/>
                  <a:pt x="864"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7568096" y="1841155"/>
            <a:ext cx="48613" cy="191240"/>
          </a:xfrm>
          <a:custGeom>
            <a:avLst/>
            <a:gdLst/>
            <a:ahLst/>
            <a:cxnLst/>
            <a:rect l="l" t="t" r="r" b="b"/>
            <a:pathLst>
              <a:path w="1241" h="4882" extrusionOk="0">
                <a:moveTo>
                  <a:pt x="942" y="1"/>
                </a:moveTo>
                <a:cubicBezTo>
                  <a:pt x="847" y="1"/>
                  <a:pt x="760" y="54"/>
                  <a:pt x="748" y="177"/>
                </a:cubicBezTo>
                <a:cubicBezTo>
                  <a:pt x="505" y="1636"/>
                  <a:pt x="292" y="3125"/>
                  <a:pt x="18" y="4584"/>
                </a:cubicBezTo>
                <a:cubicBezTo>
                  <a:pt x="0" y="4765"/>
                  <a:pt x="155" y="4882"/>
                  <a:pt x="296" y="4882"/>
                </a:cubicBezTo>
                <a:cubicBezTo>
                  <a:pt x="391" y="4882"/>
                  <a:pt x="480" y="4829"/>
                  <a:pt x="505" y="4706"/>
                </a:cubicBezTo>
                <a:cubicBezTo>
                  <a:pt x="748" y="3247"/>
                  <a:pt x="961" y="1788"/>
                  <a:pt x="1204" y="298"/>
                </a:cubicBezTo>
                <a:cubicBezTo>
                  <a:pt x="1240" y="117"/>
                  <a:pt x="1082" y="1"/>
                  <a:pt x="94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4"/>
          <p:cNvSpPr/>
          <p:nvPr/>
        </p:nvSpPr>
        <p:spPr>
          <a:xfrm>
            <a:off x="7382342" y="1818553"/>
            <a:ext cx="45518" cy="184072"/>
          </a:xfrm>
          <a:custGeom>
            <a:avLst/>
            <a:gdLst/>
            <a:ahLst/>
            <a:cxnLst/>
            <a:rect l="l" t="t" r="r" b="b"/>
            <a:pathLst>
              <a:path w="1162" h="4699" extrusionOk="0">
                <a:moveTo>
                  <a:pt x="866" y="0"/>
                </a:moveTo>
                <a:cubicBezTo>
                  <a:pt x="771" y="0"/>
                  <a:pt x="682" y="54"/>
                  <a:pt x="657" y="176"/>
                </a:cubicBezTo>
                <a:lnTo>
                  <a:pt x="19" y="4401"/>
                </a:lnTo>
                <a:cubicBezTo>
                  <a:pt x="1" y="4583"/>
                  <a:pt x="155" y="4699"/>
                  <a:pt x="296" y="4699"/>
                </a:cubicBezTo>
                <a:cubicBezTo>
                  <a:pt x="392" y="4699"/>
                  <a:pt x="481" y="4646"/>
                  <a:pt x="505" y="4523"/>
                </a:cubicBezTo>
                <a:lnTo>
                  <a:pt x="1143" y="298"/>
                </a:lnTo>
                <a:cubicBezTo>
                  <a:pt x="1162" y="117"/>
                  <a:pt x="1007" y="0"/>
                  <a:pt x="8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7738847" y="1873315"/>
            <a:ext cx="50493" cy="181721"/>
          </a:xfrm>
          <a:custGeom>
            <a:avLst/>
            <a:gdLst/>
            <a:ahLst/>
            <a:cxnLst/>
            <a:rect l="l" t="t" r="r" b="b"/>
            <a:pathLst>
              <a:path w="1289" h="4639" extrusionOk="0">
                <a:moveTo>
                  <a:pt x="1003" y="0"/>
                </a:moveTo>
                <a:cubicBezTo>
                  <a:pt x="910" y="0"/>
                  <a:pt x="821" y="54"/>
                  <a:pt x="796" y="177"/>
                </a:cubicBezTo>
                <a:cubicBezTo>
                  <a:pt x="584" y="1544"/>
                  <a:pt x="371" y="2943"/>
                  <a:pt x="36" y="4341"/>
                </a:cubicBezTo>
                <a:cubicBezTo>
                  <a:pt x="0" y="4522"/>
                  <a:pt x="137" y="4638"/>
                  <a:pt x="272" y="4638"/>
                </a:cubicBezTo>
                <a:cubicBezTo>
                  <a:pt x="364" y="4638"/>
                  <a:pt x="456" y="4585"/>
                  <a:pt x="492" y="4462"/>
                </a:cubicBezTo>
                <a:cubicBezTo>
                  <a:pt x="827" y="3095"/>
                  <a:pt x="1040" y="1696"/>
                  <a:pt x="1252" y="298"/>
                </a:cubicBezTo>
                <a:cubicBezTo>
                  <a:pt x="1289" y="117"/>
                  <a:pt x="1141" y="0"/>
                  <a:pt x="100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7208497" y="1792346"/>
            <a:ext cx="45518" cy="184111"/>
          </a:xfrm>
          <a:custGeom>
            <a:avLst/>
            <a:gdLst/>
            <a:ahLst/>
            <a:cxnLst/>
            <a:rect l="l" t="t" r="r" b="b"/>
            <a:pathLst>
              <a:path w="1162" h="4700" extrusionOk="0">
                <a:moveTo>
                  <a:pt x="866" y="1"/>
                </a:moveTo>
                <a:cubicBezTo>
                  <a:pt x="771" y="1"/>
                  <a:pt x="682" y="54"/>
                  <a:pt x="657" y="177"/>
                </a:cubicBezTo>
                <a:lnTo>
                  <a:pt x="19" y="4402"/>
                </a:lnTo>
                <a:cubicBezTo>
                  <a:pt x="1" y="4583"/>
                  <a:pt x="156" y="4699"/>
                  <a:pt x="296" y="4699"/>
                </a:cubicBezTo>
                <a:cubicBezTo>
                  <a:pt x="392" y="4699"/>
                  <a:pt x="481" y="4646"/>
                  <a:pt x="505" y="4523"/>
                </a:cubicBezTo>
                <a:cubicBezTo>
                  <a:pt x="718" y="3125"/>
                  <a:pt x="931" y="1727"/>
                  <a:pt x="1144" y="298"/>
                </a:cubicBezTo>
                <a:cubicBezTo>
                  <a:pt x="1162" y="117"/>
                  <a:pt x="1007" y="1"/>
                  <a:pt x="86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7520463" y="1831127"/>
            <a:ext cx="47438" cy="194648"/>
          </a:xfrm>
          <a:custGeom>
            <a:avLst/>
            <a:gdLst/>
            <a:ahLst/>
            <a:cxnLst/>
            <a:rect l="l" t="t" r="r" b="b"/>
            <a:pathLst>
              <a:path w="1211" h="4969" extrusionOk="0">
                <a:moveTo>
                  <a:pt x="908" y="1"/>
                </a:moveTo>
                <a:cubicBezTo>
                  <a:pt x="814" y="1"/>
                  <a:pt x="730" y="57"/>
                  <a:pt x="718" y="190"/>
                </a:cubicBezTo>
                <a:cubicBezTo>
                  <a:pt x="475" y="1679"/>
                  <a:pt x="262" y="3168"/>
                  <a:pt x="19" y="4658"/>
                </a:cubicBezTo>
                <a:cubicBezTo>
                  <a:pt x="0" y="4841"/>
                  <a:pt x="158" y="4969"/>
                  <a:pt x="300" y="4969"/>
                </a:cubicBezTo>
                <a:cubicBezTo>
                  <a:pt x="394" y="4969"/>
                  <a:pt x="481" y="4913"/>
                  <a:pt x="505" y="4779"/>
                </a:cubicBezTo>
                <a:cubicBezTo>
                  <a:pt x="718" y="3290"/>
                  <a:pt x="931" y="1801"/>
                  <a:pt x="1174" y="311"/>
                </a:cubicBezTo>
                <a:cubicBezTo>
                  <a:pt x="1210" y="128"/>
                  <a:pt x="1049" y="1"/>
                  <a:pt x="90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7698304" y="1861407"/>
            <a:ext cx="51042" cy="190848"/>
          </a:xfrm>
          <a:custGeom>
            <a:avLst/>
            <a:gdLst/>
            <a:ahLst/>
            <a:cxnLst/>
            <a:rect l="l" t="t" r="r" b="b"/>
            <a:pathLst>
              <a:path w="1303" h="4872" extrusionOk="0">
                <a:moveTo>
                  <a:pt x="1007" y="1"/>
                </a:moveTo>
                <a:cubicBezTo>
                  <a:pt x="911" y="1"/>
                  <a:pt x="822" y="54"/>
                  <a:pt x="798" y="177"/>
                </a:cubicBezTo>
                <a:cubicBezTo>
                  <a:pt x="585" y="1636"/>
                  <a:pt x="372" y="3095"/>
                  <a:pt x="38" y="4554"/>
                </a:cubicBezTo>
                <a:cubicBezTo>
                  <a:pt x="0" y="4741"/>
                  <a:pt x="172" y="4871"/>
                  <a:pt x="323" y="4871"/>
                </a:cubicBezTo>
                <a:cubicBezTo>
                  <a:pt x="416" y="4871"/>
                  <a:pt x="501" y="4822"/>
                  <a:pt x="524" y="4706"/>
                </a:cubicBezTo>
                <a:cubicBezTo>
                  <a:pt x="798" y="3247"/>
                  <a:pt x="1041" y="1757"/>
                  <a:pt x="1284" y="298"/>
                </a:cubicBezTo>
                <a:cubicBezTo>
                  <a:pt x="1302" y="117"/>
                  <a:pt x="1148" y="1"/>
                  <a:pt x="100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7338704" y="1812598"/>
            <a:ext cx="45088" cy="183680"/>
          </a:xfrm>
          <a:custGeom>
            <a:avLst/>
            <a:gdLst/>
            <a:ahLst/>
            <a:cxnLst/>
            <a:rect l="l" t="t" r="r" b="b"/>
            <a:pathLst>
              <a:path w="1151" h="4689" extrusionOk="0">
                <a:moveTo>
                  <a:pt x="862" y="0"/>
                </a:moveTo>
                <a:cubicBezTo>
                  <a:pt x="771" y="0"/>
                  <a:pt x="689" y="54"/>
                  <a:pt x="677" y="176"/>
                </a:cubicBezTo>
                <a:lnTo>
                  <a:pt x="39" y="4371"/>
                </a:lnTo>
                <a:cubicBezTo>
                  <a:pt x="1" y="4559"/>
                  <a:pt x="161" y="4689"/>
                  <a:pt x="303" y="4689"/>
                </a:cubicBezTo>
                <a:cubicBezTo>
                  <a:pt x="390" y="4689"/>
                  <a:pt x="471" y="4639"/>
                  <a:pt x="494" y="4523"/>
                </a:cubicBezTo>
                <a:lnTo>
                  <a:pt x="1133" y="298"/>
                </a:lnTo>
                <a:cubicBezTo>
                  <a:pt x="1151" y="117"/>
                  <a:pt x="996" y="0"/>
                  <a:pt x="86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7612595" y="1848323"/>
            <a:ext cx="48143" cy="190888"/>
          </a:xfrm>
          <a:custGeom>
            <a:avLst/>
            <a:gdLst/>
            <a:ahLst/>
            <a:cxnLst/>
            <a:rect l="l" t="t" r="r" b="b"/>
            <a:pathLst>
              <a:path w="1229" h="4873" extrusionOk="0">
                <a:moveTo>
                  <a:pt x="943" y="0"/>
                </a:moveTo>
                <a:cubicBezTo>
                  <a:pt x="850" y="0"/>
                  <a:pt x="761" y="54"/>
                  <a:pt x="737" y="176"/>
                </a:cubicBezTo>
                <a:cubicBezTo>
                  <a:pt x="524" y="1635"/>
                  <a:pt x="281" y="3094"/>
                  <a:pt x="38" y="4584"/>
                </a:cubicBezTo>
                <a:cubicBezTo>
                  <a:pt x="0" y="4751"/>
                  <a:pt x="156" y="4873"/>
                  <a:pt x="297" y="4873"/>
                </a:cubicBezTo>
                <a:cubicBezTo>
                  <a:pt x="386" y="4873"/>
                  <a:pt x="470" y="4823"/>
                  <a:pt x="493" y="4705"/>
                </a:cubicBezTo>
                <a:cubicBezTo>
                  <a:pt x="767" y="3246"/>
                  <a:pt x="980" y="1757"/>
                  <a:pt x="1193" y="298"/>
                </a:cubicBezTo>
                <a:cubicBezTo>
                  <a:pt x="1229" y="117"/>
                  <a:pt x="1081" y="0"/>
                  <a:pt x="94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7426881" y="1826113"/>
            <a:ext cx="45793" cy="183680"/>
          </a:xfrm>
          <a:custGeom>
            <a:avLst/>
            <a:gdLst/>
            <a:ahLst/>
            <a:cxnLst/>
            <a:rect l="l" t="t" r="r" b="b"/>
            <a:pathLst>
              <a:path w="1169" h="4689" extrusionOk="0">
                <a:moveTo>
                  <a:pt x="854" y="0"/>
                </a:moveTo>
                <a:cubicBezTo>
                  <a:pt x="765" y="0"/>
                  <a:pt x="687" y="50"/>
                  <a:pt x="675" y="166"/>
                </a:cubicBezTo>
                <a:lnTo>
                  <a:pt x="37" y="4391"/>
                </a:lnTo>
                <a:cubicBezTo>
                  <a:pt x="1" y="4572"/>
                  <a:pt x="159" y="4688"/>
                  <a:pt x="299" y="4688"/>
                </a:cubicBezTo>
                <a:cubicBezTo>
                  <a:pt x="394" y="4688"/>
                  <a:pt x="480" y="4635"/>
                  <a:pt x="493" y="4512"/>
                </a:cubicBezTo>
                <a:lnTo>
                  <a:pt x="1131" y="318"/>
                </a:lnTo>
                <a:cubicBezTo>
                  <a:pt x="1169" y="130"/>
                  <a:pt x="997" y="0"/>
                  <a:pt x="8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7782876" y="1879270"/>
            <a:ext cx="51003" cy="182896"/>
          </a:xfrm>
          <a:custGeom>
            <a:avLst/>
            <a:gdLst/>
            <a:ahLst/>
            <a:cxnLst/>
            <a:rect l="l" t="t" r="r" b="b"/>
            <a:pathLst>
              <a:path w="1302" h="4669" extrusionOk="0">
                <a:moveTo>
                  <a:pt x="1006" y="0"/>
                </a:moveTo>
                <a:cubicBezTo>
                  <a:pt x="910" y="0"/>
                  <a:pt x="822" y="54"/>
                  <a:pt x="797" y="177"/>
                </a:cubicBezTo>
                <a:cubicBezTo>
                  <a:pt x="584" y="1575"/>
                  <a:pt x="371" y="2973"/>
                  <a:pt x="37" y="4371"/>
                </a:cubicBezTo>
                <a:cubicBezTo>
                  <a:pt x="1" y="4552"/>
                  <a:pt x="148" y="4669"/>
                  <a:pt x="293" y="4669"/>
                </a:cubicBezTo>
                <a:cubicBezTo>
                  <a:pt x="390" y="4669"/>
                  <a:pt x="487" y="4615"/>
                  <a:pt x="523" y="4493"/>
                </a:cubicBezTo>
                <a:cubicBezTo>
                  <a:pt x="827" y="3125"/>
                  <a:pt x="1040" y="1727"/>
                  <a:pt x="1283" y="298"/>
                </a:cubicBezTo>
                <a:cubicBezTo>
                  <a:pt x="1301" y="117"/>
                  <a:pt x="1147" y="0"/>
                  <a:pt x="10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7253035" y="1799828"/>
            <a:ext cx="45793" cy="183758"/>
          </a:xfrm>
          <a:custGeom>
            <a:avLst/>
            <a:gdLst/>
            <a:ahLst/>
            <a:cxnLst/>
            <a:rect l="l" t="t" r="r" b="b"/>
            <a:pathLst>
              <a:path w="1169" h="4691" extrusionOk="0">
                <a:moveTo>
                  <a:pt x="859" y="1"/>
                </a:moveTo>
                <a:cubicBezTo>
                  <a:pt x="768" y="1"/>
                  <a:pt x="687" y="50"/>
                  <a:pt x="675" y="168"/>
                </a:cubicBezTo>
                <a:lnTo>
                  <a:pt x="37" y="4393"/>
                </a:lnTo>
                <a:cubicBezTo>
                  <a:pt x="1" y="4574"/>
                  <a:pt x="159" y="4691"/>
                  <a:pt x="299" y="4691"/>
                </a:cubicBezTo>
                <a:cubicBezTo>
                  <a:pt x="394" y="4691"/>
                  <a:pt x="481" y="4637"/>
                  <a:pt x="493" y="4515"/>
                </a:cubicBezTo>
                <a:lnTo>
                  <a:pt x="1131" y="290"/>
                </a:lnTo>
                <a:cubicBezTo>
                  <a:pt x="1168" y="122"/>
                  <a:pt x="1001" y="1"/>
                  <a:pt x="85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7163762" y="1786392"/>
            <a:ext cx="45714" cy="184111"/>
          </a:xfrm>
          <a:custGeom>
            <a:avLst/>
            <a:gdLst/>
            <a:ahLst/>
            <a:cxnLst/>
            <a:rect l="l" t="t" r="r" b="b"/>
            <a:pathLst>
              <a:path w="1167" h="4700" extrusionOk="0">
                <a:moveTo>
                  <a:pt x="868" y="1"/>
                </a:moveTo>
                <a:cubicBezTo>
                  <a:pt x="774" y="1"/>
                  <a:pt x="687" y="54"/>
                  <a:pt x="675" y="177"/>
                </a:cubicBezTo>
                <a:lnTo>
                  <a:pt x="36" y="4402"/>
                </a:lnTo>
                <a:cubicBezTo>
                  <a:pt x="0" y="4583"/>
                  <a:pt x="158" y="4699"/>
                  <a:pt x="299" y="4699"/>
                </a:cubicBezTo>
                <a:cubicBezTo>
                  <a:pt x="393" y="4699"/>
                  <a:pt x="480" y="4646"/>
                  <a:pt x="492" y="4523"/>
                </a:cubicBezTo>
                <a:lnTo>
                  <a:pt x="1131" y="298"/>
                </a:lnTo>
                <a:cubicBezTo>
                  <a:pt x="1167" y="117"/>
                  <a:pt x="1009" y="1"/>
                  <a:pt x="86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TITLE_ONLY_2_1_1_1_1_1_1_1">
    <p:spTree>
      <p:nvGrpSpPr>
        <p:cNvPr id="1" name="Shape 2183"/>
        <p:cNvGrpSpPr/>
        <p:nvPr/>
      </p:nvGrpSpPr>
      <p:grpSpPr>
        <a:xfrm>
          <a:off x="0" y="0"/>
          <a:ext cx="0" cy="0"/>
          <a:chOff x="0" y="0"/>
          <a:chExt cx="0" cy="0"/>
        </a:xfrm>
      </p:grpSpPr>
      <p:sp>
        <p:nvSpPr>
          <p:cNvPr id="2184" name="Google Shape;2184;p22"/>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185" name="Google Shape;2185;p22"/>
          <p:cNvGrpSpPr/>
          <p:nvPr/>
        </p:nvGrpSpPr>
        <p:grpSpPr>
          <a:xfrm>
            <a:off x="8228713" y="138721"/>
            <a:ext cx="400868" cy="397397"/>
            <a:chOff x="5900600" y="1380896"/>
            <a:chExt cx="400868" cy="397397"/>
          </a:xfrm>
        </p:grpSpPr>
        <p:sp>
          <p:nvSpPr>
            <p:cNvPr id="2186" name="Google Shape;2186;p22"/>
            <p:cNvSpPr/>
            <p:nvPr/>
          </p:nvSpPr>
          <p:spPr>
            <a:xfrm>
              <a:off x="6146105" y="16858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6011852" y="16897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5928145" y="15093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6010874" y="14117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6205580" y="14780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2"/>
            <p:cNvSpPr/>
            <p:nvPr/>
          </p:nvSpPr>
          <p:spPr>
            <a:xfrm>
              <a:off x="6215172" y="16085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2"/>
            <p:cNvSpPr/>
            <p:nvPr/>
          </p:nvSpPr>
          <p:spPr>
            <a:xfrm>
              <a:off x="6130266" y="14139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a:off x="5933035" y="16225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2"/>
            <p:cNvSpPr/>
            <p:nvPr/>
          </p:nvSpPr>
          <p:spPr>
            <a:xfrm>
              <a:off x="5955248" y="14509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2"/>
            <p:cNvSpPr/>
            <p:nvPr/>
          </p:nvSpPr>
          <p:spPr>
            <a:xfrm>
              <a:off x="6060757" y="13808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2"/>
            <p:cNvSpPr/>
            <p:nvPr/>
          </p:nvSpPr>
          <p:spPr>
            <a:xfrm>
              <a:off x="6071926" y="17021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2"/>
            <p:cNvSpPr/>
            <p:nvPr/>
          </p:nvSpPr>
          <p:spPr>
            <a:xfrm>
              <a:off x="6223786" y="15331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6191192" y="16580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5929375" y="14293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5900600" y="15694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5942785" y="16705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6179676" y="14139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22"/>
          <p:cNvGrpSpPr/>
          <p:nvPr/>
        </p:nvGrpSpPr>
        <p:grpSpPr>
          <a:xfrm>
            <a:off x="8573645" y="1017735"/>
            <a:ext cx="300659" cy="297030"/>
            <a:chOff x="361345" y="2362310"/>
            <a:chExt cx="300659" cy="297030"/>
          </a:xfrm>
        </p:grpSpPr>
        <p:sp>
          <p:nvSpPr>
            <p:cNvPr id="2204" name="Google Shape;2204;p22"/>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2"/>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2"/>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2"/>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2"/>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2"/>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2"/>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22"/>
          <p:cNvGrpSpPr/>
          <p:nvPr/>
        </p:nvGrpSpPr>
        <p:grpSpPr>
          <a:xfrm>
            <a:off x="8490474" y="4079791"/>
            <a:ext cx="535153" cy="529032"/>
            <a:chOff x="17130199" y="4920241"/>
            <a:chExt cx="535153" cy="529032"/>
          </a:xfrm>
        </p:grpSpPr>
        <p:sp>
          <p:nvSpPr>
            <p:cNvPr id="2222" name="Google Shape;2222;p22"/>
            <p:cNvSpPr/>
            <p:nvPr/>
          </p:nvSpPr>
          <p:spPr>
            <a:xfrm>
              <a:off x="17262528" y="532697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2"/>
            <p:cNvSpPr/>
            <p:nvPr/>
          </p:nvSpPr>
          <p:spPr>
            <a:xfrm>
              <a:off x="17441868" y="533271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2"/>
            <p:cNvSpPr/>
            <p:nvPr/>
          </p:nvSpPr>
          <p:spPr>
            <a:xfrm>
              <a:off x="17543528" y="509159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2"/>
            <p:cNvSpPr/>
            <p:nvPr/>
          </p:nvSpPr>
          <p:spPr>
            <a:xfrm>
              <a:off x="17450987" y="496138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2"/>
            <p:cNvSpPr/>
            <p:nvPr/>
          </p:nvSpPr>
          <p:spPr>
            <a:xfrm>
              <a:off x="17173331" y="504941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2"/>
            <p:cNvSpPr/>
            <p:nvPr/>
          </p:nvSpPr>
          <p:spPr>
            <a:xfrm>
              <a:off x="17159921" y="522402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2"/>
            <p:cNvSpPr/>
            <p:nvPr/>
          </p:nvSpPr>
          <p:spPr>
            <a:xfrm>
              <a:off x="17291303" y="496457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2"/>
            <p:cNvSpPr/>
            <p:nvPr/>
          </p:nvSpPr>
          <p:spPr>
            <a:xfrm>
              <a:off x="17533937" y="524257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2"/>
            <p:cNvSpPr/>
            <p:nvPr/>
          </p:nvSpPr>
          <p:spPr>
            <a:xfrm>
              <a:off x="17189643" y="501240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2"/>
            <p:cNvSpPr/>
            <p:nvPr/>
          </p:nvSpPr>
          <p:spPr>
            <a:xfrm>
              <a:off x="17353460" y="492024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2"/>
            <p:cNvSpPr/>
            <p:nvPr/>
          </p:nvSpPr>
          <p:spPr>
            <a:xfrm>
              <a:off x="17339041" y="534805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2"/>
            <p:cNvSpPr/>
            <p:nvPr/>
          </p:nvSpPr>
          <p:spPr>
            <a:xfrm>
              <a:off x="17130199" y="512293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2"/>
            <p:cNvSpPr/>
            <p:nvPr/>
          </p:nvSpPr>
          <p:spPr>
            <a:xfrm>
              <a:off x="17164465" y="528955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2"/>
            <p:cNvSpPr/>
            <p:nvPr/>
          </p:nvSpPr>
          <p:spPr>
            <a:xfrm>
              <a:off x="17520527" y="498457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2"/>
            <p:cNvSpPr/>
            <p:nvPr/>
          </p:nvSpPr>
          <p:spPr>
            <a:xfrm>
              <a:off x="17558863" y="517120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2"/>
            <p:cNvSpPr/>
            <p:nvPr/>
          </p:nvSpPr>
          <p:spPr>
            <a:xfrm>
              <a:off x="17503237" y="530586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2"/>
            <p:cNvSpPr/>
            <p:nvPr/>
          </p:nvSpPr>
          <p:spPr>
            <a:xfrm>
              <a:off x="17186330" y="496419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2"/>
          <p:cNvGrpSpPr/>
          <p:nvPr/>
        </p:nvGrpSpPr>
        <p:grpSpPr>
          <a:xfrm>
            <a:off x="194545" y="1923035"/>
            <a:ext cx="300659" cy="297030"/>
            <a:chOff x="194545" y="1923035"/>
            <a:chExt cx="300659" cy="297030"/>
          </a:xfrm>
        </p:grpSpPr>
        <p:sp>
          <p:nvSpPr>
            <p:cNvPr id="2240" name="Google Shape;2240;p22"/>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2"/>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2"/>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2"/>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2"/>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2"/>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2"/>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2"/>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2"/>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2"/>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2"/>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2"/>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2"/>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2"/>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2"/>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2"/>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2"/>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22"/>
          <p:cNvGrpSpPr/>
          <p:nvPr/>
        </p:nvGrpSpPr>
        <p:grpSpPr>
          <a:xfrm>
            <a:off x="194538" y="117321"/>
            <a:ext cx="400868" cy="397397"/>
            <a:chOff x="6179000" y="1386846"/>
            <a:chExt cx="400868" cy="397397"/>
          </a:xfrm>
        </p:grpSpPr>
        <p:sp>
          <p:nvSpPr>
            <p:cNvPr id="2258" name="Google Shape;2258;p22"/>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2"/>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2"/>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2"/>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2"/>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2"/>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2"/>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2"/>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2"/>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2"/>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2"/>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2"/>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2"/>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2"/>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2"/>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2"/>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2"/>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idea 1">
  <p:cSld name="MAIN_POINT_1">
    <p:spTree>
      <p:nvGrpSpPr>
        <p:cNvPr id="1" name="Shape 2866"/>
        <p:cNvGrpSpPr/>
        <p:nvPr/>
      </p:nvGrpSpPr>
      <p:grpSpPr>
        <a:xfrm>
          <a:off x="0" y="0"/>
          <a:ext cx="0" cy="0"/>
          <a:chOff x="0" y="0"/>
          <a:chExt cx="0" cy="0"/>
        </a:xfrm>
      </p:grpSpPr>
      <p:sp>
        <p:nvSpPr>
          <p:cNvPr id="2867" name="Google Shape;2867;p25"/>
          <p:cNvSpPr/>
          <p:nvPr/>
        </p:nvSpPr>
        <p:spPr>
          <a:xfrm>
            <a:off x="4572000" y="831075"/>
            <a:ext cx="3857400" cy="3481200"/>
          </a:xfrm>
          <a:prstGeom prst="roundRect">
            <a:avLst>
              <a:gd name="adj" fmla="val 7371"/>
            </a:avLst>
          </a:prstGeom>
          <a:solidFill>
            <a:schemeClr val="lt1"/>
          </a:solidFill>
          <a:ln>
            <a:noFill/>
          </a:ln>
          <a:effectLst>
            <a:outerShdw blurRad="142875" dist="38100"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a:off x="4572000" y="831075"/>
            <a:ext cx="3857400" cy="1969200"/>
          </a:xfrm>
          <a:prstGeom prst="roundRect">
            <a:avLst>
              <a:gd name="adj" fmla="val 132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a:off x="4571975" y="2571750"/>
            <a:ext cx="3857400" cy="52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txBox="1">
            <a:spLocks noGrp="1"/>
          </p:cNvSpPr>
          <p:nvPr>
            <p:ph type="title"/>
          </p:nvPr>
        </p:nvSpPr>
        <p:spPr>
          <a:xfrm>
            <a:off x="4681175" y="975250"/>
            <a:ext cx="3639000" cy="146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871" name="Google Shape;2871;p25"/>
          <p:cNvSpPr txBox="1">
            <a:spLocks noGrp="1"/>
          </p:cNvSpPr>
          <p:nvPr>
            <p:ph type="subTitle" idx="1"/>
          </p:nvPr>
        </p:nvSpPr>
        <p:spPr>
          <a:xfrm>
            <a:off x="5098475" y="2717180"/>
            <a:ext cx="2804700" cy="14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872" name="Google Shape;2872;p25"/>
          <p:cNvGrpSpPr/>
          <p:nvPr/>
        </p:nvGrpSpPr>
        <p:grpSpPr>
          <a:xfrm>
            <a:off x="8138000" y="975250"/>
            <a:ext cx="158800" cy="158800"/>
            <a:chOff x="8138000" y="975250"/>
            <a:chExt cx="158800" cy="158800"/>
          </a:xfrm>
        </p:grpSpPr>
        <p:cxnSp>
          <p:nvCxnSpPr>
            <p:cNvPr id="2873" name="Google Shape;2873;p25"/>
            <p:cNvCxnSpPr/>
            <p:nvPr/>
          </p:nvCxnSpPr>
          <p:spPr>
            <a:xfrm>
              <a:off x="8138000" y="982250"/>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2874" name="Google Shape;2874;p25"/>
            <p:cNvCxnSpPr/>
            <p:nvPr/>
          </p:nvCxnSpPr>
          <p:spPr>
            <a:xfrm rot="10800000" flipH="1">
              <a:off x="8141400" y="975250"/>
              <a:ext cx="155400" cy="155400"/>
            </a:xfrm>
            <a:prstGeom prst="straightConnector1">
              <a:avLst/>
            </a:prstGeom>
            <a:noFill/>
            <a:ln w="9525" cap="flat" cmpd="sng">
              <a:solidFill>
                <a:schemeClr val="lt1"/>
              </a:solidFill>
              <a:prstDash val="solid"/>
              <a:round/>
              <a:headEnd type="none" w="med" len="med"/>
              <a:tailEnd type="none" w="med" len="med"/>
            </a:ln>
          </p:spPr>
        </p:cxnSp>
      </p:grpSp>
      <p:grpSp>
        <p:nvGrpSpPr>
          <p:cNvPr id="2875" name="Google Shape;2875;p25"/>
          <p:cNvGrpSpPr/>
          <p:nvPr/>
        </p:nvGrpSpPr>
        <p:grpSpPr>
          <a:xfrm>
            <a:off x="1577421" y="1609174"/>
            <a:ext cx="818111" cy="754282"/>
            <a:chOff x="1577421" y="1609174"/>
            <a:chExt cx="818111" cy="754282"/>
          </a:xfrm>
        </p:grpSpPr>
        <p:sp>
          <p:nvSpPr>
            <p:cNvPr id="2876" name="Google Shape;2876;p25"/>
            <p:cNvSpPr/>
            <p:nvPr/>
          </p:nvSpPr>
          <p:spPr>
            <a:xfrm>
              <a:off x="2069582" y="2170260"/>
              <a:ext cx="115735" cy="122613"/>
            </a:xfrm>
            <a:custGeom>
              <a:avLst/>
              <a:gdLst/>
              <a:ahLst/>
              <a:cxnLst/>
              <a:rect l="l" t="t" r="r" b="b"/>
              <a:pathLst>
                <a:path w="3668" h="3886" extrusionOk="0">
                  <a:moveTo>
                    <a:pt x="851" y="0"/>
                  </a:moveTo>
                  <a:lnTo>
                    <a:pt x="0" y="426"/>
                  </a:lnTo>
                  <a:cubicBezTo>
                    <a:pt x="304" y="1064"/>
                    <a:pt x="1034" y="2402"/>
                    <a:pt x="1034" y="2402"/>
                  </a:cubicBezTo>
                  <a:cubicBezTo>
                    <a:pt x="335" y="2645"/>
                    <a:pt x="91" y="3283"/>
                    <a:pt x="669" y="3769"/>
                  </a:cubicBezTo>
                  <a:cubicBezTo>
                    <a:pt x="751" y="3852"/>
                    <a:pt x="870" y="3885"/>
                    <a:pt x="1011" y="3885"/>
                  </a:cubicBezTo>
                  <a:cubicBezTo>
                    <a:pt x="1547" y="3885"/>
                    <a:pt x="2399" y="3397"/>
                    <a:pt x="2736" y="3253"/>
                  </a:cubicBezTo>
                  <a:cubicBezTo>
                    <a:pt x="3668" y="2774"/>
                    <a:pt x="3201" y="1774"/>
                    <a:pt x="2391" y="1774"/>
                  </a:cubicBezTo>
                  <a:cubicBezTo>
                    <a:pt x="2224" y="1774"/>
                    <a:pt x="2042" y="1816"/>
                    <a:pt x="1854" y="1915"/>
                  </a:cubicBezTo>
                  <a:cubicBezTo>
                    <a:pt x="1490" y="1277"/>
                    <a:pt x="1155" y="669"/>
                    <a:pt x="851"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a:off x="2063887" y="2162625"/>
              <a:ext cx="124475" cy="137727"/>
            </a:xfrm>
            <a:custGeom>
              <a:avLst/>
              <a:gdLst/>
              <a:ahLst/>
              <a:cxnLst/>
              <a:rect l="l" t="t" r="r" b="b"/>
              <a:pathLst>
                <a:path w="3945" h="4365" extrusionOk="0">
                  <a:moveTo>
                    <a:pt x="1216" y="1"/>
                  </a:moveTo>
                  <a:cubicBezTo>
                    <a:pt x="1059" y="1"/>
                    <a:pt x="882" y="175"/>
                    <a:pt x="966" y="364"/>
                  </a:cubicBezTo>
                  <a:cubicBezTo>
                    <a:pt x="1240" y="1033"/>
                    <a:pt x="1604" y="1641"/>
                    <a:pt x="1969" y="2279"/>
                  </a:cubicBezTo>
                  <a:cubicBezTo>
                    <a:pt x="2009" y="2338"/>
                    <a:pt x="2087" y="2385"/>
                    <a:pt x="2170" y="2385"/>
                  </a:cubicBezTo>
                  <a:cubicBezTo>
                    <a:pt x="2215" y="2385"/>
                    <a:pt x="2261" y="2372"/>
                    <a:pt x="2303" y="2340"/>
                  </a:cubicBezTo>
                  <a:cubicBezTo>
                    <a:pt x="2411" y="2268"/>
                    <a:pt x="2538" y="2234"/>
                    <a:pt x="2667" y="2234"/>
                  </a:cubicBezTo>
                  <a:cubicBezTo>
                    <a:pt x="2865" y="2234"/>
                    <a:pt x="3068" y="2314"/>
                    <a:pt x="3215" y="2461"/>
                  </a:cubicBezTo>
                  <a:cubicBezTo>
                    <a:pt x="3398" y="2704"/>
                    <a:pt x="3306" y="3069"/>
                    <a:pt x="3033" y="3191"/>
                  </a:cubicBezTo>
                  <a:cubicBezTo>
                    <a:pt x="2729" y="3404"/>
                    <a:pt x="2425" y="3556"/>
                    <a:pt x="2060" y="3677"/>
                  </a:cubicBezTo>
                  <a:cubicBezTo>
                    <a:pt x="1896" y="3747"/>
                    <a:pt x="1587" y="3908"/>
                    <a:pt x="1343" y="3908"/>
                  </a:cubicBezTo>
                  <a:cubicBezTo>
                    <a:pt x="1271" y="3908"/>
                    <a:pt x="1204" y="3894"/>
                    <a:pt x="1148" y="3860"/>
                  </a:cubicBezTo>
                  <a:cubicBezTo>
                    <a:pt x="966" y="3738"/>
                    <a:pt x="875" y="3556"/>
                    <a:pt x="905" y="3343"/>
                  </a:cubicBezTo>
                  <a:cubicBezTo>
                    <a:pt x="936" y="3100"/>
                    <a:pt x="1209" y="2948"/>
                    <a:pt x="1422" y="2887"/>
                  </a:cubicBezTo>
                  <a:cubicBezTo>
                    <a:pt x="1574" y="2826"/>
                    <a:pt x="1635" y="2674"/>
                    <a:pt x="1574" y="2522"/>
                  </a:cubicBezTo>
                  <a:cubicBezTo>
                    <a:pt x="1209" y="1884"/>
                    <a:pt x="844" y="1215"/>
                    <a:pt x="510" y="546"/>
                  </a:cubicBezTo>
                  <a:cubicBezTo>
                    <a:pt x="463" y="462"/>
                    <a:pt x="393" y="426"/>
                    <a:pt x="321" y="426"/>
                  </a:cubicBezTo>
                  <a:cubicBezTo>
                    <a:pt x="163" y="426"/>
                    <a:pt x="1" y="601"/>
                    <a:pt x="85" y="790"/>
                  </a:cubicBezTo>
                  <a:cubicBezTo>
                    <a:pt x="383" y="1386"/>
                    <a:pt x="705" y="1982"/>
                    <a:pt x="1030" y="2557"/>
                  </a:cubicBezTo>
                  <a:lnTo>
                    <a:pt x="1030" y="2557"/>
                  </a:lnTo>
                  <a:cubicBezTo>
                    <a:pt x="572" y="2820"/>
                    <a:pt x="234" y="3293"/>
                    <a:pt x="540" y="3829"/>
                  </a:cubicBezTo>
                  <a:cubicBezTo>
                    <a:pt x="662" y="4072"/>
                    <a:pt x="875" y="4255"/>
                    <a:pt x="1118" y="4346"/>
                  </a:cubicBezTo>
                  <a:cubicBezTo>
                    <a:pt x="1218" y="4357"/>
                    <a:pt x="1314" y="4364"/>
                    <a:pt x="1408" y="4364"/>
                  </a:cubicBezTo>
                  <a:cubicBezTo>
                    <a:pt x="1570" y="4364"/>
                    <a:pt x="1724" y="4343"/>
                    <a:pt x="1878" y="4285"/>
                  </a:cubicBezTo>
                  <a:cubicBezTo>
                    <a:pt x="2151" y="4194"/>
                    <a:pt x="2425" y="4072"/>
                    <a:pt x="2668" y="3951"/>
                  </a:cubicBezTo>
                  <a:cubicBezTo>
                    <a:pt x="2881" y="3860"/>
                    <a:pt x="3094" y="3738"/>
                    <a:pt x="3306" y="3616"/>
                  </a:cubicBezTo>
                  <a:cubicBezTo>
                    <a:pt x="3793" y="3343"/>
                    <a:pt x="3945" y="2765"/>
                    <a:pt x="3702" y="2279"/>
                  </a:cubicBezTo>
                  <a:cubicBezTo>
                    <a:pt x="3468" y="1948"/>
                    <a:pt x="3085" y="1767"/>
                    <a:pt x="2696" y="1767"/>
                  </a:cubicBezTo>
                  <a:cubicBezTo>
                    <a:pt x="2557" y="1767"/>
                    <a:pt x="2417" y="1790"/>
                    <a:pt x="2282" y="1838"/>
                  </a:cubicBezTo>
                  <a:lnTo>
                    <a:pt x="2282" y="1838"/>
                  </a:lnTo>
                  <a:cubicBezTo>
                    <a:pt x="1961" y="1271"/>
                    <a:pt x="1664" y="720"/>
                    <a:pt x="1392" y="121"/>
                  </a:cubicBezTo>
                  <a:cubicBezTo>
                    <a:pt x="1354" y="36"/>
                    <a:pt x="12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a:off x="1802922" y="2178874"/>
              <a:ext cx="114031" cy="122834"/>
            </a:xfrm>
            <a:custGeom>
              <a:avLst/>
              <a:gdLst/>
              <a:ahLst/>
              <a:cxnLst/>
              <a:rect l="l" t="t" r="r" b="b"/>
              <a:pathLst>
                <a:path w="3614" h="3893" extrusionOk="0">
                  <a:moveTo>
                    <a:pt x="2702" y="1"/>
                  </a:moveTo>
                  <a:cubicBezTo>
                    <a:pt x="2428" y="670"/>
                    <a:pt x="2124" y="1308"/>
                    <a:pt x="1790" y="1946"/>
                  </a:cubicBezTo>
                  <a:cubicBezTo>
                    <a:pt x="1608" y="1858"/>
                    <a:pt x="1434" y="1820"/>
                    <a:pt x="1274" y="1820"/>
                  </a:cubicBezTo>
                  <a:cubicBezTo>
                    <a:pt x="443" y="1820"/>
                    <a:pt x="1" y="2855"/>
                    <a:pt x="969" y="3314"/>
                  </a:cubicBezTo>
                  <a:cubicBezTo>
                    <a:pt x="1301" y="3456"/>
                    <a:pt x="2148" y="3893"/>
                    <a:pt x="2679" y="3893"/>
                  </a:cubicBezTo>
                  <a:cubicBezTo>
                    <a:pt x="2830" y="3893"/>
                    <a:pt x="2956" y="3858"/>
                    <a:pt x="3036" y="3770"/>
                  </a:cubicBezTo>
                  <a:cubicBezTo>
                    <a:pt x="3614" y="3223"/>
                    <a:pt x="3340" y="2615"/>
                    <a:pt x="2611" y="2402"/>
                  </a:cubicBezTo>
                  <a:cubicBezTo>
                    <a:pt x="2611" y="2402"/>
                    <a:pt x="3279" y="1034"/>
                    <a:pt x="3583" y="396"/>
                  </a:cubicBezTo>
                  <a:lnTo>
                    <a:pt x="270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a:off x="1805667" y="2171396"/>
              <a:ext cx="119710" cy="137948"/>
            </a:xfrm>
            <a:custGeom>
              <a:avLst/>
              <a:gdLst/>
              <a:ahLst/>
              <a:cxnLst/>
              <a:rect l="l" t="t" r="r" b="b"/>
              <a:pathLst>
                <a:path w="3794" h="4372" extrusionOk="0">
                  <a:moveTo>
                    <a:pt x="2649" y="1"/>
                  </a:moveTo>
                  <a:cubicBezTo>
                    <a:pt x="2568" y="1"/>
                    <a:pt x="2476" y="51"/>
                    <a:pt x="2433" y="116"/>
                  </a:cubicBezTo>
                  <a:cubicBezTo>
                    <a:pt x="2186" y="720"/>
                    <a:pt x="1890" y="1298"/>
                    <a:pt x="1589" y="1874"/>
                  </a:cubicBezTo>
                  <a:lnTo>
                    <a:pt x="1589" y="1874"/>
                  </a:lnTo>
                  <a:cubicBezTo>
                    <a:pt x="1472" y="1840"/>
                    <a:pt x="1353" y="1823"/>
                    <a:pt x="1236" y="1823"/>
                  </a:cubicBezTo>
                  <a:cubicBezTo>
                    <a:pt x="895" y="1823"/>
                    <a:pt x="566" y="1964"/>
                    <a:pt x="335" y="2214"/>
                  </a:cubicBezTo>
                  <a:cubicBezTo>
                    <a:pt x="1" y="2609"/>
                    <a:pt x="31" y="3186"/>
                    <a:pt x="396" y="3521"/>
                  </a:cubicBezTo>
                  <a:cubicBezTo>
                    <a:pt x="578" y="3673"/>
                    <a:pt x="822" y="3794"/>
                    <a:pt x="1034" y="3916"/>
                  </a:cubicBezTo>
                  <a:cubicBezTo>
                    <a:pt x="1308" y="4037"/>
                    <a:pt x="1551" y="4129"/>
                    <a:pt x="1825" y="4220"/>
                  </a:cubicBezTo>
                  <a:cubicBezTo>
                    <a:pt x="2068" y="4341"/>
                    <a:pt x="2341" y="4372"/>
                    <a:pt x="2615" y="4372"/>
                  </a:cubicBezTo>
                  <a:cubicBezTo>
                    <a:pt x="2889" y="4372"/>
                    <a:pt x="3132" y="4250"/>
                    <a:pt x="3253" y="4037"/>
                  </a:cubicBezTo>
                  <a:cubicBezTo>
                    <a:pt x="3496" y="3764"/>
                    <a:pt x="3557" y="3430"/>
                    <a:pt x="3436" y="3095"/>
                  </a:cubicBezTo>
                  <a:cubicBezTo>
                    <a:pt x="3303" y="2851"/>
                    <a:pt x="3105" y="2656"/>
                    <a:pt x="2866" y="2533"/>
                  </a:cubicBezTo>
                  <a:lnTo>
                    <a:pt x="2866" y="2533"/>
                  </a:lnTo>
                  <a:cubicBezTo>
                    <a:pt x="3157" y="1950"/>
                    <a:pt x="3444" y="1364"/>
                    <a:pt x="3709" y="755"/>
                  </a:cubicBezTo>
                  <a:cubicBezTo>
                    <a:pt x="3793" y="566"/>
                    <a:pt x="3616" y="392"/>
                    <a:pt x="3459" y="392"/>
                  </a:cubicBezTo>
                  <a:cubicBezTo>
                    <a:pt x="3388" y="392"/>
                    <a:pt x="3321" y="427"/>
                    <a:pt x="3284" y="512"/>
                  </a:cubicBezTo>
                  <a:cubicBezTo>
                    <a:pt x="2980" y="1211"/>
                    <a:pt x="2645" y="1879"/>
                    <a:pt x="2311" y="2548"/>
                  </a:cubicBezTo>
                  <a:cubicBezTo>
                    <a:pt x="2250" y="2670"/>
                    <a:pt x="2311" y="2852"/>
                    <a:pt x="2463" y="2882"/>
                  </a:cubicBezTo>
                  <a:cubicBezTo>
                    <a:pt x="2828" y="3034"/>
                    <a:pt x="3223" y="3369"/>
                    <a:pt x="2889" y="3764"/>
                  </a:cubicBezTo>
                  <a:cubicBezTo>
                    <a:pt x="2797" y="3855"/>
                    <a:pt x="2645" y="3916"/>
                    <a:pt x="2524" y="3916"/>
                  </a:cubicBezTo>
                  <a:cubicBezTo>
                    <a:pt x="2341" y="3885"/>
                    <a:pt x="2159" y="3855"/>
                    <a:pt x="1977" y="3764"/>
                  </a:cubicBezTo>
                  <a:cubicBezTo>
                    <a:pt x="1642" y="3642"/>
                    <a:pt x="1308" y="3521"/>
                    <a:pt x="974" y="3338"/>
                  </a:cubicBezTo>
                  <a:cubicBezTo>
                    <a:pt x="700" y="3217"/>
                    <a:pt x="457" y="2974"/>
                    <a:pt x="609" y="2639"/>
                  </a:cubicBezTo>
                  <a:cubicBezTo>
                    <a:pt x="749" y="2418"/>
                    <a:pt x="983" y="2304"/>
                    <a:pt x="1221" y="2304"/>
                  </a:cubicBezTo>
                  <a:cubicBezTo>
                    <a:pt x="1344" y="2304"/>
                    <a:pt x="1468" y="2334"/>
                    <a:pt x="1581" y="2396"/>
                  </a:cubicBezTo>
                  <a:cubicBezTo>
                    <a:pt x="1612" y="2416"/>
                    <a:pt x="1649" y="2426"/>
                    <a:pt x="1687" y="2426"/>
                  </a:cubicBezTo>
                  <a:cubicBezTo>
                    <a:pt x="1764" y="2426"/>
                    <a:pt x="1845" y="2386"/>
                    <a:pt x="1885" y="2305"/>
                  </a:cubicBezTo>
                  <a:cubicBezTo>
                    <a:pt x="2250" y="1697"/>
                    <a:pt x="2554" y="1028"/>
                    <a:pt x="2828" y="360"/>
                  </a:cubicBezTo>
                  <a:cubicBezTo>
                    <a:pt x="2889" y="238"/>
                    <a:pt x="2858" y="116"/>
                    <a:pt x="2737" y="25"/>
                  </a:cubicBezTo>
                  <a:cubicBezTo>
                    <a:pt x="2711" y="8"/>
                    <a:pt x="2681"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a:off x="1634056" y="1814166"/>
              <a:ext cx="128513" cy="93427"/>
            </a:xfrm>
            <a:custGeom>
              <a:avLst/>
              <a:gdLst/>
              <a:ahLst/>
              <a:cxnLst/>
              <a:rect l="l" t="t" r="r" b="b"/>
              <a:pathLst>
                <a:path w="4073" h="2961" extrusionOk="0">
                  <a:moveTo>
                    <a:pt x="1277" y="0"/>
                  </a:moveTo>
                  <a:cubicBezTo>
                    <a:pt x="1228" y="0"/>
                    <a:pt x="1177" y="3"/>
                    <a:pt x="1124" y="10"/>
                  </a:cubicBezTo>
                  <a:cubicBezTo>
                    <a:pt x="546" y="40"/>
                    <a:pt x="273" y="1469"/>
                    <a:pt x="181" y="1925"/>
                  </a:cubicBezTo>
                  <a:cubicBezTo>
                    <a:pt x="1" y="2597"/>
                    <a:pt x="387" y="2960"/>
                    <a:pt x="824" y="2960"/>
                  </a:cubicBezTo>
                  <a:cubicBezTo>
                    <a:pt x="1197" y="2960"/>
                    <a:pt x="1606" y="2697"/>
                    <a:pt x="1732" y="2137"/>
                  </a:cubicBezTo>
                  <a:cubicBezTo>
                    <a:pt x="2461" y="2259"/>
                    <a:pt x="3160" y="2411"/>
                    <a:pt x="3859" y="2624"/>
                  </a:cubicBezTo>
                  <a:lnTo>
                    <a:pt x="4072" y="1681"/>
                  </a:lnTo>
                  <a:cubicBezTo>
                    <a:pt x="3403" y="1529"/>
                    <a:pt x="1884" y="1195"/>
                    <a:pt x="1884" y="1195"/>
                  </a:cubicBezTo>
                  <a:cubicBezTo>
                    <a:pt x="2166" y="545"/>
                    <a:pt x="1923" y="0"/>
                    <a:pt x="127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a:off x="1629229" y="1806057"/>
              <a:ext cx="144226" cy="108225"/>
            </a:xfrm>
            <a:custGeom>
              <a:avLst/>
              <a:gdLst/>
              <a:ahLst/>
              <a:cxnLst/>
              <a:rect l="l" t="t" r="r" b="b"/>
              <a:pathLst>
                <a:path w="4571" h="3430" extrusionOk="0">
                  <a:moveTo>
                    <a:pt x="1442" y="0"/>
                  </a:moveTo>
                  <a:cubicBezTo>
                    <a:pt x="1229" y="0"/>
                    <a:pt x="1032" y="63"/>
                    <a:pt x="851" y="175"/>
                  </a:cubicBezTo>
                  <a:cubicBezTo>
                    <a:pt x="669" y="388"/>
                    <a:pt x="517" y="601"/>
                    <a:pt x="426" y="875"/>
                  </a:cubicBezTo>
                  <a:cubicBezTo>
                    <a:pt x="334" y="1148"/>
                    <a:pt x="243" y="1391"/>
                    <a:pt x="182" y="1695"/>
                  </a:cubicBezTo>
                  <a:cubicBezTo>
                    <a:pt x="122" y="1908"/>
                    <a:pt x="61" y="2151"/>
                    <a:pt x="30" y="2394"/>
                  </a:cubicBezTo>
                  <a:cubicBezTo>
                    <a:pt x="0" y="2911"/>
                    <a:pt x="365" y="3367"/>
                    <a:pt x="851" y="3428"/>
                  </a:cubicBezTo>
                  <a:cubicBezTo>
                    <a:pt x="873" y="3429"/>
                    <a:pt x="895" y="3429"/>
                    <a:pt x="917" y="3429"/>
                  </a:cubicBezTo>
                  <a:cubicBezTo>
                    <a:pt x="1431" y="3429"/>
                    <a:pt x="1891" y="3126"/>
                    <a:pt x="2072" y="2650"/>
                  </a:cubicBezTo>
                  <a:lnTo>
                    <a:pt x="2072" y="2650"/>
                  </a:lnTo>
                  <a:cubicBezTo>
                    <a:pt x="2713" y="2764"/>
                    <a:pt x="3332" y="2905"/>
                    <a:pt x="3952" y="3093"/>
                  </a:cubicBezTo>
                  <a:cubicBezTo>
                    <a:pt x="3977" y="3101"/>
                    <a:pt x="4002" y="3105"/>
                    <a:pt x="4025" y="3105"/>
                  </a:cubicBezTo>
                  <a:cubicBezTo>
                    <a:pt x="4273" y="3105"/>
                    <a:pt x="4351" y="2693"/>
                    <a:pt x="4073" y="2638"/>
                  </a:cubicBezTo>
                  <a:cubicBezTo>
                    <a:pt x="3374" y="2425"/>
                    <a:pt x="2675" y="2273"/>
                    <a:pt x="1945" y="2151"/>
                  </a:cubicBezTo>
                  <a:cubicBezTo>
                    <a:pt x="1929" y="2147"/>
                    <a:pt x="1913" y="2145"/>
                    <a:pt x="1898" y="2145"/>
                  </a:cubicBezTo>
                  <a:cubicBezTo>
                    <a:pt x="1793" y="2145"/>
                    <a:pt x="1698" y="2228"/>
                    <a:pt x="1672" y="2334"/>
                  </a:cubicBezTo>
                  <a:cubicBezTo>
                    <a:pt x="1611" y="2668"/>
                    <a:pt x="1338" y="2911"/>
                    <a:pt x="1003" y="2972"/>
                  </a:cubicBezTo>
                  <a:cubicBezTo>
                    <a:pt x="730" y="2972"/>
                    <a:pt x="517" y="2759"/>
                    <a:pt x="517" y="2486"/>
                  </a:cubicBezTo>
                  <a:cubicBezTo>
                    <a:pt x="517" y="2303"/>
                    <a:pt x="547" y="2121"/>
                    <a:pt x="608" y="1969"/>
                  </a:cubicBezTo>
                  <a:cubicBezTo>
                    <a:pt x="669" y="1786"/>
                    <a:pt x="699" y="1574"/>
                    <a:pt x="760" y="1391"/>
                  </a:cubicBezTo>
                  <a:cubicBezTo>
                    <a:pt x="851" y="1118"/>
                    <a:pt x="1003" y="571"/>
                    <a:pt x="1277" y="510"/>
                  </a:cubicBezTo>
                  <a:cubicBezTo>
                    <a:pt x="1324" y="494"/>
                    <a:pt x="1375" y="487"/>
                    <a:pt x="1427" y="487"/>
                  </a:cubicBezTo>
                  <a:cubicBezTo>
                    <a:pt x="1577" y="487"/>
                    <a:pt x="1734" y="549"/>
                    <a:pt x="1824" y="662"/>
                  </a:cubicBezTo>
                  <a:cubicBezTo>
                    <a:pt x="1945" y="875"/>
                    <a:pt x="1915" y="1148"/>
                    <a:pt x="1824" y="1361"/>
                  </a:cubicBezTo>
                  <a:cubicBezTo>
                    <a:pt x="1763" y="1513"/>
                    <a:pt x="1854" y="1634"/>
                    <a:pt x="1976" y="1665"/>
                  </a:cubicBezTo>
                  <a:cubicBezTo>
                    <a:pt x="2705" y="1817"/>
                    <a:pt x="3435" y="1999"/>
                    <a:pt x="4164" y="2182"/>
                  </a:cubicBezTo>
                  <a:cubicBezTo>
                    <a:pt x="4183" y="2185"/>
                    <a:pt x="4201" y="2187"/>
                    <a:pt x="4219" y="2187"/>
                  </a:cubicBezTo>
                  <a:cubicBezTo>
                    <a:pt x="4482" y="2187"/>
                    <a:pt x="4571" y="1781"/>
                    <a:pt x="4286" y="1695"/>
                  </a:cubicBezTo>
                  <a:cubicBezTo>
                    <a:pt x="3638" y="1533"/>
                    <a:pt x="2991" y="1395"/>
                    <a:pt x="2343" y="1260"/>
                  </a:cubicBezTo>
                  <a:lnTo>
                    <a:pt x="2343" y="1260"/>
                  </a:lnTo>
                  <a:cubicBezTo>
                    <a:pt x="2453" y="726"/>
                    <a:pt x="2284" y="130"/>
                    <a:pt x="1672" y="24"/>
                  </a:cubicBezTo>
                  <a:cubicBezTo>
                    <a:pt x="1593" y="8"/>
                    <a:pt x="1517"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a:off x="1797195" y="1616494"/>
              <a:ext cx="103334" cy="126084"/>
            </a:xfrm>
            <a:custGeom>
              <a:avLst/>
              <a:gdLst/>
              <a:ahLst/>
              <a:cxnLst/>
              <a:rect l="l" t="t" r="r" b="b"/>
              <a:pathLst>
                <a:path w="3275" h="3996" extrusionOk="0">
                  <a:moveTo>
                    <a:pt x="2217" y="0"/>
                  </a:moveTo>
                  <a:cubicBezTo>
                    <a:pt x="2082" y="0"/>
                    <a:pt x="1930" y="32"/>
                    <a:pt x="1764" y="104"/>
                  </a:cubicBezTo>
                  <a:cubicBezTo>
                    <a:pt x="1369" y="317"/>
                    <a:pt x="1" y="834"/>
                    <a:pt x="92" y="1381"/>
                  </a:cubicBezTo>
                  <a:cubicBezTo>
                    <a:pt x="112" y="1881"/>
                    <a:pt x="382" y="2144"/>
                    <a:pt x="747" y="2144"/>
                  </a:cubicBezTo>
                  <a:cubicBezTo>
                    <a:pt x="936" y="2144"/>
                    <a:pt x="1151" y="2074"/>
                    <a:pt x="1369" y="1928"/>
                  </a:cubicBezTo>
                  <a:cubicBezTo>
                    <a:pt x="1369" y="1928"/>
                    <a:pt x="1977" y="3357"/>
                    <a:pt x="2281" y="3995"/>
                  </a:cubicBezTo>
                  <a:lnTo>
                    <a:pt x="3162" y="3600"/>
                  </a:lnTo>
                  <a:cubicBezTo>
                    <a:pt x="2828" y="2962"/>
                    <a:pt x="2524" y="2293"/>
                    <a:pt x="2281" y="1624"/>
                  </a:cubicBezTo>
                  <a:cubicBezTo>
                    <a:pt x="3274" y="1206"/>
                    <a:pt x="3053" y="0"/>
                    <a:pt x="221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a:off x="1794182" y="1609174"/>
              <a:ext cx="115545" cy="142586"/>
            </a:xfrm>
            <a:custGeom>
              <a:avLst/>
              <a:gdLst/>
              <a:ahLst/>
              <a:cxnLst/>
              <a:rect l="l" t="t" r="r" b="b"/>
              <a:pathLst>
                <a:path w="3662" h="4519" extrusionOk="0">
                  <a:moveTo>
                    <a:pt x="2459" y="0"/>
                  </a:moveTo>
                  <a:cubicBezTo>
                    <a:pt x="2440" y="0"/>
                    <a:pt x="2421" y="1"/>
                    <a:pt x="2401" y="2"/>
                  </a:cubicBezTo>
                  <a:cubicBezTo>
                    <a:pt x="2128" y="32"/>
                    <a:pt x="1885" y="124"/>
                    <a:pt x="1642" y="245"/>
                  </a:cubicBezTo>
                  <a:cubicBezTo>
                    <a:pt x="1398" y="367"/>
                    <a:pt x="1125" y="488"/>
                    <a:pt x="882" y="640"/>
                  </a:cubicBezTo>
                  <a:cubicBezTo>
                    <a:pt x="638" y="762"/>
                    <a:pt x="426" y="914"/>
                    <a:pt x="243" y="1127"/>
                  </a:cubicBezTo>
                  <a:cubicBezTo>
                    <a:pt x="61" y="1339"/>
                    <a:pt x="0" y="1643"/>
                    <a:pt x="61" y="1887"/>
                  </a:cubicBezTo>
                  <a:cubicBezTo>
                    <a:pt x="122" y="2221"/>
                    <a:pt x="365" y="2494"/>
                    <a:pt x="669" y="2616"/>
                  </a:cubicBezTo>
                  <a:cubicBezTo>
                    <a:pt x="778" y="2643"/>
                    <a:pt x="888" y="2657"/>
                    <a:pt x="995" y="2657"/>
                  </a:cubicBezTo>
                  <a:cubicBezTo>
                    <a:pt x="1159" y="2657"/>
                    <a:pt x="1318" y="2626"/>
                    <a:pt x="1468" y="2563"/>
                  </a:cubicBezTo>
                  <a:lnTo>
                    <a:pt x="1468" y="2563"/>
                  </a:lnTo>
                  <a:cubicBezTo>
                    <a:pt x="1738" y="3164"/>
                    <a:pt x="2009" y="3783"/>
                    <a:pt x="2280" y="4379"/>
                  </a:cubicBezTo>
                  <a:cubicBezTo>
                    <a:pt x="2319" y="4478"/>
                    <a:pt x="2391" y="4519"/>
                    <a:pt x="2465" y="4519"/>
                  </a:cubicBezTo>
                  <a:cubicBezTo>
                    <a:pt x="2620" y="4519"/>
                    <a:pt x="2787" y="4341"/>
                    <a:pt x="2705" y="4136"/>
                  </a:cubicBezTo>
                  <a:cubicBezTo>
                    <a:pt x="2401" y="3467"/>
                    <a:pt x="2097" y="2768"/>
                    <a:pt x="1794" y="2099"/>
                  </a:cubicBezTo>
                  <a:cubicBezTo>
                    <a:pt x="1753" y="2018"/>
                    <a:pt x="1672" y="1978"/>
                    <a:pt x="1586" y="1978"/>
                  </a:cubicBezTo>
                  <a:cubicBezTo>
                    <a:pt x="1544" y="1978"/>
                    <a:pt x="1500" y="1988"/>
                    <a:pt x="1459" y="2008"/>
                  </a:cubicBezTo>
                  <a:cubicBezTo>
                    <a:pt x="1306" y="2105"/>
                    <a:pt x="1122" y="2177"/>
                    <a:pt x="958" y="2177"/>
                  </a:cubicBezTo>
                  <a:cubicBezTo>
                    <a:pt x="763" y="2177"/>
                    <a:pt x="597" y="2076"/>
                    <a:pt x="547" y="1795"/>
                  </a:cubicBezTo>
                  <a:cubicBezTo>
                    <a:pt x="486" y="1643"/>
                    <a:pt x="547" y="1491"/>
                    <a:pt x="638" y="1400"/>
                  </a:cubicBezTo>
                  <a:cubicBezTo>
                    <a:pt x="790" y="1279"/>
                    <a:pt x="973" y="1157"/>
                    <a:pt x="1125" y="1066"/>
                  </a:cubicBezTo>
                  <a:cubicBezTo>
                    <a:pt x="1459" y="853"/>
                    <a:pt x="1824" y="701"/>
                    <a:pt x="2189" y="580"/>
                  </a:cubicBezTo>
                  <a:cubicBezTo>
                    <a:pt x="2261" y="534"/>
                    <a:pt x="2341" y="513"/>
                    <a:pt x="2421" y="513"/>
                  </a:cubicBezTo>
                  <a:cubicBezTo>
                    <a:pt x="2609" y="513"/>
                    <a:pt x="2793" y="631"/>
                    <a:pt x="2857" y="823"/>
                  </a:cubicBezTo>
                  <a:cubicBezTo>
                    <a:pt x="2949" y="1187"/>
                    <a:pt x="2736" y="1583"/>
                    <a:pt x="2371" y="1704"/>
                  </a:cubicBezTo>
                  <a:cubicBezTo>
                    <a:pt x="2280" y="1735"/>
                    <a:pt x="2219" y="1856"/>
                    <a:pt x="2249" y="1947"/>
                  </a:cubicBezTo>
                  <a:cubicBezTo>
                    <a:pt x="2523" y="2646"/>
                    <a:pt x="2827" y="3346"/>
                    <a:pt x="3161" y="4014"/>
                  </a:cubicBezTo>
                  <a:cubicBezTo>
                    <a:pt x="3199" y="4099"/>
                    <a:pt x="3266" y="4134"/>
                    <a:pt x="3336" y="4134"/>
                  </a:cubicBezTo>
                  <a:cubicBezTo>
                    <a:pt x="3491" y="4134"/>
                    <a:pt x="3661" y="3960"/>
                    <a:pt x="3556" y="3771"/>
                  </a:cubicBezTo>
                  <a:lnTo>
                    <a:pt x="3556" y="3710"/>
                  </a:lnTo>
                  <a:cubicBezTo>
                    <a:pt x="3280" y="3156"/>
                    <a:pt x="3028" y="2577"/>
                    <a:pt x="2801" y="1973"/>
                  </a:cubicBezTo>
                  <a:lnTo>
                    <a:pt x="2801" y="1973"/>
                  </a:lnTo>
                  <a:cubicBezTo>
                    <a:pt x="3203" y="1724"/>
                    <a:pt x="3427" y="1270"/>
                    <a:pt x="3374" y="792"/>
                  </a:cubicBezTo>
                  <a:cubicBezTo>
                    <a:pt x="3316" y="326"/>
                    <a:pt x="2895" y="0"/>
                    <a:pt x="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a:off x="2190426" y="1749832"/>
              <a:ext cx="130438" cy="108761"/>
            </a:xfrm>
            <a:custGeom>
              <a:avLst/>
              <a:gdLst/>
              <a:ahLst/>
              <a:cxnLst/>
              <a:rect l="l" t="t" r="r" b="b"/>
              <a:pathLst>
                <a:path w="4134" h="3447" extrusionOk="0">
                  <a:moveTo>
                    <a:pt x="2366" y="0"/>
                  </a:moveTo>
                  <a:cubicBezTo>
                    <a:pt x="1806" y="0"/>
                    <a:pt x="1327" y="721"/>
                    <a:pt x="1794" y="1441"/>
                  </a:cubicBezTo>
                  <a:cubicBezTo>
                    <a:pt x="1216" y="1866"/>
                    <a:pt x="608" y="2261"/>
                    <a:pt x="0" y="2626"/>
                  </a:cubicBezTo>
                  <a:lnTo>
                    <a:pt x="517" y="3447"/>
                  </a:lnTo>
                  <a:cubicBezTo>
                    <a:pt x="1094" y="3052"/>
                    <a:pt x="2371" y="2201"/>
                    <a:pt x="2371" y="2201"/>
                  </a:cubicBezTo>
                  <a:cubicBezTo>
                    <a:pt x="2565" y="2623"/>
                    <a:pt x="2850" y="2852"/>
                    <a:pt x="3144" y="2852"/>
                  </a:cubicBezTo>
                  <a:cubicBezTo>
                    <a:pt x="3358" y="2852"/>
                    <a:pt x="3577" y="2730"/>
                    <a:pt x="3769" y="2474"/>
                  </a:cubicBezTo>
                  <a:cubicBezTo>
                    <a:pt x="4134" y="2049"/>
                    <a:pt x="3313" y="863"/>
                    <a:pt x="3070" y="468"/>
                  </a:cubicBezTo>
                  <a:cubicBezTo>
                    <a:pt x="2867" y="136"/>
                    <a:pt x="2609" y="0"/>
                    <a:pt x="23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a:off x="2183784" y="1743301"/>
              <a:ext cx="140756" cy="123023"/>
            </a:xfrm>
            <a:custGeom>
              <a:avLst/>
              <a:gdLst/>
              <a:ahLst/>
              <a:cxnLst/>
              <a:rect l="l" t="t" r="r" b="b"/>
              <a:pathLst>
                <a:path w="4461" h="3899" extrusionOk="0">
                  <a:moveTo>
                    <a:pt x="2696" y="0"/>
                  </a:moveTo>
                  <a:cubicBezTo>
                    <a:pt x="2532" y="0"/>
                    <a:pt x="2366" y="41"/>
                    <a:pt x="2212" y="128"/>
                  </a:cubicBezTo>
                  <a:cubicBezTo>
                    <a:pt x="1721" y="482"/>
                    <a:pt x="1597" y="1106"/>
                    <a:pt x="1840" y="1603"/>
                  </a:cubicBezTo>
                  <a:lnTo>
                    <a:pt x="1840" y="1603"/>
                  </a:lnTo>
                  <a:cubicBezTo>
                    <a:pt x="1319" y="1976"/>
                    <a:pt x="774" y="2322"/>
                    <a:pt x="206" y="2620"/>
                  </a:cubicBezTo>
                  <a:cubicBezTo>
                    <a:pt x="0" y="2774"/>
                    <a:pt x="120" y="3080"/>
                    <a:pt x="327" y="3080"/>
                  </a:cubicBezTo>
                  <a:cubicBezTo>
                    <a:pt x="365" y="3080"/>
                    <a:pt x="406" y="3070"/>
                    <a:pt x="449" y="3046"/>
                  </a:cubicBezTo>
                  <a:cubicBezTo>
                    <a:pt x="1057" y="2681"/>
                    <a:pt x="1665" y="2286"/>
                    <a:pt x="2242" y="1861"/>
                  </a:cubicBezTo>
                  <a:cubicBezTo>
                    <a:pt x="2364" y="1800"/>
                    <a:pt x="2394" y="1648"/>
                    <a:pt x="2333" y="1526"/>
                  </a:cubicBezTo>
                  <a:cubicBezTo>
                    <a:pt x="2121" y="1253"/>
                    <a:pt x="2121" y="827"/>
                    <a:pt x="2394" y="554"/>
                  </a:cubicBezTo>
                  <a:cubicBezTo>
                    <a:pt x="2487" y="489"/>
                    <a:pt x="2579" y="460"/>
                    <a:pt x="2669" y="460"/>
                  </a:cubicBezTo>
                  <a:cubicBezTo>
                    <a:pt x="2872" y="460"/>
                    <a:pt x="3058" y="607"/>
                    <a:pt x="3184" y="797"/>
                  </a:cubicBezTo>
                  <a:cubicBezTo>
                    <a:pt x="3367" y="1070"/>
                    <a:pt x="3549" y="1374"/>
                    <a:pt x="3701" y="1678"/>
                  </a:cubicBezTo>
                  <a:cubicBezTo>
                    <a:pt x="3823" y="1921"/>
                    <a:pt x="4035" y="2316"/>
                    <a:pt x="3914" y="2529"/>
                  </a:cubicBezTo>
                  <a:cubicBezTo>
                    <a:pt x="3834" y="2715"/>
                    <a:pt x="3661" y="2808"/>
                    <a:pt x="3477" y="2808"/>
                  </a:cubicBezTo>
                  <a:cubicBezTo>
                    <a:pt x="3450" y="2808"/>
                    <a:pt x="3424" y="2807"/>
                    <a:pt x="3397" y="2803"/>
                  </a:cubicBezTo>
                  <a:cubicBezTo>
                    <a:pt x="3154" y="2772"/>
                    <a:pt x="3032" y="2499"/>
                    <a:pt x="2911" y="2316"/>
                  </a:cubicBezTo>
                  <a:cubicBezTo>
                    <a:pt x="2870" y="2235"/>
                    <a:pt x="2789" y="2195"/>
                    <a:pt x="2704" y="2195"/>
                  </a:cubicBezTo>
                  <a:cubicBezTo>
                    <a:pt x="2661" y="2195"/>
                    <a:pt x="2617" y="2205"/>
                    <a:pt x="2576" y="2225"/>
                  </a:cubicBezTo>
                  <a:cubicBezTo>
                    <a:pt x="1969" y="2620"/>
                    <a:pt x="1330" y="3046"/>
                    <a:pt x="722" y="3441"/>
                  </a:cubicBezTo>
                  <a:cubicBezTo>
                    <a:pt x="489" y="3571"/>
                    <a:pt x="631" y="3899"/>
                    <a:pt x="829" y="3899"/>
                  </a:cubicBezTo>
                  <a:cubicBezTo>
                    <a:pt x="863" y="3899"/>
                    <a:pt x="899" y="3889"/>
                    <a:pt x="935" y="3867"/>
                  </a:cubicBezTo>
                  <a:cubicBezTo>
                    <a:pt x="1501" y="3516"/>
                    <a:pt x="2068" y="3142"/>
                    <a:pt x="2634" y="2765"/>
                  </a:cubicBezTo>
                  <a:lnTo>
                    <a:pt x="2634" y="2765"/>
                  </a:lnTo>
                  <a:cubicBezTo>
                    <a:pt x="2839" y="3063"/>
                    <a:pt x="3161" y="3299"/>
                    <a:pt x="3509" y="3299"/>
                  </a:cubicBezTo>
                  <a:cubicBezTo>
                    <a:pt x="3652" y="3299"/>
                    <a:pt x="3799" y="3259"/>
                    <a:pt x="3944" y="3168"/>
                  </a:cubicBezTo>
                  <a:cubicBezTo>
                    <a:pt x="4187" y="3046"/>
                    <a:pt x="4370" y="2803"/>
                    <a:pt x="4431" y="2560"/>
                  </a:cubicBezTo>
                  <a:cubicBezTo>
                    <a:pt x="4461" y="2316"/>
                    <a:pt x="4431" y="2073"/>
                    <a:pt x="4309" y="1830"/>
                  </a:cubicBezTo>
                  <a:cubicBezTo>
                    <a:pt x="4127" y="1374"/>
                    <a:pt x="3883" y="918"/>
                    <a:pt x="3580" y="523"/>
                  </a:cubicBezTo>
                  <a:cubicBezTo>
                    <a:pt x="3393" y="191"/>
                    <a:pt x="3050"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a:off x="2214232" y="2014173"/>
              <a:ext cx="131416" cy="94405"/>
            </a:xfrm>
            <a:custGeom>
              <a:avLst/>
              <a:gdLst/>
              <a:ahLst/>
              <a:cxnLst/>
              <a:rect l="l" t="t" r="r" b="b"/>
              <a:pathLst>
                <a:path w="4165" h="2992" extrusionOk="0">
                  <a:moveTo>
                    <a:pt x="3151" y="1"/>
                  </a:moveTo>
                  <a:cubicBezTo>
                    <a:pt x="2796" y="1"/>
                    <a:pt x="2503" y="305"/>
                    <a:pt x="2402" y="814"/>
                  </a:cubicBezTo>
                  <a:cubicBezTo>
                    <a:pt x="2402" y="814"/>
                    <a:pt x="973" y="297"/>
                    <a:pt x="304" y="54"/>
                  </a:cubicBezTo>
                  <a:lnTo>
                    <a:pt x="0" y="966"/>
                  </a:lnTo>
                  <a:cubicBezTo>
                    <a:pt x="669" y="1178"/>
                    <a:pt x="1368" y="1422"/>
                    <a:pt x="2037" y="1695"/>
                  </a:cubicBezTo>
                  <a:cubicBezTo>
                    <a:pt x="1766" y="2429"/>
                    <a:pt x="2257" y="2992"/>
                    <a:pt x="2753" y="2992"/>
                  </a:cubicBezTo>
                  <a:cubicBezTo>
                    <a:pt x="3036" y="2992"/>
                    <a:pt x="3322" y="2807"/>
                    <a:pt x="3466" y="2364"/>
                  </a:cubicBezTo>
                  <a:cubicBezTo>
                    <a:pt x="3618" y="1938"/>
                    <a:pt x="4165" y="570"/>
                    <a:pt x="3709" y="236"/>
                  </a:cubicBezTo>
                  <a:cubicBezTo>
                    <a:pt x="3518" y="75"/>
                    <a:pt x="3327" y="1"/>
                    <a:pt x="31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a:off x="2198819" y="2007106"/>
              <a:ext cx="141229" cy="108730"/>
            </a:xfrm>
            <a:custGeom>
              <a:avLst/>
              <a:gdLst/>
              <a:ahLst/>
              <a:cxnLst/>
              <a:rect l="l" t="t" r="r" b="b"/>
              <a:pathLst>
                <a:path w="4476" h="3446" extrusionOk="0">
                  <a:moveTo>
                    <a:pt x="2222" y="2119"/>
                  </a:moveTo>
                  <a:cubicBezTo>
                    <a:pt x="2225" y="2123"/>
                    <a:pt x="2227" y="2127"/>
                    <a:pt x="2227" y="2132"/>
                  </a:cubicBezTo>
                  <a:lnTo>
                    <a:pt x="2222" y="2119"/>
                  </a:lnTo>
                  <a:close/>
                  <a:moveTo>
                    <a:pt x="3505" y="0"/>
                  </a:moveTo>
                  <a:cubicBezTo>
                    <a:pt x="3362" y="0"/>
                    <a:pt x="3217" y="32"/>
                    <a:pt x="3078" y="95"/>
                  </a:cubicBezTo>
                  <a:cubicBezTo>
                    <a:pt x="2842" y="237"/>
                    <a:pt x="2661" y="470"/>
                    <a:pt x="2578" y="737"/>
                  </a:cubicBezTo>
                  <a:lnTo>
                    <a:pt x="2578" y="737"/>
                  </a:lnTo>
                  <a:cubicBezTo>
                    <a:pt x="1954" y="499"/>
                    <a:pt x="1330" y="282"/>
                    <a:pt x="707" y="65"/>
                  </a:cubicBezTo>
                  <a:cubicBezTo>
                    <a:pt x="673" y="52"/>
                    <a:pt x="642" y="46"/>
                    <a:pt x="613" y="46"/>
                  </a:cubicBezTo>
                  <a:cubicBezTo>
                    <a:pt x="381" y="46"/>
                    <a:pt x="311" y="440"/>
                    <a:pt x="555" y="521"/>
                  </a:cubicBezTo>
                  <a:cubicBezTo>
                    <a:pt x="1284" y="764"/>
                    <a:pt x="1983" y="1007"/>
                    <a:pt x="2683" y="1281"/>
                  </a:cubicBezTo>
                  <a:cubicBezTo>
                    <a:pt x="2699" y="1285"/>
                    <a:pt x="2715" y="1287"/>
                    <a:pt x="2732" y="1287"/>
                  </a:cubicBezTo>
                  <a:cubicBezTo>
                    <a:pt x="2842" y="1287"/>
                    <a:pt x="2960" y="1204"/>
                    <a:pt x="2987" y="1098"/>
                  </a:cubicBezTo>
                  <a:cubicBezTo>
                    <a:pt x="3055" y="778"/>
                    <a:pt x="3228" y="474"/>
                    <a:pt x="3503" y="474"/>
                  </a:cubicBezTo>
                  <a:cubicBezTo>
                    <a:pt x="3594" y="474"/>
                    <a:pt x="3695" y="507"/>
                    <a:pt x="3807" y="582"/>
                  </a:cubicBezTo>
                  <a:cubicBezTo>
                    <a:pt x="3929" y="673"/>
                    <a:pt x="3990" y="794"/>
                    <a:pt x="3990" y="916"/>
                  </a:cubicBezTo>
                  <a:cubicBezTo>
                    <a:pt x="3990" y="1129"/>
                    <a:pt x="3959" y="1342"/>
                    <a:pt x="3898" y="1524"/>
                  </a:cubicBezTo>
                  <a:cubicBezTo>
                    <a:pt x="3807" y="1889"/>
                    <a:pt x="3686" y="2253"/>
                    <a:pt x="3564" y="2588"/>
                  </a:cubicBezTo>
                  <a:cubicBezTo>
                    <a:pt x="3489" y="2813"/>
                    <a:pt x="3270" y="2976"/>
                    <a:pt x="3042" y="2976"/>
                  </a:cubicBezTo>
                  <a:cubicBezTo>
                    <a:pt x="2993" y="2976"/>
                    <a:pt x="2944" y="2969"/>
                    <a:pt x="2895" y="2953"/>
                  </a:cubicBezTo>
                  <a:cubicBezTo>
                    <a:pt x="2561" y="2740"/>
                    <a:pt x="2439" y="2345"/>
                    <a:pt x="2591" y="1980"/>
                  </a:cubicBezTo>
                  <a:cubicBezTo>
                    <a:pt x="2622" y="1889"/>
                    <a:pt x="2591" y="1767"/>
                    <a:pt x="2500" y="1706"/>
                  </a:cubicBezTo>
                  <a:cubicBezTo>
                    <a:pt x="1801" y="1433"/>
                    <a:pt x="1102" y="1159"/>
                    <a:pt x="403" y="946"/>
                  </a:cubicBezTo>
                  <a:cubicBezTo>
                    <a:pt x="377" y="939"/>
                    <a:pt x="352" y="935"/>
                    <a:pt x="329" y="935"/>
                  </a:cubicBezTo>
                  <a:cubicBezTo>
                    <a:pt x="81" y="935"/>
                    <a:pt x="1" y="1349"/>
                    <a:pt x="251" y="1433"/>
                  </a:cubicBezTo>
                  <a:lnTo>
                    <a:pt x="281" y="1433"/>
                  </a:lnTo>
                  <a:cubicBezTo>
                    <a:pt x="768" y="1585"/>
                    <a:pt x="1284" y="1737"/>
                    <a:pt x="1740" y="1919"/>
                  </a:cubicBezTo>
                  <a:lnTo>
                    <a:pt x="2070" y="2071"/>
                  </a:lnTo>
                  <a:lnTo>
                    <a:pt x="2070" y="2071"/>
                  </a:lnTo>
                  <a:cubicBezTo>
                    <a:pt x="1977" y="2527"/>
                    <a:pt x="2163" y="2998"/>
                    <a:pt x="2531" y="3287"/>
                  </a:cubicBezTo>
                  <a:cubicBezTo>
                    <a:pt x="2686" y="3395"/>
                    <a:pt x="2866" y="3446"/>
                    <a:pt x="3047" y="3446"/>
                  </a:cubicBezTo>
                  <a:cubicBezTo>
                    <a:pt x="3324" y="3446"/>
                    <a:pt x="3605" y="3325"/>
                    <a:pt x="3807" y="3105"/>
                  </a:cubicBezTo>
                  <a:cubicBezTo>
                    <a:pt x="3929" y="2892"/>
                    <a:pt x="4050" y="2679"/>
                    <a:pt x="4111" y="2436"/>
                  </a:cubicBezTo>
                  <a:cubicBezTo>
                    <a:pt x="4202" y="2162"/>
                    <a:pt x="4294" y="1919"/>
                    <a:pt x="4354" y="1646"/>
                  </a:cubicBezTo>
                  <a:cubicBezTo>
                    <a:pt x="4415" y="1372"/>
                    <a:pt x="4476" y="1098"/>
                    <a:pt x="4446" y="825"/>
                  </a:cubicBezTo>
                  <a:cubicBezTo>
                    <a:pt x="4415" y="551"/>
                    <a:pt x="4294" y="339"/>
                    <a:pt x="4081" y="187"/>
                  </a:cubicBezTo>
                  <a:cubicBezTo>
                    <a:pt x="3903" y="62"/>
                    <a:pt x="3705" y="0"/>
                    <a:pt x="3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a:off x="2039892" y="1621637"/>
              <a:ext cx="102609" cy="125705"/>
            </a:xfrm>
            <a:custGeom>
              <a:avLst/>
              <a:gdLst/>
              <a:ahLst/>
              <a:cxnLst/>
              <a:rect l="l" t="t" r="r" b="b"/>
              <a:pathLst>
                <a:path w="3252" h="3984" extrusionOk="0">
                  <a:moveTo>
                    <a:pt x="1027" y="0"/>
                  </a:moveTo>
                  <a:cubicBezTo>
                    <a:pt x="187" y="0"/>
                    <a:pt x="1" y="1218"/>
                    <a:pt x="1002" y="1613"/>
                  </a:cubicBezTo>
                  <a:cubicBezTo>
                    <a:pt x="759" y="2312"/>
                    <a:pt x="485" y="2981"/>
                    <a:pt x="181" y="3619"/>
                  </a:cubicBezTo>
                  <a:lnTo>
                    <a:pt x="1063" y="3984"/>
                  </a:lnTo>
                  <a:cubicBezTo>
                    <a:pt x="1336" y="3346"/>
                    <a:pt x="1914" y="1917"/>
                    <a:pt x="1914" y="1917"/>
                  </a:cubicBezTo>
                  <a:cubicBezTo>
                    <a:pt x="2118" y="2043"/>
                    <a:pt x="2322" y="2104"/>
                    <a:pt x="2505" y="2104"/>
                  </a:cubicBezTo>
                  <a:cubicBezTo>
                    <a:pt x="2895" y="2104"/>
                    <a:pt x="3191" y="1826"/>
                    <a:pt x="3191" y="1309"/>
                  </a:cubicBezTo>
                  <a:cubicBezTo>
                    <a:pt x="3251" y="762"/>
                    <a:pt x="1884" y="276"/>
                    <a:pt x="1458" y="93"/>
                  </a:cubicBezTo>
                  <a:cubicBezTo>
                    <a:pt x="1300" y="29"/>
                    <a:pt x="1156" y="0"/>
                    <a:pt x="102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a:off x="2040223" y="1615043"/>
              <a:ext cx="112674" cy="140219"/>
            </a:xfrm>
            <a:custGeom>
              <a:avLst/>
              <a:gdLst/>
              <a:ahLst/>
              <a:cxnLst/>
              <a:rect l="l" t="t" r="r" b="b"/>
              <a:pathLst>
                <a:path w="3571" h="4444" extrusionOk="0">
                  <a:moveTo>
                    <a:pt x="1118" y="0"/>
                  </a:moveTo>
                  <a:cubicBezTo>
                    <a:pt x="710" y="0"/>
                    <a:pt x="329" y="258"/>
                    <a:pt x="227" y="667"/>
                  </a:cubicBezTo>
                  <a:cubicBezTo>
                    <a:pt x="95" y="1192"/>
                    <a:pt x="350" y="1717"/>
                    <a:pt x="793" y="1988"/>
                  </a:cubicBezTo>
                  <a:lnTo>
                    <a:pt x="793" y="1988"/>
                  </a:lnTo>
                  <a:cubicBezTo>
                    <a:pt x="574" y="2586"/>
                    <a:pt x="352" y="3161"/>
                    <a:pt x="105" y="3737"/>
                  </a:cubicBezTo>
                  <a:cubicBezTo>
                    <a:pt x="0" y="3926"/>
                    <a:pt x="170" y="4100"/>
                    <a:pt x="326" y="4100"/>
                  </a:cubicBezTo>
                  <a:cubicBezTo>
                    <a:pt x="396" y="4100"/>
                    <a:pt x="463" y="4065"/>
                    <a:pt x="500" y="3980"/>
                  </a:cubicBezTo>
                  <a:lnTo>
                    <a:pt x="500" y="3950"/>
                  </a:lnTo>
                  <a:cubicBezTo>
                    <a:pt x="804" y="3281"/>
                    <a:pt x="1078" y="2582"/>
                    <a:pt x="1321" y="1883"/>
                  </a:cubicBezTo>
                  <a:cubicBezTo>
                    <a:pt x="1351" y="1761"/>
                    <a:pt x="1290" y="1640"/>
                    <a:pt x="1169" y="1609"/>
                  </a:cubicBezTo>
                  <a:cubicBezTo>
                    <a:pt x="865" y="1488"/>
                    <a:pt x="652" y="1184"/>
                    <a:pt x="652" y="880"/>
                  </a:cubicBezTo>
                  <a:cubicBezTo>
                    <a:pt x="679" y="615"/>
                    <a:pt x="890" y="443"/>
                    <a:pt x="1104" y="443"/>
                  </a:cubicBezTo>
                  <a:cubicBezTo>
                    <a:pt x="1136" y="443"/>
                    <a:pt x="1168" y="446"/>
                    <a:pt x="1199" y="454"/>
                  </a:cubicBezTo>
                  <a:cubicBezTo>
                    <a:pt x="1382" y="485"/>
                    <a:pt x="1564" y="546"/>
                    <a:pt x="1716" y="637"/>
                  </a:cubicBezTo>
                  <a:cubicBezTo>
                    <a:pt x="1898" y="697"/>
                    <a:pt x="2081" y="789"/>
                    <a:pt x="2263" y="880"/>
                  </a:cubicBezTo>
                  <a:cubicBezTo>
                    <a:pt x="2415" y="941"/>
                    <a:pt x="3023" y="1214"/>
                    <a:pt x="3053" y="1488"/>
                  </a:cubicBezTo>
                  <a:cubicBezTo>
                    <a:pt x="3084" y="1701"/>
                    <a:pt x="2993" y="1913"/>
                    <a:pt x="2810" y="2035"/>
                  </a:cubicBezTo>
                  <a:cubicBezTo>
                    <a:pt x="2733" y="2054"/>
                    <a:pt x="2656" y="2064"/>
                    <a:pt x="2581" y="2064"/>
                  </a:cubicBezTo>
                  <a:cubicBezTo>
                    <a:pt x="2419" y="2064"/>
                    <a:pt x="2266" y="2017"/>
                    <a:pt x="2142" y="1913"/>
                  </a:cubicBezTo>
                  <a:cubicBezTo>
                    <a:pt x="2100" y="1888"/>
                    <a:pt x="2056" y="1877"/>
                    <a:pt x="2013" y="1877"/>
                  </a:cubicBezTo>
                  <a:cubicBezTo>
                    <a:pt x="1901" y="1877"/>
                    <a:pt x="1799" y="1955"/>
                    <a:pt x="1777" y="2065"/>
                  </a:cubicBezTo>
                  <a:cubicBezTo>
                    <a:pt x="1503" y="2764"/>
                    <a:pt x="1230" y="3463"/>
                    <a:pt x="956" y="4132"/>
                  </a:cubicBezTo>
                  <a:cubicBezTo>
                    <a:pt x="926" y="4254"/>
                    <a:pt x="987" y="4406"/>
                    <a:pt x="1108" y="4436"/>
                  </a:cubicBezTo>
                  <a:cubicBezTo>
                    <a:pt x="1129" y="4441"/>
                    <a:pt x="1151" y="4444"/>
                    <a:pt x="1173" y="4444"/>
                  </a:cubicBezTo>
                  <a:cubicBezTo>
                    <a:pt x="1278" y="4444"/>
                    <a:pt x="1387" y="4385"/>
                    <a:pt x="1412" y="4284"/>
                  </a:cubicBezTo>
                  <a:cubicBezTo>
                    <a:pt x="1652" y="3671"/>
                    <a:pt x="1892" y="3058"/>
                    <a:pt x="2132" y="2445"/>
                  </a:cubicBezTo>
                  <a:lnTo>
                    <a:pt x="2132" y="2445"/>
                  </a:lnTo>
                  <a:cubicBezTo>
                    <a:pt x="2286" y="2501"/>
                    <a:pt x="2449" y="2532"/>
                    <a:pt x="2608" y="2532"/>
                  </a:cubicBezTo>
                  <a:cubicBezTo>
                    <a:pt x="2973" y="2532"/>
                    <a:pt x="3314" y="2365"/>
                    <a:pt x="3479" y="1944"/>
                  </a:cubicBezTo>
                  <a:cubicBezTo>
                    <a:pt x="3570" y="1701"/>
                    <a:pt x="3570" y="1397"/>
                    <a:pt x="3418" y="1153"/>
                  </a:cubicBezTo>
                  <a:cubicBezTo>
                    <a:pt x="3266" y="941"/>
                    <a:pt x="3084" y="758"/>
                    <a:pt x="2841" y="667"/>
                  </a:cubicBezTo>
                  <a:cubicBezTo>
                    <a:pt x="2597" y="515"/>
                    <a:pt x="2324" y="363"/>
                    <a:pt x="2050" y="272"/>
                  </a:cubicBezTo>
                  <a:cubicBezTo>
                    <a:pt x="1807" y="150"/>
                    <a:pt x="1594" y="90"/>
                    <a:pt x="1351" y="29"/>
                  </a:cubicBezTo>
                  <a:cubicBezTo>
                    <a:pt x="1274" y="9"/>
                    <a:pt x="1195" y="0"/>
                    <a:pt x="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a:off x="1643680" y="2042696"/>
              <a:ext cx="134224" cy="104975"/>
            </a:xfrm>
            <a:custGeom>
              <a:avLst/>
              <a:gdLst/>
              <a:ahLst/>
              <a:cxnLst/>
              <a:rect l="l" t="t" r="r" b="b"/>
              <a:pathLst>
                <a:path w="4254" h="3327" extrusionOk="0">
                  <a:moveTo>
                    <a:pt x="3706" y="1"/>
                  </a:moveTo>
                  <a:cubicBezTo>
                    <a:pt x="3129" y="396"/>
                    <a:pt x="2490" y="761"/>
                    <a:pt x="1852" y="1095"/>
                  </a:cubicBezTo>
                  <a:cubicBezTo>
                    <a:pt x="1628" y="733"/>
                    <a:pt x="1303" y="579"/>
                    <a:pt x="1006" y="579"/>
                  </a:cubicBezTo>
                  <a:cubicBezTo>
                    <a:pt x="456" y="579"/>
                    <a:pt x="0" y="1104"/>
                    <a:pt x="454" y="1794"/>
                  </a:cubicBezTo>
                  <a:cubicBezTo>
                    <a:pt x="684" y="2167"/>
                    <a:pt x="1320" y="3326"/>
                    <a:pt x="1851" y="3326"/>
                  </a:cubicBezTo>
                  <a:cubicBezTo>
                    <a:pt x="1882" y="3326"/>
                    <a:pt x="1913" y="3322"/>
                    <a:pt x="1943" y="3314"/>
                  </a:cubicBezTo>
                  <a:cubicBezTo>
                    <a:pt x="2703" y="3192"/>
                    <a:pt x="2794" y="2554"/>
                    <a:pt x="2308" y="1977"/>
                  </a:cubicBezTo>
                  <a:cubicBezTo>
                    <a:pt x="2308" y="1977"/>
                    <a:pt x="3646" y="1186"/>
                    <a:pt x="4253" y="791"/>
                  </a:cubicBezTo>
                  <a:lnTo>
                    <a:pt x="3706"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a:off x="1640714" y="2034587"/>
              <a:ext cx="146593" cy="120373"/>
            </a:xfrm>
            <a:custGeom>
              <a:avLst/>
              <a:gdLst/>
              <a:ahLst/>
              <a:cxnLst/>
              <a:rect l="l" t="t" r="r" b="b"/>
              <a:pathLst>
                <a:path w="4646" h="3815" extrusionOk="0">
                  <a:moveTo>
                    <a:pt x="3803" y="1"/>
                  </a:moveTo>
                  <a:cubicBezTo>
                    <a:pt x="3762" y="1"/>
                    <a:pt x="3720" y="14"/>
                    <a:pt x="3679" y="45"/>
                  </a:cubicBezTo>
                  <a:cubicBezTo>
                    <a:pt x="3155" y="403"/>
                    <a:pt x="2606" y="737"/>
                    <a:pt x="2032" y="1045"/>
                  </a:cubicBezTo>
                  <a:lnTo>
                    <a:pt x="2032" y="1045"/>
                  </a:lnTo>
                  <a:cubicBezTo>
                    <a:pt x="1805" y="769"/>
                    <a:pt x="1473" y="608"/>
                    <a:pt x="1117" y="608"/>
                  </a:cubicBezTo>
                  <a:cubicBezTo>
                    <a:pt x="1010" y="608"/>
                    <a:pt x="901" y="623"/>
                    <a:pt x="791" y="653"/>
                  </a:cubicBezTo>
                  <a:cubicBezTo>
                    <a:pt x="305" y="805"/>
                    <a:pt x="1" y="1322"/>
                    <a:pt x="153" y="1808"/>
                  </a:cubicBezTo>
                  <a:cubicBezTo>
                    <a:pt x="244" y="2051"/>
                    <a:pt x="366" y="2264"/>
                    <a:pt x="518" y="2477"/>
                  </a:cubicBezTo>
                  <a:cubicBezTo>
                    <a:pt x="670" y="2720"/>
                    <a:pt x="822" y="2963"/>
                    <a:pt x="1004" y="3176"/>
                  </a:cubicBezTo>
                  <a:cubicBezTo>
                    <a:pt x="1156" y="3419"/>
                    <a:pt x="1369" y="3601"/>
                    <a:pt x="1581" y="3723"/>
                  </a:cubicBezTo>
                  <a:cubicBezTo>
                    <a:pt x="1703" y="3784"/>
                    <a:pt x="1832" y="3814"/>
                    <a:pt x="1961" y="3814"/>
                  </a:cubicBezTo>
                  <a:cubicBezTo>
                    <a:pt x="2091" y="3814"/>
                    <a:pt x="2220" y="3784"/>
                    <a:pt x="2341" y="3723"/>
                  </a:cubicBezTo>
                  <a:cubicBezTo>
                    <a:pt x="2645" y="3632"/>
                    <a:pt x="2888" y="3358"/>
                    <a:pt x="2919" y="3054"/>
                  </a:cubicBezTo>
                  <a:cubicBezTo>
                    <a:pt x="2941" y="2789"/>
                    <a:pt x="2883" y="2509"/>
                    <a:pt x="2756" y="2282"/>
                  </a:cubicBezTo>
                  <a:lnTo>
                    <a:pt x="2756" y="2282"/>
                  </a:lnTo>
                  <a:cubicBezTo>
                    <a:pt x="3317" y="1955"/>
                    <a:pt x="3878" y="1608"/>
                    <a:pt x="4439" y="1261"/>
                  </a:cubicBezTo>
                  <a:cubicBezTo>
                    <a:pt x="4646" y="1131"/>
                    <a:pt x="4500" y="803"/>
                    <a:pt x="4302" y="803"/>
                  </a:cubicBezTo>
                  <a:cubicBezTo>
                    <a:pt x="4267" y="803"/>
                    <a:pt x="4231" y="813"/>
                    <a:pt x="4195" y="835"/>
                  </a:cubicBezTo>
                  <a:cubicBezTo>
                    <a:pt x="3557" y="1230"/>
                    <a:pt x="2919" y="1626"/>
                    <a:pt x="2250" y="2021"/>
                  </a:cubicBezTo>
                  <a:cubicBezTo>
                    <a:pt x="2129" y="2082"/>
                    <a:pt x="2098" y="2264"/>
                    <a:pt x="2220" y="2386"/>
                  </a:cubicBezTo>
                  <a:cubicBezTo>
                    <a:pt x="2463" y="2689"/>
                    <a:pt x="2584" y="3145"/>
                    <a:pt x="2129" y="3297"/>
                  </a:cubicBezTo>
                  <a:cubicBezTo>
                    <a:pt x="2074" y="3325"/>
                    <a:pt x="2013" y="3340"/>
                    <a:pt x="1954" y="3340"/>
                  </a:cubicBezTo>
                  <a:cubicBezTo>
                    <a:pt x="1883" y="3340"/>
                    <a:pt x="1814" y="3317"/>
                    <a:pt x="1764" y="3267"/>
                  </a:cubicBezTo>
                  <a:cubicBezTo>
                    <a:pt x="1581" y="3145"/>
                    <a:pt x="1460" y="3024"/>
                    <a:pt x="1338" y="2841"/>
                  </a:cubicBezTo>
                  <a:cubicBezTo>
                    <a:pt x="1125" y="2568"/>
                    <a:pt x="913" y="2264"/>
                    <a:pt x="730" y="1960"/>
                  </a:cubicBezTo>
                  <a:cubicBezTo>
                    <a:pt x="578" y="1686"/>
                    <a:pt x="518" y="1352"/>
                    <a:pt x="822" y="1139"/>
                  </a:cubicBezTo>
                  <a:cubicBezTo>
                    <a:pt x="910" y="1099"/>
                    <a:pt x="1004" y="1080"/>
                    <a:pt x="1099" y="1080"/>
                  </a:cubicBezTo>
                  <a:cubicBezTo>
                    <a:pt x="1364" y="1080"/>
                    <a:pt x="1630" y="1228"/>
                    <a:pt x="1764" y="1474"/>
                  </a:cubicBezTo>
                  <a:cubicBezTo>
                    <a:pt x="1804" y="1555"/>
                    <a:pt x="1885" y="1595"/>
                    <a:pt x="1962" y="1595"/>
                  </a:cubicBezTo>
                  <a:cubicBezTo>
                    <a:pt x="2000" y="1595"/>
                    <a:pt x="2037" y="1585"/>
                    <a:pt x="2068" y="1565"/>
                  </a:cubicBezTo>
                  <a:cubicBezTo>
                    <a:pt x="2706" y="1230"/>
                    <a:pt x="3344" y="866"/>
                    <a:pt x="3922" y="471"/>
                  </a:cubicBezTo>
                  <a:cubicBezTo>
                    <a:pt x="4149" y="319"/>
                    <a:pt x="3999" y="1"/>
                    <a:pt x="3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a:off x="1689651" y="1695279"/>
              <a:ext cx="609973" cy="531597"/>
            </a:xfrm>
            <a:custGeom>
              <a:avLst/>
              <a:gdLst/>
              <a:ahLst/>
              <a:cxnLst/>
              <a:rect l="l" t="t" r="r" b="b"/>
              <a:pathLst>
                <a:path w="19332" h="16848" extrusionOk="0">
                  <a:moveTo>
                    <a:pt x="9628" y="1"/>
                  </a:moveTo>
                  <a:cubicBezTo>
                    <a:pt x="9509" y="1"/>
                    <a:pt x="9389" y="3"/>
                    <a:pt x="9271" y="9"/>
                  </a:cubicBezTo>
                  <a:cubicBezTo>
                    <a:pt x="5107" y="9"/>
                    <a:pt x="1520" y="2045"/>
                    <a:pt x="973" y="6878"/>
                  </a:cubicBezTo>
                  <a:cubicBezTo>
                    <a:pt x="0" y="13048"/>
                    <a:pt x="3556" y="16848"/>
                    <a:pt x="9544" y="16848"/>
                  </a:cubicBezTo>
                  <a:cubicBezTo>
                    <a:pt x="15563" y="16696"/>
                    <a:pt x="19332" y="12288"/>
                    <a:pt x="17721" y="5723"/>
                  </a:cubicBezTo>
                  <a:cubicBezTo>
                    <a:pt x="16840" y="2082"/>
                    <a:pt x="13037" y="1"/>
                    <a:pt x="962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a:off x="1692522" y="1686791"/>
              <a:ext cx="580250" cy="547594"/>
            </a:xfrm>
            <a:custGeom>
              <a:avLst/>
              <a:gdLst/>
              <a:ahLst/>
              <a:cxnLst/>
              <a:rect l="l" t="t" r="r" b="b"/>
              <a:pathLst>
                <a:path w="18390" h="17355" extrusionOk="0">
                  <a:moveTo>
                    <a:pt x="9473" y="486"/>
                  </a:moveTo>
                  <a:cubicBezTo>
                    <a:pt x="11226" y="486"/>
                    <a:pt x="12940" y="999"/>
                    <a:pt x="14408" y="1949"/>
                  </a:cubicBezTo>
                  <a:cubicBezTo>
                    <a:pt x="16019" y="3013"/>
                    <a:pt x="17143" y="4685"/>
                    <a:pt x="17508" y="6570"/>
                  </a:cubicBezTo>
                  <a:cubicBezTo>
                    <a:pt x="18177" y="9913"/>
                    <a:pt x="17387" y="13530"/>
                    <a:pt x="14377" y="15445"/>
                  </a:cubicBezTo>
                  <a:cubicBezTo>
                    <a:pt x="12899" y="16409"/>
                    <a:pt x="11063" y="16889"/>
                    <a:pt x="9230" y="16889"/>
                  </a:cubicBezTo>
                  <a:cubicBezTo>
                    <a:pt x="7597" y="16889"/>
                    <a:pt x="5965" y="16508"/>
                    <a:pt x="4590" y="15749"/>
                  </a:cubicBezTo>
                  <a:cubicBezTo>
                    <a:pt x="1520" y="14047"/>
                    <a:pt x="608" y="10612"/>
                    <a:pt x="1094" y="7329"/>
                  </a:cubicBezTo>
                  <a:cubicBezTo>
                    <a:pt x="1398" y="5323"/>
                    <a:pt x="2067" y="3439"/>
                    <a:pt x="3708" y="2162"/>
                  </a:cubicBezTo>
                  <a:cubicBezTo>
                    <a:pt x="5259" y="946"/>
                    <a:pt x="7265" y="521"/>
                    <a:pt x="9180" y="490"/>
                  </a:cubicBezTo>
                  <a:cubicBezTo>
                    <a:pt x="9278" y="487"/>
                    <a:pt x="9376" y="486"/>
                    <a:pt x="9473" y="486"/>
                  </a:cubicBezTo>
                  <a:close/>
                  <a:moveTo>
                    <a:pt x="9446" y="0"/>
                  </a:moveTo>
                  <a:cubicBezTo>
                    <a:pt x="9357" y="0"/>
                    <a:pt x="9269" y="2"/>
                    <a:pt x="9180" y="4"/>
                  </a:cubicBezTo>
                  <a:cubicBezTo>
                    <a:pt x="9126" y="3"/>
                    <a:pt x="9072" y="3"/>
                    <a:pt x="9019" y="3"/>
                  </a:cubicBezTo>
                  <a:cubicBezTo>
                    <a:pt x="7249" y="3"/>
                    <a:pt x="5486" y="488"/>
                    <a:pt x="3952" y="1402"/>
                  </a:cubicBezTo>
                  <a:cubicBezTo>
                    <a:pt x="2432" y="2405"/>
                    <a:pt x="1338" y="3955"/>
                    <a:pt x="912" y="5718"/>
                  </a:cubicBezTo>
                  <a:cubicBezTo>
                    <a:pt x="0" y="9153"/>
                    <a:pt x="395" y="13196"/>
                    <a:pt x="3344" y="15475"/>
                  </a:cubicBezTo>
                  <a:cubicBezTo>
                    <a:pt x="4973" y="16750"/>
                    <a:pt x="7107" y="17355"/>
                    <a:pt x="9231" y="17355"/>
                  </a:cubicBezTo>
                  <a:cubicBezTo>
                    <a:pt x="10752" y="17355"/>
                    <a:pt x="12268" y="17044"/>
                    <a:pt x="13587" y="16448"/>
                  </a:cubicBezTo>
                  <a:cubicBezTo>
                    <a:pt x="15107" y="15749"/>
                    <a:pt x="16384" y="14594"/>
                    <a:pt x="17204" y="13135"/>
                  </a:cubicBezTo>
                  <a:cubicBezTo>
                    <a:pt x="18055" y="11524"/>
                    <a:pt x="18390" y="9670"/>
                    <a:pt x="18177" y="7846"/>
                  </a:cubicBezTo>
                  <a:cubicBezTo>
                    <a:pt x="17964" y="5566"/>
                    <a:pt x="17143" y="3500"/>
                    <a:pt x="15320" y="2041"/>
                  </a:cubicBezTo>
                  <a:cubicBezTo>
                    <a:pt x="13627" y="698"/>
                    <a:pt x="11571" y="0"/>
                    <a:pt x="9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a:off x="2052150" y="2021430"/>
              <a:ext cx="91155" cy="79796"/>
            </a:xfrm>
            <a:custGeom>
              <a:avLst/>
              <a:gdLst/>
              <a:ahLst/>
              <a:cxnLst/>
              <a:rect l="l" t="t" r="r" b="b"/>
              <a:pathLst>
                <a:path w="2889" h="2529" extrusionOk="0">
                  <a:moveTo>
                    <a:pt x="1285" y="1"/>
                  </a:moveTo>
                  <a:cubicBezTo>
                    <a:pt x="697" y="1"/>
                    <a:pt x="210" y="440"/>
                    <a:pt x="153" y="1040"/>
                  </a:cubicBezTo>
                  <a:cubicBezTo>
                    <a:pt x="1" y="1951"/>
                    <a:pt x="517" y="2529"/>
                    <a:pt x="1429" y="2529"/>
                  </a:cubicBezTo>
                  <a:cubicBezTo>
                    <a:pt x="2341" y="2529"/>
                    <a:pt x="2888" y="1860"/>
                    <a:pt x="2645" y="857"/>
                  </a:cubicBezTo>
                  <a:cubicBezTo>
                    <a:pt x="2499" y="333"/>
                    <a:pt x="1991" y="4"/>
                    <a:pt x="1468" y="4"/>
                  </a:cubicBezTo>
                  <a:cubicBezTo>
                    <a:pt x="1445" y="4"/>
                    <a:pt x="1422" y="5"/>
                    <a:pt x="1399" y="6"/>
                  </a:cubicBezTo>
                  <a:cubicBezTo>
                    <a:pt x="1361" y="2"/>
                    <a:pt x="1323"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a:off x="2044483" y="2013889"/>
              <a:ext cx="102640" cy="95005"/>
            </a:xfrm>
            <a:custGeom>
              <a:avLst/>
              <a:gdLst/>
              <a:ahLst/>
              <a:cxnLst/>
              <a:rect l="l" t="t" r="r" b="b"/>
              <a:pathLst>
                <a:path w="3253" h="3011" extrusionOk="0">
                  <a:moveTo>
                    <a:pt x="1756" y="481"/>
                  </a:moveTo>
                  <a:cubicBezTo>
                    <a:pt x="2198" y="481"/>
                    <a:pt x="2594" y="800"/>
                    <a:pt x="2706" y="1248"/>
                  </a:cubicBezTo>
                  <a:cubicBezTo>
                    <a:pt x="2766" y="1461"/>
                    <a:pt x="2736" y="1704"/>
                    <a:pt x="2675" y="1917"/>
                  </a:cubicBezTo>
                  <a:cubicBezTo>
                    <a:pt x="2614" y="2099"/>
                    <a:pt x="2493" y="2251"/>
                    <a:pt x="2341" y="2342"/>
                  </a:cubicBezTo>
                  <a:cubicBezTo>
                    <a:pt x="2129" y="2473"/>
                    <a:pt x="1900" y="2533"/>
                    <a:pt x="1667" y="2533"/>
                  </a:cubicBezTo>
                  <a:cubicBezTo>
                    <a:pt x="1466" y="2533"/>
                    <a:pt x="1262" y="2488"/>
                    <a:pt x="1064" y="2403"/>
                  </a:cubicBezTo>
                  <a:cubicBezTo>
                    <a:pt x="912" y="2312"/>
                    <a:pt x="760" y="2160"/>
                    <a:pt x="700" y="1978"/>
                  </a:cubicBezTo>
                  <a:cubicBezTo>
                    <a:pt x="608" y="1795"/>
                    <a:pt x="608" y="1552"/>
                    <a:pt x="639" y="1339"/>
                  </a:cubicBezTo>
                  <a:cubicBezTo>
                    <a:pt x="639" y="1096"/>
                    <a:pt x="760" y="853"/>
                    <a:pt x="973" y="701"/>
                  </a:cubicBezTo>
                  <a:cubicBezTo>
                    <a:pt x="1155" y="549"/>
                    <a:pt x="1399" y="488"/>
                    <a:pt x="1642" y="488"/>
                  </a:cubicBezTo>
                  <a:cubicBezTo>
                    <a:pt x="1663" y="488"/>
                    <a:pt x="1682" y="486"/>
                    <a:pt x="1700" y="483"/>
                  </a:cubicBezTo>
                  <a:lnTo>
                    <a:pt x="1700" y="483"/>
                  </a:lnTo>
                  <a:cubicBezTo>
                    <a:pt x="1719" y="482"/>
                    <a:pt x="1738" y="481"/>
                    <a:pt x="1756" y="481"/>
                  </a:cubicBezTo>
                  <a:close/>
                  <a:moveTo>
                    <a:pt x="1570" y="0"/>
                  </a:moveTo>
                  <a:cubicBezTo>
                    <a:pt x="932" y="0"/>
                    <a:pt x="389" y="390"/>
                    <a:pt x="213" y="1005"/>
                  </a:cubicBezTo>
                  <a:cubicBezTo>
                    <a:pt x="0" y="1613"/>
                    <a:pt x="152" y="2282"/>
                    <a:pt x="639" y="2707"/>
                  </a:cubicBezTo>
                  <a:cubicBezTo>
                    <a:pt x="928" y="2911"/>
                    <a:pt x="1274" y="3011"/>
                    <a:pt x="1619" y="3011"/>
                  </a:cubicBezTo>
                  <a:cubicBezTo>
                    <a:pt x="1890" y="3011"/>
                    <a:pt x="2161" y="2949"/>
                    <a:pt x="2402" y="2829"/>
                  </a:cubicBezTo>
                  <a:cubicBezTo>
                    <a:pt x="2949" y="2555"/>
                    <a:pt x="3253" y="1978"/>
                    <a:pt x="3162" y="1370"/>
                  </a:cubicBezTo>
                  <a:cubicBezTo>
                    <a:pt x="3162" y="975"/>
                    <a:pt x="2979" y="610"/>
                    <a:pt x="2706" y="367"/>
                  </a:cubicBezTo>
                  <a:cubicBezTo>
                    <a:pt x="2402" y="124"/>
                    <a:pt x="2037" y="2"/>
                    <a:pt x="1642" y="2"/>
                  </a:cubicBezTo>
                  <a:cubicBezTo>
                    <a:pt x="1618" y="1"/>
                    <a:pt x="1594" y="0"/>
                    <a:pt x="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a:off x="2132008" y="1939869"/>
              <a:ext cx="70425" cy="56984"/>
            </a:xfrm>
            <a:custGeom>
              <a:avLst/>
              <a:gdLst/>
              <a:ahLst/>
              <a:cxnLst/>
              <a:rect l="l" t="t" r="r" b="b"/>
              <a:pathLst>
                <a:path w="2232" h="1806" extrusionOk="0">
                  <a:moveTo>
                    <a:pt x="919" y="0"/>
                  </a:moveTo>
                  <a:cubicBezTo>
                    <a:pt x="510" y="0"/>
                    <a:pt x="172" y="317"/>
                    <a:pt x="144" y="737"/>
                  </a:cubicBezTo>
                  <a:cubicBezTo>
                    <a:pt x="0" y="1285"/>
                    <a:pt x="403" y="1805"/>
                    <a:pt x="964" y="1805"/>
                  </a:cubicBezTo>
                  <a:cubicBezTo>
                    <a:pt x="994" y="1805"/>
                    <a:pt x="1025" y="1804"/>
                    <a:pt x="1056" y="1801"/>
                  </a:cubicBezTo>
                  <a:cubicBezTo>
                    <a:pt x="2232" y="1771"/>
                    <a:pt x="2212" y="7"/>
                    <a:pt x="1056" y="7"/>
                  </a:cubicBezTo>
                  <a:cubicBezTo>
                    <a:pt x="1046" y="7"/>
                    <a:pt x="1036" y="7"/>
                    <a:pt x="1026" y="8"/>
                  </a:cubicBezTo>
                  <a:cubicBezTo>
                    <a:pt x="990" y="3"/>
                    <a:pt x="954" y="0"/>
                    <a:pt x="9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a:off x="2127906" y="1932359"/>
              <a:ext cx="75821" cy="72224"/>
            </a:xfrm>
            <a:custGeom>
              <a:avLst/>
              <a:gdLst/>
              <a:ahLst/>
              <a:cxnLst/>
              <a:rect l="l" t="t" r="r" b="b"/>
              <a:pathLst>
                <a:path w="2403" h="2289" extrusionOk="0">
                  <a:moveTo>
                    <a:pt x="1399" y="489"/>
                  </a:moveTo>
                  <a:cubicBezTo>
                    <a:pt x="1460" y="519"/>
                    <a:pt x="1551" y="549"/>
                    <a:pt x="1612" y="580"/>
                  </a:cubicBezTo>
                  <a:cubicBezTo>
                    <a:pt x="1612" y="580"/>
                    <a:pt x="1651" y="619"/>
                    <a:pt x="1651" y="619"/>
                  </a:cubicBezTo>
                  <a:lnTo>
                    <a:pt x="1651" y="619"/>
                  </a:lnTo>
                  <a:lnTo>
                    <a:pt x="1673" y="641"/>
                  </a:lnTo>
                  <a:lnTo>
                    <a:pt x="1733" y="701"/>
                  </a:lnTo>
                  <a:lnTo>
                    <a:pt x="1764" y="762"/>
                  </a:lnTo>
                  <a:cubicBezTo>
                    <a:pt x="1764" y="762"/>
                    <a:pt x="1781" y="814"/>
                    <a:pt x="1777" y="814"/>
                  </a:cubicBezTo>
                  <a:cubicBezTo>
                    <a:pt x="1775" y="814"/>
                    <a:pt x="1771" y="808"/>
                    <a:pt x="1764" y="793"/>
                  </a:cubicBezTo>
                  <a:lnTo>
                    <a:pt x="1764" y="793"/>
                  </a:lnTo>
                  <a:cubicBezTo>
                    <a:pt x="1794" y="853"/>
                    <a:pt x="1794" y="884"/>
                    <a:pt x="1794" y="945"/>
                  </a:cubicBezTo>
                  <a:cubicBezTo>
                    <a:pt x="1855" y="1097"/>
                    <a:pt x="1825" y="1249"/>
                    <a:pt x="1794" y="1401"/>
                  </a:cubicBezTo>
                  <a:lnTo>
                    <a:pt x="1764" y="1461"/>
                  </a:lnTo>
                  <a:lnTo>
                    <a:pt x="1733" y="1492"/>
                  </a:lnTo>
                  <a:lnTo>
                    <a:pt x="1673" y="1583"/>
                  </a:lnTo>
                  <a:lnTo>
                    <a:pt x="1612" y="1613"/>
                  </a:lnTo>
                  <a:lnTo>
                    <a:pt x="1581" y="1644"/>
                  </a:lnTo>
                  <a:lnTo>
                    <a:pt x="1490" y="1674"/>
                  </a:lnTo>
                  <a:lnTo>
                    <a:pt x="1429" y="1704"/>
                  </a:lnTo>
                  <a:cubicBezTo>
                    <a:pt x="1399" y="1704"/>
                    <a:pt x="1338" y="1735"/>
                    <a:pt x="1308" y="1735"/>
                  </a:cubicBezTo>
                  <a:lnTo>
                    <a:pt x="1004" y="1735"/>
                  </a:lnTo>
                  <a:cubicBezTo>
                    <a:pt x="943" y="1735"/>
                    <a:pt x="913" y="1704"/>
                    <a:pt x="852" y="1704"/>
                  </a:cubicBezTo>
                  <a:lnTo>
                    <a:pt x="791" y="1674"/>
                  </a:lnTo>
                  <a:cubicBezTo>
                    <a:pt x="761" y="1644"/>
                    <a:pt x="730" y="1644"/>
                    <a:pt x="700" y="1613"/>
                  </a:cubicBezTo>
                  <a:lnTo>
                    <a:pt x="639" y="1553"/>
                  </a:lnTo>
                  <a:lnTo>
                    <a:pt x="620" y="1534"/>
                  </a:lnTo>
                  <a:lnTo>
                    <a:pt x="620" y="1534"/>
                  </a:lnTo>
                  <a:cubicBezTo>
                    <a:pt x="622" y="1539"/>
                    <a:pt x="623" y="1544"/>
                    <a:pt x="622" y="1544"/>
                  </a:cubicBezTo>
                  <a:cubicBezTo>
                    <a:pt x="621" y="1544"/>
                    <a:pt x="617" y="1538"/>
                    <a:pt x="609" y="1522"/>
                  </a:cubicBezTo>
                  <a:lnTo>
                    <a:pt x="609" y="1522"/>
                  </a:lnTo>
                  <a:lnTo>
                    <a:pt x="620" y="1534"/>
                  </a:lnTo>
                  <a:lnTo>
                    <a:pt x="620" y="1534"/>
                  </a:lnTo>
                  <a:cubicBezTo>
                    <a:pt x="618" y="1526"/>
                    <a:pt x="613" y="1516"/>
                    <a:pt x="611" y="1516"/>
                  </a:cubicBezTo>
                  <a:cubicBezTo>
                    <a:pt x="609" y="1516"/>
                    <a:pt x="609" y="1518"/>
                    <a:pt x="609" y="1522"/>
                  </a:cubicBezTo>
                  <a:cubicBezTo>
                    <a:pt x="609" y="1492"/>
                    <a:pt x="579" y="1462"/>
                    <a:pt x="548" y="1401"/>
                  </a:cubicBezTo>
                  <a:lnTo>
                    <a:pt x="548" y="1401"/>
                  </a:lnTo>
                  <a:cubicBezTo>
                    <a:pt x="556" y="1416"/>
                    <a:pt x="559" y="1421"/>
                    <a:pt x="561" y="1421"/>
                  </a:cubicBezTo>
                  <a:cubicBezTo>
                    <a:pt x="565" y="1421"/>
                    <a:pt x="548" y="1370"/>
                    <a:pt x="548" y="1370"/>
                  </a:cubicBezTo>
                  <a:cubicBezTo>
                    <a:pt x="548" y="1340"/>
                    <a:pt x="548" y="1309"/>
                    <a:pt x="548" y="1309"/>
                  </a:cubicBezTo>
                  <a:lnTo>
                    <a:pt x="548" y="1279"/>
                  </a:lnTo>
                  <a:cubicBezTo>
                    <a:pt x="548" y="1188"/>
                    <a:pt x="548" y="1097"/>
                    <a:pt x="548" y="1005"/>
                  </a:cubicBezTo>
                  <a:lnTo>
                    <a:pt x="548" y="945"/>
                  </a:lnTo>
                  <a:cubicBezTo>
                    <a:pt x="548" y="914"/>
                    <a:pt x="548" y="884"/>
                    <a:pt x="548" y="853"/>
                  </a:cubicBezTo>
                  <a:lnTo>
                    <a:pt x="578" y="793"/>
                  </a:lnTo>
                  <a:lnTo>
                    <a:pt x="578" y="762"/>
                  </a:lnTo>
                  <a:lnTo>
                    <a:pt x="609" y="701"/>
                  </a:lnTo>
                  <a:lnTo>
                    <a:pt x="639" y="671"/>
                  </a:lnTo>
                  <a:lnTo>
                    <a:pt x="730" y="580"/>
                  </a:lnTo>
                  <a:lnTo>
                    <a:pt x="791" y="549"/>
                  </a:lnTo>
                  <a:cubicBezTo>
                    <a:pt x="791" y="549"/>
                    <a:pt x="818" y="536"/>
                    <a:pt x="827" y="536"/>
                  </a:cubicBezTo>
                  <a:cubicBezTo>
                    <a:pt x="832" y="536"/>
                    <a:pt x="832" y="539"/>
                    <a:pt x="822" y="549"/>
                  </a:cubicBezTo>
                  <a:lnTo>
                    <a:pt x="882" y="519"/>
                  </a:lnTo>
                  <a:cubicBezTo>
                    <a:pt x="913" y="489"/>
                    <a:pt x="974" y="489"/>
                    <a:pt x="1034" y="489"/>
                  </a:cubicBezTo>
                  <a:close/>
                  <a:moveTo>
                    <a:pt x="1094" y="0"/>
                  </a:moveTo>
                  <a:cubicBezTo>
                    <a:pt x="632" y="0"/>
                    <a:pt x="207" y="326"/>
                    <a:pt x="62" y="762"/>
                  </a:cubicBezTo>
                  <a:cubicBezTo>
                    <a:pt x="1" y="1005"/>
                    <a:pt x="1" y="1249"/>
                    <a:pt x="62" y="1492"/>
                  </a:cubicBezTo>
                  <a:cubicBezTo>
                    <a:pt x="92" y="1704"/>
                    <a:pt x="244" y="1917"/>
                    <a:pt x="396" y="2039"/>
                  </a:cubicBezTo>
                  <a:cubicBezTo>
                    <a:pt x="630" y="2201"/>
                    <a:pt x="907" y="2288"/>
                    <a:pt x="1182" y="2288"/>
                  </a:cubicBezTo>
                  <a:cubicBezTo>
                    <a:pt x="1372" y="2288"/>
                    <a:pt x="1560" y="2247"/>
                    <a:pt x="1733" y="2160"/>
                  </a:cubicBezTo>
                  <a:cubicBezTo>
                    <a:pt x="2159" y="1948"/>
                    <a:pt x="2402" y="1492"/>
                    <a:pt x="2341" y="1036"/>
                  </a:cubicBezTo>
                  <a:cubicBezTo>
                    <a:pt x="2311" y="762"/>
                    <a:pt x="2189" y="489"/>
                    <a:pt x="1977" y="276"/>
                  </a:cubicBezTo>
                  <a:cubicBezTo>
                    <a:pt x="1733" y="94"/>
                    <a:pt x="1460" y="2"/>
                    <a:pt x="1156" y="2"/>
                  </a:cubicBezTo>
                  <a:cubicBezTo>
                    <a:pt x="1135" y="1"/>
                    <a:pt x="1115"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a:off x="1827122" y="2048407"/>
              <a:ext cx="84087" cy="67491"/>
            </a:xfrm>
            <a:custGeom>
              <a:avLst/>
              <a:gdLst/>
              <a:ahLst/>
              <a:cxnLst/>
              <a:rect l="l" t="t" r="r" b="b"/>
              <a:pathLst>
                <a:path w="2665" h="2139" extrusionOk="0">
                  <a:moveTo>
                    <a:pt x="1145" y="0"/>
                  </a:moveTo>
                  <a:cubicBezTo>
                    <a:pt x="652" y="0"/>
                    <a:pt x="201" y="358"/>
                    <a:pt x="172" y="884"/>
                  </a:cubicBezTo>
                  <a:cubicBezTo>
                    <a:pt x="1" y="1511"/>
                    <a:pt x="472" y="2138"/>
                    <a:pt x="1108" y="2138"/>
                  </a:cubicBezTo>
                  <a:cubicBezTo>
                    <a:pt x="1150" y="2138"/>
                    <a:pt x="1193" y="2136"/>
                    <a:pt x="1236" y="2130"/>
                  </a:cubicBezTo>
                  <a:cubicBezTo>
                    <a:pt x="2664" y="2099"/>
                    <a:pt x="2634" y="2"/>
                    <a:pt x="1205" y="2"/>
                  </a:cubicBezTo>
                  <a:cubicBezTo>
                    <a:pt x="1185" y="1"/>
                    <a:pt x="1165" y="0"/>
                    <a:pt x="114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a:off x="1820055" y="2040740"/>
              <a:ext cx="89230" cy="82510"/>
            </a:xfrm>
            <a:custGeom>
              <a:avLst/>
              <a:gdLst/>
              <a:ahLst/>
              <a:cxnLst/>
              <a:rect l="l" t="t" r="r" b="b"/>
              <a:pathLst>
                <a:path w="2828" h="2615" extrusionOk="0">
                  <a:moveTo>
                    <a:pt x="1345" y="477"/>
                  </a:moveTo>
                  <a:cubicBezTo>
                    <a:pt x="1370" y="484"/>
                    <a:pt x="1398" y="488"/>
                    <a:pt x="1429" y="488"/>
                  </a:cubicBezTo>
                  <a:cubicBezTo>
                    <a:pt x="1612" y="488"/>
                    <a:pt x="1794" y="549"/>
                    <a:pt x="1977" y="640"/>
                  </a:cubicBezTo>
                  <a:cubicBezTo>
                    <a:pt x="2129" y="762"/>
                    <a:pt x="2220" y="914"/>
                    <a:pt x="2250" y="1096"/>
                  </a:cubicBezTo>
                  <a:cubicBezTo>
                    <a:pt x="2281" y="1187"/>
                    <a:pt x="2281" y="1279"/>
                    <a:pt x="2281" y="1370"/>
                  </a:cubicBezTo>
                  <a:cubicBezTo>
                    <a:pt x="2281" y="1461"/>
                    <a:pt x="2250" y="1583"/>
                    <a:pt x="2220" y="1674"/>
                  </a:cubicBezTo>
                  <a:cubicBezTo>
                    <a:pt x="2220" y="1674"/>
                    <a:pt x="2220" y="1704"/>
                    <a:pt x="2189" y="1735"/>
                  </a:cubicBezTo>
                  <a:lnTo>
                    <a:pt x="2159" y="1795"/>
                  </a:lnTo>
                  <a:cubicBezTo>
                    <a:pt x="2129" y="1826"/>
                    <a:pt x="2098" y="1856"/>
                    <a:pt x="2098" y="1887"/>
                  </a:cubicBezTo>
                  <a:lnTo>
                    <a:pt x="2037" y="1947"/>
                  </a:lnTo>
                  <a:cubicBezTo>
                    <a:pt x="2043" y="1941"/>
                    <a:pt x="2046" y="1939"/>
                    <a:pt x="2046" y="1939"/>
                  </a:cubicBezTo>
                  <a:lnTo>
                    <a:pt x="2046" y="1939"/>
                  </a:lnTo>
                  <a:cubicBezTo>
                    <a:pt x="2045" y="1939"/>
                    <a:pt x="2001" y="1978"/>
                    <a:pt x="1977" y="1978"/>
                  </a:cubicBezTo>
                  <a:cubicBezTo>
                    <a:pt x="1818" y="2073"/>
                    <a:pt x="1642" y="2119"/>
                    <a:pt x="1463" y="2119"/>
                  </a:cubicBezTo>
                  <a:cubicBezTo>
                    <a:pt x="1300" y="2119"/>
                    <a:pt x="1133" y="2081"/>
                    <a:pt x="974" y="2008"/>
                  </a:cubicBezTo>
                  <a:cubicBezTo>
                    <a:pt x="822" y="1947"/>
                    <a:pt x="730" y="1826"/>
                    <a:pt x="670" y="1674"/>
                  </a:cubicBezTo>
                  <a:lnTo>
                    <a:pt x="670" y="1674"/>
                  </a:lnTo>
                  <a:cubicBezTo>
                    <a:pt x="677" y="1689"/>
                    <a:pt x="681" y="1695"/>
                    <a:pt x="682" y="1695"/>
                  </a:cubicBezTo>
                  <a:cubicBezTo>
                    <a:pt x="687" y="1695"/>
                    <a:pt x="670" y="1643"/>
                    <a:pt x="670" y="1643"/>
                  </a:cubicBezTo>
                  <a:cubicBezTo>
                    <a:pt x="670" y="1643"/>
                    <a:pt x="670" y="1613"/>
                    <a:pt x="670" y="1613"/>
                  </a:cubicBezTo>
                  <a:lnTo>
                    <a:pt x="670" y="1522"/>
                  </a:lnTo>
                  <a:lnTo>
                    <a:pt x="670" y="1491"/>
                  </a:lnTo>
                  <a:cubicBezTo>
                    <a:pt x="639" y="1400"/>
                    <a:pt x="639" y="1279"/>
                    <a:pt x="670" y="1157"/>
                  </a:cubicBezTo>
                  <a:cubicBezTo>
                    <a:pt x="670" y="975"/>
                    <a:pt x="761" y="762"/>
                    <a:pt x="943" y="640"/>
                  </a:cubicBezTo>
                  <a:lnTo>
                    <a:pt x="943" y="640"/>
                  </a:lnTo>
                  <a:cubicBezTo>
                    <a:pt x="955" y="629"/>
                    <a:pt x="974" y="610"/>
                    <a:pt x="974" y="610"/>
                  </a:cubicBezTo>
                  <a:lnTo>
                    <a:pt x="1034" y="580"/>
                  </a:lnTo>
                  <a:cubicBezTo>
                    <a:pt x="1065" y="549"/>
                    <a:pt x="1125" y="519"/>
                    <a:pt x="1156" y="519"/>
                  </a:cubicBezTo>
                  <a:cubicBezTo>
                    <a:pt x="1210" y="501"/>
                    <a:pt x="1275" y="483"/>
                    <a:pt x="1345" y="477"/>
                  </a:cubicBezTo>
                  <a:close/>
                  <a:moveTo>
                    <a:pt x="1366" y="0"/>
                  </a:moveTo>
                  <a:cubicBezTo>
                    <a:pt x="843" y="0"/>
                    <a:pt x="359" y="358"/>
                    <a:pt x="183" y="884"/>
                  </a:cubicBezTo>
                  <a:cubicBezTo>
                    <a:pt x="1" y="1400"/>
                    <a:pt x="153" y="1978"/>
                    <a:pt x="578" y="2342"/>
                  </a:cubicBezTo>
                  <a:cubicBezTo>
                    <a:pt x="826" y="2520"/>
                    <a:pt x="1136" y="2614"/>
                    <a:pt x="1448" y="2614"/>
                  </a:cubicBezTo>
                  <a:cubicBezTo>
                    <a:pt x="1671" y="2614"/>
                    <a:pt x="1895" y="2566"/>
                    <a:pt x="2098" y="2464"/>
                  </a:cubicBezTo>
                  <a:cubicBezTo>
                    <a:pt x="2554" y="2221"/>
                    <a:pt x="2828" y="1735"/>
                    <a:pt x="2767" y="1187"/>
                  </a:cubicBezTo>
                  <a:cubicBezTo>
                    <a:pt x="2736" y="853"/>
                    <a:pt x="2584" y="549"/>
                    <a:pt x="2341" y="336"/>
                  </a:cubicBezTo>
                  <a:cubicBezTo>
                    <a:pt x="2102" y="150"/>
                    <a:pt x="1816" y="34"/>
                    <a:pt x="1544" y="8"/>
                  </a:cubicBezTo>
                  <a:lnTo>
                    <a:pt x="1544" y="8"/>
                  </a:lnTo>
                  <a:cubicBezTo>
                    <a:pt x="1528" y="4"/>
                    <a:pt x="1509" y="2"/>
                    <a:pt x="1490" y="2"/>
                  </a:cubicBezTo>
                  <a:lnTo>
                    <a:pt x="1429" y="2"/>
                  </a:lnTo>
                  <a:cubicBezTo>
                    <a:pt x="1408" y="1"/>
                    <a:pt x="1387"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a:off x="1769477" y="1943939"/>
              <a:ext cx="60202" cy="48149"/>
            </a:xfrm>
            <a:custGeom>
              <a:avLst/>
              <a:gdLst/>
              <a:ahLst/>
              <a:cxnLst/>
              <a:rect l="l" t="t" r="r" b="b"/>
              <a:pathLst>
                <a:path w="1908" h="1526" extrusionOk="0">
                  <a:moveTo>
                    <a:pt x="844" y="0"/>
                  </a:moveTo>
                  <a:lnTo>
                    <a:pt x="874" y="30"/>
                  </a:lnTo>
                  <a:cubicBezTo>
                    <a:pt x="840" y="25"/>
                    <a:pt x="806" y="22"/>
                    <a:pt x="772" y="22"/>
                  </a:cubicBezTo>
                  <a:cubicBezTo>
                    <a:pt x="444" y="22"/>
                    <a:pt x="142" y="280"/>
                    <a:pt x="114" y="638"/>
                  </a:cubicBezTo>
                  <a:cubicBezTo>
                    <a:pt x="0" y="1095"/>
                    <a:pt x="342" y="1525"/>
                    <a:pt x="787" y="1525"/>
                  </a:cubicBezTo>
                  <a:cubicBezTo>
                    <a:pt x="816" y="1525"/>
                    <a:pt x="845" y="1524"/>
                    <a:pt x="874" y="1520"/>
                  </a:cubicBezTo>
                  <a:cubicBezTo>
                    <a:pt x="1908" y="1520"/>
                    <a:pt x="1877" y="0"/>
                    <a:pt x="844"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a:off x="1766353" y="1937155"/>
              <a:ext cx="70047" cy="62285"/>
            </a:xfrm>
            <a:custGeom>
              <a:avLst/>
              <a:gdLst/>
              <a:ahLst/>
              <a:cxnLst/>
              <a:rect l="l" t="t" r="r" b="b"/>
              <a:pathLst>
                <a:path w="2220" h="1974" extrusionOk="0">
                  <a:moveTo>
                    <a:pt x="978" y="487"/>
                  </a:moveTo>
                  <a:cubicBezTo>
                    <a:pt x="987" y="488"/>
                    <a:pt x="995" y="489"/>
                    <a:pt x="1004" y="489"/>
                  </a:cubicBezTo>
                  <a:lnTo>
                    <a:pt x="1217" y="489"/>
                  </a:lnTo>
                  <a:cubicBezTo>
                    <a:pt x="1247" y="489"/>
                    <a:pt x="1308" y="519"/>
                    <a:pt x="1338" y="549"/>
                  </a:cubicBezTo>
                  <a:lnTo>
                    <a:pt x="1368" y="580"/>
                  </a:lnTo>
                  <a:cubicBezTo>
                    <a:pt x="1368" y="580"/>
                    <a:pt x="1399" y="610"/>
                    <a:pt x="1399" y="610"/>
                  </a:cubicBezTo>
                  <a:cubicBezTo>
                    <a:pt x="1429" y="610"/>
                    <a:pt x="1429" y="641"/>
                    <a:pt x="1429" y="671"/>
                  </a:cubicBezTo>
                  <a:cubicBezTo>
                    <a:pt x="1460" y="701"/>
                    <a:pt x="1460" y="732"/>
                    <a:pt x="1460" y="793"/>
                  </a:cubicBezTo>
                  <a:cubicBezTo>
                    <a:pt x="1460" y="793"/>
                    <a:pt x="1460" y="823"/>
                    <a:pt x="1460" y="853"/>
                  </a:cubicBezTo>
                  <a:lnTo>
                    <a:pt x="1460" y="975"/>
                  </a:lnTo>
                  <a:cubicBezTo>
                    <a:pt x="1460" y="975"/>
                    <a:pt x="1460" y="1005"/>
                    <a:pt x="1460" y="1005"/>
                  </a:cubicBezTo>
                  <a:lnTo>
                    <a:pt x="1429" y="1127"/>
                  </a:lnTo>
                  <a:cubicBezTo>
                    <a:pt x="1429" y="1157"/>
                    <a:pt x="1429" y="1157"/>
                    <a:pt x="1429" y="1188"/>
                  </a:cubicBezTo>
                  <a:cubicBezTo>
                    <a:pt x="1429" y="1188"/>
                    <a:pt x="1378" y="1239"/>
                    <a:pt x="1378" y="1239"/>
                  </a:cubicBezTo>
                  <a:lnTo>
                    <a:pt x="1338" y="1279"/>
                  </a:lnTo>
                  <a:lnTo>
                    <a:pt x="1308" y="1309"/>
                  </a:lnTo>
                  <a:lnTo>
                    <a:pt x="1308" y="1309"/>
                  </a:lnTo>
                  <a:cubicBezTo>
                    <a:pt x="1318" y="1299"/>
                    <a:pt x="1321" y="1296"/>
                    <a:pt x="1320" y="1296"/>
                  </a:cubicBezTo>
                  <a:cubicBezTo>
                    <a:pt x="1318" y="1296"/>
                    <a:pt x="1298" y="1309"/>
                    <a:pt x="1277" y="1309"/>
                  </a:cubicBezTo>
                  <a:lnTo>
                    <a:pt x="1277" y="1461"/>
                  </a:lnTo>
                  <a:lnTo>
                    <a:pt x="1217" y="1461"/>
                  </a:lnTo>
                  <a:lnTo>
                    <a:pt x="1095" y="1492"/>
                  </a:lnTo>
                  <a:lnTo>
                    <a:pt x="882" y="1492"/>
                  </a:lnTo>
                  <a:lnTo>
                    <a:pt x="761" y="1461"/>
                  </a:lnTo>
                  <a:lnTo>
                    <a:pt x="730" y="1431"/>
                  </a:lnTo>
                  <a:lnTo>
                    <a:pt x="660" y="1407"/>
                  </a:lnTo>
                  <a:lnTo>
                    <a:pt x="660" y="1407"/>
                  </a:lnTo>
                  <a:cubicBezTo>
                    <a:pt x="656" y="1400"/>
                    <a:pt x="609" y="1362"/>
                    <a:pt x="609" y="1340"/>
                  </a:cubicBezTo>
                  <a:lnTo>
                    <a:pt x="578" y="1340"/>
                  </a:lnTo>
                  <a:cubicBezTo>
                    <a:pt x="551" y="1285"/>
                    <a:pt x="548" y="1255"/>
                    <a:pt x="526" y="1227"/>
                  </a:cubicBezTo>
                  <a:lnTo>
                    <a:pt x="526" y="1227"/>
                  </a:lnTo>
                  <a:cubicBezTo>
                    <a:pt x="522" y="1215"/>
                    <a:pt x="517" y="1199"/>
                    <a:pt x="517" y="1188"/>
                  </a:cubicBezTo>
                  <a:lnTo>
                    <a:pt x="517" y="1127"/>
                  </a:lnTo>
                  <a:cubicBezTo>
                    <a:pt x="517" y="1066"/>
                    <a:pt x="517" y="975"/>
                    <a:pt x="517" y="914"/>
                  </a:cubicBezTo>
                  <a:cubicBezTo>
                    <a:pt x="517" y="923"/>
                    <a:pt x="518" y="927"/>
                    <a:pt x="519" y="927"/>
                  </a:cubicBezTo>
                  <a:cubicBezTo>
                    <a:pt x="524" y="927"/>
                    <a:pt x="535" y="858"/>
                    <a:pt x="529" y="858"/>
                  </a:cubicBezTo>
                  <a:cubicBezTo>
                    <a:pt x="527" y="858"/>
                    <a:pt x="524" y="865"/>
                    <a:pt x="517" y="884"/>
                  </a:cubicBezTo>
                  <a:cubicBezTo>
                    <a:pt x="517" y="853"/>
                    <a:pt x="517" y="823"/>
                    <a:pt x="517" y="793"/>
                  </a:cubicBezTo>
                  <a:cubicBezTo>
                    <a:pt x="517" y="762"/>
                    <a:pt x="517" y="762"/>
                    <a:pt x="548" y="732"/>
                  </a:cubicBezTo>
                  <a:lnTo>
                    <a:pt x="578" y="671"/>
                  </a:lnTo>
                  <a:cubicBezTo>
                    <a:pt x="578" y="641"/>
                    <a:pt x="609" y="610"/>
                    <a:pt x="639" y="580"/>
                  </a:cubicBezTo>
                  <a:lnTo>
                    <a:pt x="700" y="549"/>
                  </a:lnTo>
                  <a:lnTo>
                    <a:pt x="761" y="519"/>
                  </a:lnTo>
                  <a:lnTo>
                    <a:pt x="882" y="489"/>
                  </a:lnTo>
                  <a:lnTo>
                    <a:pt x="943" y="489"/>
                  </a:lnTo>
                  <a:cubicBezTo>
                    <a:pt x="955" y="489"/>
                    <a:pt x="967" y="488"/>
                    <a:pt x="978" y="487"/>
                  </a:cubicBezTo>
                  <a:close/>
                  <a:moveTo>
                    <a:pt x="909" y="0"/>
                  </a:moveTo>
                  <a:cubicBezTo>
                    <a:pt x="508" y="0"/>
                    <a:pt x="147" y="267"/>
                    <a:pt x="31" y="671"/>
                  </a:cubicBezTo>
                  <a:cubicBezTo>
                    <a:pt x="31" y="671"/>
                    <a:pt x="31" y="701"/>
                    <a:pt x="31" y="732"/>
                  </a:cubicBezTo>
                  <a:cubicBezTo>
                    <a:pt x="31" y="756"/>
                    <a:pt x="11" y="840"/>
                    <a:pt x="20" y="840"/>
                  </a:cubicBezTo>
                  <a:cubicBezTo>
                    <a:pt x="22" y="840"/>
                    <a:pt x="25" y="835"/>
                    <a:pt x="31" y="823"/>
                  </a:cubicBezTo>
                  <a:lnTo>
                    <a:pt x="31" y="823"/>
                  </a:lnTo>
                  <a:cubicBezTo>
                    <a:pt x="31" y="884"/>
                    <a:pt x="1" y="945"/>
                    <a:pt x="1" y="1005"/>
                  </a:cubicBezTo>
                  <a:cubicBezTo>
                    <a:pt x="1" y="1097"/>
                    <a:pt x="31" y="1188"/>
                    <a:pt x="31" y="1309"/>
                  </a:cubicBezTo>
                  <a:cubicBezTo>
                    <a:pt x="92" y="1492"/>
                    <a:pt x="213" y="1644"/>
                    <a:pt x="365" y="1765"/>
                  </a:cubicBezTo>
                  <a:cubicBezTo>
                    <a:pt x="556" y="1904"/>
                    <a:pt x="787" y="1974"/>
                    <a:pt x="1018" y="1974"/>
                  </a:cubicBezTo>
                  <a:cubicBezTo>
                    <a:pt x="1191" y="1974"/>
                    <a:pt x="1364" y="1935"/>
                    <a:pt x="1520" y="1856"/>
                  </a:cubicBezTo>
                  <a:cubicBezTo>
                    <a:pt x="2128" y="1522"/>
                    <a:pt x="2220" y="701"/>
                    <a:pt x="1703" y="245"/>
                  </a:cubicBezTo>
                  <a:cubicBezTo>
                    <a:pt x="1520" y="63"/>
                    <a:pt x="1247" y="2"/>
                    <a:pt x="1004" y="2"/>
                  </a:cubicBezTo>
                  <a:cubicBezTo>
                    <a:pt x="993" y="2"/>
                    <a:pt x="982" y="3"/>
                    <a:pt x="971" y="4"/>
                  </a:cubicBezTo>
                  <a:lnTo>
                    <a:pt x="971" y="4"/>
                  </a:lnTo>
                  <a:lnTo>
                    <a:pt x="973" y="2"/>
                  </a:lnTo>
                  <a:cubicBezTo>
                    <a:pt x="952" y="1"/>
                    <a:pt x="930"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a:off x="1855550" y="1824831"/>
              <a:ext cx="91155" cy="79796"/>
            </a:xfrm>
            <a:custGeom>
              <a:avLst/>
              <a:gdLst/>
              <a:ahLst/>
              <a:cxnLst/>
              <a:rect l="l" t="t" r="r" b="b"/>
              <a:pathLst>
                <a:path w="2889" h="2529" extrusionOk="0">
                  <a:moveTo>
                    <a:pt x="1285" y="1"/>
                  </a:moveTo>
                  <a:cubicBezTo>
                    <a:pt x="693" y="1"/>
                    <a:pt x="181" y="439"/>
                    <a:pt x="152" y="1039"/>
                  </a:cubicBezTo>
                  <a:cubicBezTo>
                    <a:pt x="0" y="1982"/>
                    <a:pt x="517" y="2529"/>
                    <a:pt x="1429" y="2529"/>
                  </a:cubicBezTo>
                  <a:cubicBezTo>
                    <a:pt x="2341" y="2529"/>
                    <a:pt x="2888" y="1860"/>
                    <a:pt x="2645" y="857"/>
                  </a:cubicBezTo>
                  <a:cubicBezTo>
                    <a:pt x="2470" y="360"/>
                    <a:pt x="1986" y="4"/>
                    <a:pt x="1462" y="4"/>
                  </a:cubicBezTo>
                  <a:cubicBezTo>
                    <a:pt x="1441" y="4"/>
                    <a:pt x="1420" y="5"/>
                    <a:pt x="1399" y="6"/>
                  </a:cubicBezTo>
                  <a:cubicBezTo>
                    <a:pt x="1360" y="2"/>
                    <a:pt x="1322"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a:off x="1847883" y="1817290"/>
              <a:ext cx="102640" cy="95604"/>
            </a:xfrm>
            <a:custGeom>
              <a:avLst/>
              <a:gdLst/>
              <a:ahLst/>
              <a:cxnLst/>
              <a:rect l="l" t="t" r="r" b="b"/>
              <a:pathLst>
                <a:path w="3253" h="3030" extrusionOk="0">
                  <a:moveTo>
                    <a:pt x="1680" y="486"/>
                  </a:moveTo>
                  <a:lnTo>
                    <a:pt x="1680" y="486"/>
                  </a:lnTo>
                  <a:cubicBezTo>
                    <a:pt x="2140" y="487"/>
                    <a:pt x="2559" y="785"/>
                    <a:pt x="2675" y="1248"/>
                  </a:cubicBezTo>
                  <a:cubicBezTo>
                    <a:pt x="2736" y="1491"/>
                    <a:pt x="2706" y="1704"/>
                    <a:pt x="2645" y="1947"/>
                  </a:cubicBezTo>
                  <a:cubicBezTo>
                    <a:pt x="2584" y="2099"/>
                    <a:pt x="2462" y="2251"/>
                    <a:pt x="2310" y="2373"/>
                  </a:cubicBezTo>
                  <a:cubicBezTo>
                    <a:pt x="2099" y="2487"/>
                    <a:pt x="1870" y="2548"/>
                    <a:pt x="1637" y="2548"/>
                  </a:cubicBezTo>
                  <a:cubicBezTo>
                    <a:pt x="1436" y="2548"/>
                    <a:pt x="1231" y="2502"/>
                    <a:pt x="1034" y="2403"/>
                  </a:cubicBezTo>
                  <a:cubicBezTo>
                    <a:pt x="882" y="2312"/>
                    <a:pt x="730" y="2190"/>
                    <a:pt x="669" y="2008"/>
                  </a:cubicBezTo>
                  <a:cubicBezTo>
                    <a:pt x="608" y="1795"/>
                    <a:pt x="578" y="1582"/>
                    <a:pt x="608" y="1370"/>
                  </a:cubicBezTo>
                  <a:cubicBezTo>
                    <a:pt x="639" y="1096"/>
                    <a:pt x="760" y="853"/>
                    <a:pt x="973" y="701"/>
                  </a:cubicBezTo>
                  <a:cubicBezTo>
                    <a:pt x="1140" y="561"/>
                    <a:pt x="1359" y="499"/>
                    <a:pt x="1582" y="489"/>
                  </a:cubicBezTo>
                  <a:lnTo>
                    <a:pt x="1582" y="489"/>
                  </a:lnTo>
                  <a:cubicBezTo>
                    <a:pt x="1583" y="489"/>
                    <a:pt x="1585" y="489"/>
                    <a:pt x="1586" y="489"/>
                  </a:cubicBezTo>
                  <a:cubicBezTo>
                    <a:pt x="1593" y="489"/>
                    <a:pt x="1600" y="489"/>
                    <a:pt x="1607" y="489"/>
                  </a:cubicBezTo>
                  <a:lnTo>
                    <a:pt x="1607" y="489"/>
                  </a:lnTo>
                  <a:cubicBezTo>
                    <a:pt x="1618" y="488"/>
                    <a:pt x="1630" y="488"/>
                    <a:pt x="1642" y="488"/>
                  </a:cubicBezTo>
                  <a:cubicBezTo>
                    <a:pt x="1655" y="488"/>
                    <a:pt x="1668" y="487"/>
                    <a:pt x="1680" y="486"/>
                  </a:cubicBezTo>
                  <a:close/>
                  <a:moveTo>
                    <a:pt x="1574" y="0"/>
                  </a:moveTo>
                  <a:cubicBezTo>
                    <a:pt x="935" y="0"/>
                    <a:pt x="389" y="417"/>
                    <a:pt x="213" y="1005"/>
                  </a:cubicBezTo>
                  <a:cubicBezTo>
                    <a:pt x="0" y="1613"/>
                    <a:pt x="152" y="2282"/>
                    <a:pt x="639" y="2707"/>
                  </a:cubicBezTo>
                  <a:cubicBezTo>
                    <a:pt x="940" y="2920"/>
                    <a:pt x="1303" y="3029"/>
                    <a:pt x="1662" y="3029"/>
                  </a:cubicBezTo>
                  <a:cubicBezTo>
                    <a:pt x="1919" y="3029"/>
                    <a:pt x="2173" y="2973"/>
                    <a:pt x="2402" y="2859"/>
                  </a:cubicBezTo>
                  <a:cubicBezTo>
                    <a:pt x="2949" y="2555"/>
                    <a:pt x="3253" y="1978"/>
                    <a:pt x="3161" y="1370"/>
                  </a:cubicBezTo>
                  <a:cubicBezTo>
                    <a:pt x="3161" y="975"/>
                    <a:pt x="2979" y="610"/>
                    <a:pt x="2675" y="367"/>
                  </a:cubicBezTo>
                  <a:cubicBezTo>
                    <a:pt x="2379" y="130"/>
                    <a:pt x="2025" y="8"/>
                    <a:pt x="1642" y="2"/>
                  </a:cubicBezTo>
                  <a:lnTo>
                    <a:pt x="1642" y="2"/>
                  </a:lnTo>
                  <a:lnTo>
                    <a:pt x="1642" y="2"/>
                  </a:lnTo>
                  <a:cubicBezTo>
                    <a:pt x="1619" y="1"/>
                    <a:pt x="1597"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a:off x="1982452" y="1876576"/>
              <a:ext cx="71340" cy="56984"/>
            </a:xfrm>
            <a:custGeom>
              <a:avLst/>
              <a:gdLst/>
              <a:ahLst/>
              <a:cxnLst/>
              <a:rect l="l" t="t" r="r" b="b"/>
              <a:pathLst>
                <a:path w="2261" h="1806" extrusionOk="0">
                  <a:moveTo>
                    <a:pt x="948" y="0"/>
                  </a:moveTo>
                  <a:cubicBezTo>
                    <a:pt x="538" y="0"/>
                    <a:pt x="201" y="317"/>
                    <a:pt x="173" y="737"/>
                  </a:cubicBezTo>
                  <a:cubicBezTo>
                    <a:pt x="0" y="1285"/>
                    <a:pt x="429" y="1805"/>
                    <a:pt x="993" y="1805"/>
                  </a:cubicBezTo>
                  <a:cubicBezTo>
                    <a:pt x="1023" y="1805"/>
                    <a:pt x="1054" y="1804"/>
                    <a:pt x="1085" y="1801"/>
                  </a:cubicBezTo>
                  <a:cubicBezTo>
                    <a:pt x="2260" y="1771"/>
                    <a:pt x="2240" y="7"/>
                    <a:pt x="1084" y="7"/>
                  </a:cubicBezTo>
                  <a:cubicBezTo>
                    <a:pt x="1074" y="7"/>
                    <a:pt x="1065" y="7"/>
                    <a:pt x="1055" y="7"/>
                  </a:cubicBezTo>
                  <a:cubicBezTo>
                    <a:pt x="1019" y="3"/>
                    <a:pt x="983" y="0"/>
                    <a:pt x="948"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a:off x="1979265" y="1869066"/>
              <a:ext cx="74843" cy="71813"/>
            </a:xfrm>
            <a:custGeom>
              <a:avLst/>
              <a:gdLst/>
              <a:ahLst/>
              <a:cxnLst/>
              <a:rect l="l" t="t" r="r" b="b"/>
              <a:pathLst>
                <a:path w="2372" h="2276" extrusionOk="0">
                  <a:moveTo>
                    <a:pt x="1368" y="489"/>
                  </a:moveTo>
                  <a:cubicBezTo>
                    <a:pt x="1460" y="519"/>
                    <a:pt x="1520" y="549"/>
                    <a:pt x="1612" y="580"/>
                  </a:cubicBezTo>
                  <a:lnTo>
                    <a:pt x="1642" y="610"/>
                  </a:lnTo>
                  <a:lnTo>
                    <a:pt x="1672" y="641"/>
                  </a:lnTo>
                  <a:lnTo>
                    <a:pt x="1703" y="701"/>
                  </a:lnTo>
                  <a:cubicBezTo>
                    <a:pt x="1703" y="701"/>
                    <a:pt x="1730" y="728"/>
                    <a:pt x="1739" y="728"/>
                  </a:cubicBezTo>
                  <a:cubicBezTo>
                    <a:pt x="1743" y="728"/>
                    <a:pt x="1743" y="722"/>
                    <a:pt x="1733" y="701"/>
                  </a:cubicBezTo>
                  <a:lnTo>
                    <a:pt x="1733" y="701"/>
                  </a:lnTo>
                  <a:lnTo>
                    <a:pt x="1763" y="762"/>
                  </a:lnTo>
                  <a:cubicBezTo>
                    <a:pt x="1763" y="762"/>
                    <a:pt x="1781" y="813"/>
                    <a:pt x="1776" y="813"/>
                  </a:cubicBezTo>
                  <a:cubicBezTo>
                    <a:pt x="1775" y="813"/>
                    <a:pt x="1771" y="808"/>
                    <a:pt x="1764" y="793"/>
                  </a:cubicBezTo>
                  <a:lnTo>
                    <a:pt x="1764" y="793"/>
                  </a:lnTo>
                  <a:cubicBezTo>
                    <a:pt x="1794" y="853"/>
                    <a:pt x="1794" y="884"/>
                    <a:pt x="1824" y="944"/>
                  </a:cubicBezTo>
                  <a:cubicBezTo>
                    <a:pt x="1855" y="1096"/>
                    <a:pt x="1824" y="1248"/>
                    <a:pt x="1794" y="1400"/>
                  </a:cubicBezTo>
                  <a:lnTo>
                    <a:pt x="1763" y="1461"/>
                  </a:lnTo>
                  <a:lnTo>
                    <a:pt x="1733" y="1492"/>
                  </a:lnTo>
                  <a:cubicBezTo>
                    <a:pt x="1703" y="1522"/>
                    <a:pt x="1703" y="1552"/>
                    <a:pt x="1672" y="1583"/>
                  </a:cubicBezTo>
                  <a:lnTo>
                    <a:pt x="1612" y="1613"/>
                  </a:lnTo>
                  <a:lnTo>
                    <a:pt x="1612" y="1613"/>
                  </a:lnTo>
                  <a:cubicBezTo>
                    <a:pt x="1629" y="1604"/>
                    <a:pt x="1637" y="1601"/>
                    <a:pt x="1637" y="1601"/>
                  </a:cubicBezTo>
                  <a:cubicBezTo>
                    <a:pt x="1639" y="1601"/>
                    <a:pt x="1603" y="1622"/>
                    <a:pt x="1581" y="1644"/>
                  </a:cubicBezTo>
                  <a:cubicBezTo>
                    <a:pt x="1551" y="1644"/>
                    <a:pt x="1520" y="1674"/>
                    <a:pt x="1490" y="1674"/>
                  </a:cubicBezTo>
                  <a:lnTo>
                    <a:pt x="1429" y="1674"/>
                  </a:lnTo>
                  <a:lnTo>
                    <a:pt x="1308" y="1704"/>
                  </a:lnTo>
                  <a:lnTo>
                    <a:pt x="1004" y="1704"/>
                  </a:lnTo>
                  <a:lnTo>
                    <a:pt x="882" y="1674"/>
                  </a:lnTo>
                  <a:lnTo>
                    <a:pt x="852" y="1674"/>
                  </a:lnTo>
                  <a:lnTo>
                    <a:pt x="791" y="1644"/>
                  </a:lnTo>
                  <a:lnTo>
                    <a:pt x="700" y="1583"/>
                  </a:lnTo>
                  <a:lnTo>
                    <a:pt x="669" y="1552"/>
                  </a:lnTo>
                  <a:lnTo>
                    <a:pt x="639" y="1522"/>
                  </a:lnTo>
                  <a:cubicBezTo>
                    <a:pt x="608" y="1492"/>
                    <a:pt x="578" y="1431"/>
                    <a:pt x="578" y="1400"/>
                  </a:cubicBezTo>
                  <a:cubicBezTo>
                    <a:pt x="578" y="1386"/>
                    <a:pt x="578" y="1358"/>
                    <a:pt x="578" y="1340"/>
                  </a:cubicBezTo>
                  <a:cubicBezTo>
                    <a:pt x="578" y="1309"/>
                    <a:pt x="578" y="1309"/>
                    <a:pt x="578" y="1279"/>
                  </a:cubicBezTo>
                  <a:cubicBezTo>
                    <a:pt x="548" y="1188"/>
                    <a:pt x="548" y="1096"/>
                    <a:pt x="578" y="1005"/>
                  </a:cubicBezTo>
                  <a:lnTo>
                    <a:pt x="578" y="944"/>
                  </a:lnTo>
                  <a:cubicBezTo>
                    <a:pt x="578" y="914"/>
                    <a:pt x="578" y="884"/>
                    <a:pt x="578" y="853"/>
                  </a:cubicBezTo>
                  <a:lnTo>
                    <a:pt x="608" y="793"/>
                  </a:lnTo>
                  <a:lnTo>
                    <a:pt x="608" y="762"/>
                  </a:lnTo>
                  <a:lnTo>
                    <a:pt x="639" y="701"/>
                  </a:lnTo>
                  <a:lnTo>
                    <a:pt x="669" y="671"/>
                  </a:lnTo>
                  <a:cubicBezTo>
                    <a:pt x="700" y="641"/>
                    <a:pt x="730" y="610"/>
                    <a:pt x="760" y="580"/>
                  </a:cubicBezTo>
                  <a:lnTo>
                    <a:pt x="852" y="549"/>
                  </a:lnTo>
                  <a:lnTo>
                    <a:pt x="912" y="519"/>
                  </a:lnTo>
                  <a:cubicBezTo>
                    <a:pt x="943" y="489"/>
                    <a:pt x="1004" y="489"/>
                    <a:pt x="1064" y="489"/>
                  </a:cubicBezTo>
                  <a:close/>
                  <a:moveTo>
                    <a:pt x="1085" y="0"/>
                  </a:moveTo>
                  <a:cubicBezTo>
                    <a:pt x="598" y="0"/>
                    <a:pt x="177" y="298"/>
                    <a:pt x="61" y="762"/>
                  </a:cubicBezTo>
                  <a:cubicBezTo>
                    <a:pt x="1" y="1005"/>
                    <a:pt x="1" y="1248"/>
                    <a:pt x="61" y="1492"/>
                  </a:cubicBezTo>
                  <a:cubicBezTo>
                    <a:pt x="122" y="1704"/>
                    <a:pt x="244" y="1917"/>
                    <a:pt x="396" y="2039"/>
                  </a:cubicBezTo>
                  <a:cubicBezTo>
                    <a:pt x="626" y="2198"/>
                    <a:pt x="898" y="2275"/>
                    <a:pt x="1176" y="2275"/>
                  </a:cubicBezTo>
                  <a:cubicBezTo>
                    <a:pt x="1373" y="2275"/>
                    <a:pt x="1574" y="2236"/>
                    <a:pt x="1763" y="2160"/>
                  </a:cubicBezTo>
                  <a:cubicBezTo>
                    <a:pt x="2159" y="1948"/>
                    <a:pt x="2371" y="1492"/>
                    <a:pt x="2341" y="1036"/>
                  </a:cubicBezTo>
                  <a:cubicBezTo>
                    <a:pt x="2311" y="762"/>
                    <a:pt x="2189" y="458"/>
                    <a:pt x="1946" y="276"/>
                  </a:cubicBezTo>
                  <a:cubicBezTo>
                    <a:pt x="1748" y="106"/>
                    <a:pt x="1471" y="15"/>
                    <a:pt x="1213" y="4"/>
                  </a:cubicBezTo>
                  <a:lnTo>
                    <a:pt x="1213" y="4"/>
                  </a:lnTo>
                  <a:cubicBezTo>
                    <a:pt x="1204" y="3"/>
                    <a:pt x="1195" y="2"/>
                    <a:pt x="1186" y="2"/>
                  </a:cubicBezTo>
                  <a:lnTo>
                    <a:pt x="1156" y="2"/>
                  </a:lnTo>
                  <a:cubicBezTo>
                    <a:pt x="1132" y="1"/>
                    <a:pt x="1108"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a:off x="1976741" y="1758761"/>
              <a:ext cx="86012" cy="67491"/>
            </a:xfrm>
            <a:custGeom>
              <a:avLst/>
              <a:gdLst/>
              <a:ahLst/>
              <a:cxnLst/>
              <a:rect l="l" t="t" r="r" b="b"/>
              <a:pathLst>
                <a:path w="2726" h="2139" extrusionOk="0">
                  <a:moveTo>
                    <a:pt x="1293" y="0"/>
                  </a:moveTo>
                  <a:cubicBezTo>
                    <a:pt x="1264" y="0"/>
                    <a:pt x="1235" y="1"/>
                    <a:pt x="1205" y="3"/>
                  </a:cubicBezTo>
                  <a:cubicBezTo>
                    <a:pt x="1186" y="2"/>
                    <a:pt x="1168" y="1"/>
                    <a:pt x="1149" y="1"/>
                  </a:cubicBezTo>
                  <a:cubicBezTo>
                    <a:pt x="654" y="1"/>
                    <a:pt x="201" y="386"/>
                    <a:pt x="172" y="884"/>
                  </a:cubicBezTo>
                  <a:cubicBezTo>
                    <a:pt x="1" y="1512"/>
                    <a:pt x="472" y="2139"/>
                    <a:pt x="1133" y="2139"/>
                  </a:cubicBezTo>
                  <a:cubicBezTo>
                    <a:pt x="1176" y="2139"/>
                    <a:pt x="1221" y="2136"/>
                    <a:pt x="1266" y="2130"/>
                  </a:cubicBezTo>
                  <a:cubicBezTo>
                    <a:pt x="1286" y="2131"/>
                    <a:pt x="1305" y="2132"/>
                    <a:pt x="1324" y="2132"/>
                  </a:cubicBezTo>
                  <a:cubicBezTo>
                    <a:pt x="2726" y="2132"/>
                    <a:pt x="2706" y="0"/>
                    <a:pt x="1293"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a:off x="1970620" y="1751914"/>
              <a:ext cx="89230" cy="81689"/>
            </a:xfrm>
            <a:custGeom>
              <a:avLst/>
              <a:gdLst/>
              <a:ahLst/>
              <a:cxnLst/>
              <a:rect l="l" t="t" r="r" b="b"/>
              <a:pathLst>
                <a:path w="2828" h="2589" extrusionOk="0">
                  <a:moveTo>
                    <a:pt x="1461" y="463"/>
                  </a:moveTo>
                  <a:cubicBezTo>
                    <a:pt x="1636" y="470"/>
                    <a:pt x="1833" y="531"/>
                    <a:pt x="1977" y="645"/>
                  </a:cubicBezTo>
                  <a:cubicBezTo>
                    <a:pt x="2129" y="736"/>
                    <a:pt x="2250" y="888"/>
                    <a:pt x="2281" y="1071"/>
                  </a:cubicBezTo>
                  <a:cubicBezTo>
                    <a:pt x="2281" y="1162"/>
                    <a:pt x="2311" y="1253"/>
                    <a:pt x="2281" y="1375"/>
                  </a:cubicBezTo>
                  <a:cubicBezTo>
                    <a:pt x="2281" y="1466"/>
                    <a:pt x="2281" y="1557"/>
                    <a:pt x="2250" y="1648"/>
                  </a:cubicBezTo>
                  <a:lnTo>
                    <a:pt x="2220" y="1709"/>
                  </a:lnTo>
                  <a:lnTo>
                    <a:pt x="2159" y="1770"/>
                  </a:lnTo>
                  <a:lnTo>
                    <a:pt x="2159" y="1800"/>
                  </a:lnTo>
                  <a:cubicBezTo>
                    <a:pt x="2159" y="1831"/>
                    <a:pt x="2129" y="1861"/>
                    <a:pt x="2098" y="1891"/>
                  </a:cubicBezTo>
                  <a:lnTo>
                    <a:pt x="2037" y="1952"/>
                  </a:lnTo>
                  <a:cubicBezTo>
                    <a:pt x="2046" y="1943"/>
                    <a:pt x="2047" y="1940"/>
                    <a:pt x="2045" y="1940"/>
                  </a:cubicBezTo>
                  <a:cubicBezTo>
                    <a:pt x="2037" y="1940"/>
                    <a:pt x="2007" y="1961"/>
                    <a:pt x="2007" y="1983"/>
                  </a:cubicBezTo>
                  <a:cubicBezTo>
                    <a:pt x="1823" y="2066"/>
                    <a:pt x="1630" y="2113"/>
                    <a:pt x="1438" y="2113"/>
                  </a:cubicBezTo>
                  <a:cubicBezTo>
                    <a:pt x="1281" y="2113"/>
                    <a:pt x="1124" y="2082"/>
                    <a:pt x="974" y="2013"/>
                  </a:cubicBezTo>
                  <a:cubicBezTo>
                    <a:pt x="852" y="1952"/>
                    <a:pt x="730" y="1831"/>
                    <a:pt x="670" y="1679"/>
                  </a:cubicBezTo>
                  <a:lnTo>
                    <a:pt x="670" y="1679"/>
                  </a:lnTo>
                  <a:cubicBezTo>
                    <a:pt x="676" y="1685"/>
                    <a:pt x="679" y="1687"/>
                    <a:pt x="681" y="1687"/>
                  </a:cubicBezTo>
                  <a:cubicBezTo>
                    <a:pt x="689" y="1687"/>
                    <a:pt x="670" y="1648"/>
                    <a:pt x="670" y="1648"/>
                  </a:cubicBezTo>
                  <a:lnTo>
                    <a:pt x="670" y="1588"/>
                  </a:lnTo>
                  <a:cubicBezTo>
                    <a:pt x="670" y="1588"/>
                    <a:pt x="670" y="1557"/>
                    <a:pt x="670" y="1527"/>
                  </a:cubicBezTo>
                  <a:lnTo>
                    <a:pt x="670" y="1496"/>
                  </a:lnTo>
                  <a:cubicBezTo>
                    <a:pt x="670" y="1375"/>
                    <a:pt x="670" y="1284"/>
                    <a:pt x="670" y="1162"/>
                  </a:cubicBezTo>
                  <a:cubicBezTo>
                    <a:pt x="700" y="949"/>
                    <a:pt x="791" y="767"/>
                    <a:pt x="943" y="645"/>
                  </a:cubicBezTo>
                  <a:cubicBezTo>
                    <a:pt x="913" y="645"/>
                    <a:pt x="974" y="615"/>
                    <a:pt x="974" y="615"/>
                  </a:cubicBezTo>
                  <a:lnTo>
                    <a:pt x="1065" y="554"/>
                  </a:lnTo>
                  <a:cubicBezTo>
                    <a:pt x="1095" y="554"/>
                    <a:pt x="1126" y="524"/>
                    <a:pt x="1156" y="524"/>
                  </a:cubicBezTo>
                  <a:cubicBezTo>
                    <a:pt x="1268" y="496"/>
                    <a:pt x="1354" y="468"/>
                    <a:pt x="1461" y="463"/>
                  </a:cubicBezTo>
                  <a:close/>
                  <a:moveTo>
                    <a:pt x="1280" y="0"/>
                  </a:moveTo>
                  <a:cubicBezTo>
                    <a:pt x="779" y="0"/>
                    <a:pt x="324" y="351"/>
                    <a:pt x="183" y="858"/>
                  </a:cubicBezTo>
                  <a:cubicBezTo>
                    <a:pt x="1" y="1375"/>
                    <a:pt x="123" y="1952"/>
                    <a:pt x="548" y="2317"/>
                  </a:cubicBezTo>
                  <a:cubicBezTo>
                    <a:pt x="814" y="2494"/>
                    <a:pt x="1121" y="2589"/>
                    <a:pt x="1427" y="2589"/>
                  </a:cubicBezTo>
                  <a:cubicBezTo>
                    <a:pt x="1646" y="2589"/>
                    <a:pt x="1865" y="2540"/>
                    <a:pt x="2068" y="2439"/>
                  </a:cubicBezTo>
                  <a:cubicBezTo>
                    <a:pt x="2554" y="2226"/>
                    <a:pt x="2828" y="1709"/>
                    <a:pt x="2767" y="1192"/>
                  </a:cubicBezTo>
                  <a:cubicBezTo>
                    <a:pt x="2737" y="828"/>
                    <a:pt x="2585" y="524"/>
                    <a:pt x="2341" y="311"/>
                  </a:cubicBezTo>
                  <a:cubicBezTo>
                    <a:pt x="2096" y="120"/>
                    <a:pt x="1826" y="2"/>
                    <a:pt x="1531" y="2"/>
                  </a:cubicBezTo>
                  <a:cubicBezTo>
                    <a:pt x="1498" y="2"/>
                    <a:pt x="1464" y="4"/>
                    <a:pt x="1430" y="7"/>
                  </a:cubicBezTo>
                  <a:lnTo>
                    <a:pt x="1399" y="7"/>
                  </a:lnTo>
                  <a:cubicBezTo>
                    <a:pt x="1359" y="3"/>
                    <a:pt x="1320"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a:off x="1928656" y="2114634"/>
              <a:ext cx="59918" cy="48149"/>
            </a:xfrm>
            <a:custGeom>
              <a:avLst/>
              <a:gdLst/>
              <a:ahLst/>
              <a:cxnLst/>
              <a:rect l="l" t="t" r="r" b="b"/>
              <a:pathLst>
                <a:path w="1899" h="1526" extrusionOk="0">
                  <a:moveTo>
                    <a:pt x="905" y="0"/>
                  </a:moveTo>
                  <a:cubicBezTo>
                    <a:pt x="895" y="0"/>
                    <a:pt x="885" y="0"/>
                    <a:pt x="875" y="0"/>
                  </a:cubicBezTo>
                  <a:lnTo>
                    <a:pt x="875" y="31"/>
                  </a:lnTo>
                  <a:cubicBezTo>
                    <a:pt x="838" y="25"/>
                    <a:pt x="802" y="22"/>
                    <a:pt x="766" y="22"/>
                  </a:cubicBezTo>
                  <a:cubicBezTo>
                    <a:pt x="420" y="22"/>
                    <a:pt x="143" y="281"/>
                    <a:pt x="115" y="639"/>
                  </a:cubicBezTo>
                  <a:cubicBezTo>
                    <a:pt x="1" y="1096"/>
                    <a:pt x="343" y="1526"/>
                    <a:pt x="788" y="1526"/>
                  </a:cubicBezTo>
                  <a:cubicBezTo>
                    <a:pt x="816" y="1526"/>
                    <a:pt x="846" y="1524"/>
                    <a:pt x="875" y="1520"/>
                  </a:cubicBezTo>
                  <a:cubicBezTo>
                    <a:pt x="1898" y="1490"/>
                    <a:pt x="1879" y="0"/>
                    <a:pt x="90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a:off x="1925564" y="2105989"/>
              <a:ext cx="65251" cy="64178"/>
            </a:xfrm>
            <a:custGeom>
              <a:avLst/>
              <a:gdLst/>
              <a:ahLst/>
              <a:cxnLst/>
              <a:rect l="l" t="t" r="r" b="b"/>
              <a:pathLst>
                <a:path w="2068" h="2034" extrusionOk="0">
                  <a:moveTo>
                    <a:pt x="821" y="457"/>
                  </a:moveTo>
                  <a:cubicBezTo>
                    <a:pt x="863" y="501"/>
                    <a:pt x="925" y="532"/>
                    <a:pt x="1003" y="548"/>
                  </a:cubicBezTo>
                  <a:lnTo>
                    <a:pt x="1216" y="548"/>
                  </a:lnTo>
                  <a:cubicBezTo>
                    <a:pt x="1247" y="548"/>
                    <a:pt x="1277" y="578"/>
                    <a:pt x="1338" y="609"/>
                  </a:cubicBezTo>
                  <a:lnTo>
                    <a:pt x="1368" y="639"/>
                  </a:lnTo>
                  <a:cubicBezTo>
                    <a:pt x="1368" y="639"/>
                    <a:pt x="1399" y="670"/>
                    <a:pt x="1399" y="670"/>
                  </a:cubicBezTo>
                  <a:lnTo>
                    <a:pt x="1429" y="730"/>
                  </a:lnTo>
                  <a:cubicBezTo>
                    <a:pt x="1429" y="761"/>
                    <a:pt x="1459" y="791"/>
                    <a:pt x="1459" y="852"/>
                  </a:cubicBezTo>
                  <a:lnTo>
                    <a:pt x="1459" y="913"/>
                  </a:lnTo>
                  <a:cubicBezTo>
                    <a:pt x="1459" y="943"/>
                    <a:pt x="1459" y="974"/>
                    <a:pt x="1459" y="1034"/>
                  </a:cubicBezTo>
                  <a:cubicBezTo>
                    <a:pt x="1459" y="1034"/>
                    <a:pt x="1459" y="1065"/>
                    <a:pt x="1459" y="1065"/>
                  </a:cubicBezTo>
                  <a:cubicBezTo>
                    <a:pt x="1459" y="1126"/>
                    <a:pt x="1459" y="1156"/>
                    <a:pt x="1429" y="1186"/>
                  </a:cubicBezTo>
                  <a:lnTo>
                    <a:pt x="1429" y="1186"/>
                  </a:lnTo>
                  <a:lnTo>
                    <a:pt x="1429" y="1186"/>
                  </a:lnTo>
                  <a:cubicBezTo>
                    <a:pt x="1429" y="1204"/>
                    <a:pt x="1419" y="1221"/>
                    <a:pt x="1416" y="1221"/>
                  </a:cubicBezTo>
                  <a:cubicBezTo>
                    <a:pt x="1414" y="1221"/>
                    <a:pt x="1416" y="1212"/>
                    <a:pt x="1429" y="1186"/>
                  </a:cubicBezTo>
                  <a:lnTo>
                    <a:pt x="1429" y="1186"/>
                  </a:lnTo>
                  <a:lnTo>
                    <a:pt x="1399" y="1247"/>
                  </a:lnTo>
                  <a:cubicBezTo>
                    <a:pt x="1399" y="1247"/>
                    <a:pt x="1364" y="1298"/>
                    <a:pt x="1373" y="1298"/>
                  </a:cubicBezTo>
                  <a:cubicBezTo>
                    <a:pt x="1376" y="1298"/>
                    <a:pt x="1383" y="1293"/>
                    <a:pt x="1399" y="1278"/>
                  </a:cubicBezTo>
                  <a:lnTo>
                    <a:pt x="1399" y="1278"/>
                  </a:lnTo>
                  <a:cubicBezTo>
                    <a:pt x="1399" y="1308"/>
                    <a:pt x="1338" y="1338"/>
                    <a:pt x="1338" y="1338"/>
                  </a:cubicBezTo>
                  <a:lnTo>
                    <a:pt x="1277" y="1369"/>
                  </a:lnTo>
                  <a:lnTo>
                    <a:pt x="1186" y="1430"/>
                  </a:lnTo>
                  <a:lnTo>
                    <a:pt x="791" y="1430"/>
                  </a:lnTo>
                  <a:lnTo>
                    <a:pt x="699" y="1399"/>
                  </a:lnTo>
                  <a:lnTo>
                    <a:pt x="639" y="1399"/>
                  </a:lnTo>
                  <a:lnTo>
                    <a:pt x="578" y="1338"/>
                  </a:lnTo>
                  <a:lnTo>
                    <a:pt x="578" y="1338"/>
                  </a:lnTo>
                  <a:cubicBezTo>
                    <a:pt x="590" y="1344"/>
                    <a:pt x="596" y="1347"/>
                    <a:pt x="598" y="1347"/>
                  </a:cubicBezTo>
                  <a:cubicBezTo>
                    <a:pt x="605" y="1347"/>
                    <a:pt x="541" y="1308"/>
                    <a:pt x="517" y="1308"/>
                  </a:cubicBezTo>
                  <a:lnTo>
                    <a:pt x="517" y="1278"/>
                  </a:lnTo>
                  <a:lnTo>
                    <a:pt x="517" y="1278"/>
                  </a:lnTo>
                  <a:cubicBezTo>
                    <a:pt x="517" y="1278"/>
                    <a:pt x="517" y="1278"/>
                    <a:pt x="517" y="1278"/>
                  </a:cubicBezTo>
                  <a:cubicBezTo>
                    <a:pt x="487" y="1247"/>
                    <a:pt x="456" y="1217"/>
                    <a:pt x="456" y="1156"/>
                  </a:cubicBezTo>
                  <a:lnTo>
                    <a:pt x="456" y="1156"/>
                  </a:lnTo>
                  <a:cubicBezTo>
                    <a:pt x="466" y="1175"/>
                    <a:pt x="469" y="1182"/>
                    <a:pt x="470" y="1182"/>
                  </a:cubicBezTo>
                  <a:cubicBezTo>
                    <a:pt x="471" y="1182"/>
                    <a:pt x="456" y="1147"/>
                    <a:pt x="456" y="1126"/>
                  </a:cubicBezTo>
                  <a:lnTo>
                    <a:pt x="456" y="1095"/>
                  </a:lnTo>
                  <a:cubicBezTo>
                    <a:pt x="426" y="1004"/>
                    <a:pt x="426" y="913"/>
                    <a:pt x="456" y="852"/>
                  </a:cubicBezTo>
                  <a:lnTo>
                    <a:pt x="456" y="822"/>
                  </a:lnTo>
                  <a:cubicBezTo>
                    <a:pt x="456" y="791"/>
                    <a:pt x="456" y="761"/>
                    <a:pt x="456" y="730"/>
                  </a:cubicBezTo>
                  <a:cubicBezTo>
                    <a:pt x="456" y="730"/>
                    <a:pt x="456" y="700"/>
                    <a:pt x="456" y="670"/>
                  </a:cubicBezTo>
                  <a:cubicBezTo>
                    <a:pt x="487" y="670"/>
                    <a:pt x="487" y="639"/>
                    <a:pt x="487" y="639"/>
                  </a:cubicBezTo>
                  <a:cubicBezTo>
                    <a:pt x="487" y="609"/>
                    <a:pt x="487" y="609"/>
                    <a:pt x="487" y="609"/>
                  </a:cubicBezTo>
                  <a:lnTo>
                    <a:pt x="578" y="518"/>
                  </a:lnTo>
                  <a:lnTo>
                    <a:pt x="639" y="487"/>
                  </a:lnTo>
                  <a:lnTo>
                    <a:pt x="699" y="487"/>
                  </a:lnTo>
                  <a:lnTo>
                    <a:pt x="821" y="457"/>
                  </a:lnTo>
                  <a:close/>
                  <a:moveTo>
                    <a:pt x="882" y="1"/>
                  </a:moveTo>
                  <a:lnTo>
                    <a:pt x="973" y="62"/>
                  </a:lnTo>
                  <a:cubicBezTo>
                    <a:pt x="951" y="60"/>
                    <a:pt x="930" y="59"/>
                    <a:pt x="909" y="59"/>
                  </a:cubicBezTo>
                  <a:cubicBezTo>
                    <a:pt x="508" y="59"/>
                    <a:pt x="146" y="326"/>
                    <a:pt x="31" y="730"/>
                  </a:cubicBezTo>
                  <a:cubicBezTo>
                    <a:pt x="31" y="730"/>
                    <a:pt x="31" y="761"/>
                    <a:pt x="31" y="791"/>
                  </a:cubicBezTo>
                  <a:cubicBezTo>
                    <a:pt x="31" y="816"/>
                    <a:pt x="11" y="899"/>
                    <a:pt x="19" y="899"/>
                  </a:cubicBezTo>
                  <a:cubicBezTo>
                    <a:pt x="21" y="899"/>
                    <a:pt x="25" y="894"/>
                    <a:pt x="31" y="882"/>
                  </a:cubicBezTo>
                  <a:lnTo>
                    <a:pt x="31" y="882"/>
                  </a:lnTo>
                  <a:cubicBezTo>
                    <a:pt x="31" y="943"/>
                    <a:pt x="31" y="1004"/>
                    <a:pt x="0" y="1065"/>
                  </a:cubicBezTo>
                  <a:cubicBezTo>
                    <a:pt x="0" y="1156"/>
                    <a:pt x="0" y="1247"/>
                    <a:pt x="31" y="1369"/>
                  </a:cubicBezTo>
                  <a:cubicBezTo>
                    <a:pt x="92" y="1551"/>
                    <a:pt x="183" y="1703"/>
                    <a:pt x="335" y="1825"/>
                  </a:cubicBezTo>
                  <a:cubicBezTo>
                    <a:pt x="543" y="1964"/>
                    <a:pt x="771" y="2033"/>
                    <a:pt x="1003" y="2033"/>
                  </a:cubicBezTo>
                  <a:cubicBezTo>
                    <a:pt x="1176" y="2033"/>
                    <a:pt x="1351" y="1994"/>
                    <a:pt x="1520" y="1916"/>
                  </a:cubicBezTo>
                  <a:cubicBezTo>
                    <a:pt x="1855" y="1733"/>
                    <a:pt x="2067" y="1369"/>
                    <a:pt x="2006" y="974"/>
                  </a:cubicBezTo>
                  <a:cubicBezTo>
                    <a:pt x="2006" y="700"/>
                    <a:pt x="1885" y="457"/>
                    <a:pt x="1703" y="305"/>
                  </a:cubicBezTo>
                  <a:cubicBezTo>
                    <a:pt x="1506" y="137"/>
                    <a:pt x="1284" y="72"/>
                    <a:pt x="1060" y="63"/>
                  </a:cubicBezTo>
                  <a:lnTo>
                    <a:pt x="1060" y="63"/>
                  </a:lnTo>
                  <a:cubicBezTo>
                    <a:pt x="1019" y="25"/>
                    <a:pt x="95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a:off x="1921068" y="2202853"/>
              <a:ext cx="148738" cy="153945"/>
            </a:xfrm>
            <a:custGeom>
              <a:avLst/>
              <a:gdLst/>
              <a:ahLst/>
              <a:cxnLst/>
              <a:rect l="l" t="t" r="r" b="b"/>
              <a:pathLst>
                <a:path w="4714" h="4879" extrusionOk="0">
                  <a:moveTo>
                    <a:pt x="2671" y="1"/>
                  </a:moveTo>
                  <a:lnTo>
                    <a:pt x="1425" y="31"/>
                  </a:lnTo>
                  <a:cubicBezTo>
                    <a:pt x="1455" y="943"/>
                    <a:pt x="1577" y="2949"/>
                    <a:pt x="1577" y="2949"/>
                  </a:cubicBezTo>
                  <a:cubicBezTo>
                    <a:pt x="1487" y="2938"/>
                    <a:pt x="1401" y="2933"/>
                    <a:pt x="1318" y="2933"/>
                  </a:cubicBezTo>
                  <a:cubicBezTo>
                    <a:pt x="473" y="2933"/>
                    <a:pt x="1" y="3486"/>
                    <a:pt x="361" y="4317"/>
                  </a:cubicBezTo>
                  <a:cubicBezTo>
                    <a:pt x="530" y="4804"/>
                    <a:pt x="1497" y="4878"/>
                    <a:pt x="2263" y="4878"/>
                  </a:cubicBezTo>
                  <a:cubicBezTo>
                    <a:pt x="2596" y="4878"/>
                    <a:pt x="2891" y="4864"/>
                    <a:pt x="3066" y="4864"/>
                  </a:cubicBezTo>
                  <a:cubicBezTo>
                    <a:pt x="4713" y="4804"/>
                    <a:pt x="4413" y="2796"/>
                    <a:pt x="2862" y="2796"/>
                  </a:cubicBezTo>
                  <a:cubicBezTo>
                    <a:pt x="2839" y="2796"/>
                    <a:pt x="2816" y="2796"/>
                    <a:pt x="2792" y="2797"/>
                  </a:cubicBezTo>
                  <a:cubicBezTo>
                    <a:pt x="2701" y="1855"/>
                    <a:pt x="2671" y="943"/>
                    <a:pt x="267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a:off x="1922030" y="2194713"/>
              <a:ext cx="144542" cy="168743"/>
            </a:xfrm>
            <a:custGeom>
              <a:avLst/>
              <a:gdLst/>
              <a:ahLst/>
              <a:cxnLst/>
              <a:rect l="l" t="t" r="r" b="b"/>
              <a:pathLst>
                <a:path w="4581" h="5348" extrusionOk="0">
                  <a:moveTo>
                    <a:pt x="2757" y="1"/>
                  </a:moveTo>
                  <a:cubicBezTo>
                    <a:pt x="2635" y="1"/>
                    <a:pt x="2514" y="77"/>
                    <a:pt x="2514" y="228"/>
                  </a:cubicBezTo>
                  <a:lnTo>
                    <a:pt x="2514" y="259"/>
                  </a:lnTo>
                  <a:cubicBezTo>
                    <a:pt x="2514" y="1201"/>
                    <a:pt x="2544" y="2113"/>
                    <a:pt x="2666" y="3055"/>
                  </a:cubicBezTo>
                  <a:cubicBezTo>
                    <a:pt x="2666" y="3177"/>
                    <a:pt x="2757" y="3298"/>
                    <a:pt x="2878" y="3298"/>
                  </a:cubicBezTo>
                  <a:cubicBezTo>
                    <a:pt x="2924" y="3293"/>
                    <a:pt x="2969" y="3290"/>
                    <a:pt x="3013" y="3290"/>
                  </a:cubicBezTo>
                  <a:cubicBezTo>
                    <a:pt x="3442" y="3290"/>
                    <a:pt x="3807" y="3551"/>
                    <a:pt x="3973" y="3937"/>
                  </a:cubicBezTo>
                  <a:cubicBezTo>
                    <a:pt x="4125" y="4302"/>
                    <a:pt x="3912" y="4697"/>
                    <a:pt x="3517" y="4818"/>
                  </a:cubicBezTo>
                  <a:cubicBezTo>
                    <a:pt x="3304" y="4849"/>
                    <a:pt x="3061" y="4879"/>
                    <a:pt x="2848" y="4879"/>
                  </a:cubicBezTo>
                  <a:lnTo>
                    <a:pt x="2027" y="4879"/>
                  </a:lnTo>
                  <a:cubicBezTo>
                    <a:pt x="1663" y="4879"/>
                    <a:pt x="903" y="4879"/>
                    <a:pt x="690" y="4514"/>
                  </a:cubicBezTo>
                  <a:cubicBezTo>
                    <a:pt x="508" y="4241"/>
                    <a:pt x="508" y="3906"/>
                    <a:pt x="690" y="3663"/>
                  </a:cubicBezTo>
                  <a:cubicBezTo>
                    <a:pt x="871" y="3482"/>
                    <a:pt x="1119" y="3385"/>
                    <a:pt x="1385" y="3385"/>
                  </a:cubicBezTo>
                  <a:cubicBezTo>
                    <a:pt x="1476" y="3385"/>
                    <a:pt x="1569" y="3397"/>
                    <a:pt x="1663" y="3420"/>
                  </a:cubicBezTo>
                  <a:cubicBezTo>
                    <a:pt x="1784" y="3420"/>
                    <a:pt x="1875" y="3298"/>
                    <a:pt x="1875" y="3177"/>
                  </a:cubicBezTo>
                  <a:cubicBezTo>
                    <a:pt x="1845" y="2204"/>
                    <a:pt x="1784" y="1232"/>
                    <a:pt x="1754" y="259"/>
                  </a:cubicBezTo>
                  <a:cubicBezTo>
                    <a:pt x="1739" y="122"/>
                    <a:pt x="1625" y="54"/>
                    <a:pt x="1511" y="54"/>
                  </a:cubicBezTo>
                  <a:cubicBezTo>
                    <a:pt x="1397" y="54"/>
                    <a:pt x="1283" y="122"/>
                    <a:pt x="1267" y="259"/>
                  </a:cubicBezTo>
                  <a:cubicBezTo>
                    <a:pt x="1295" y="1149"/>
                    <a:pt x="1349" y="2039"/>
                    <a:pt x="1404" y="2929"/>
                  </a:cubicBezTo>
                  <a:lnTo>
                    <a:pt x="1404" y="2929"/>
                  </a:lnTo>
                  <a:cubicBezTo>
                    <a:pt x="712" y="2961"/>
                    <a:pt x="1" y="3339"/>
                    <a:pt x="82" y="4150"/>
                  </a:cubicBezTo>
                  <a:cubicBezTo>
                    <a:pt x="112" y="4514"/>
                    <a:pt x="264" y="4818"/>
                    <a:pt x="538" y="5031"/>
                  </a:cubicBezTo>
                  <a:cubicBezTo>
                    <a:pt x="842" y="5213"/>
                    <a:pt x="1176" y="5305"/>
                    <a:pt x="1541" y="5305"/>
                  </a:cubicBezTo>
                  <a:cubicBezTo>
                    <a:pt x="1799" y="5326"/>
                    <a:pt x="2057" y="5348"/>
                    <a:pt x="2315" y="5348"/>
                  </a:cubicBezTo>
                  <a:cubicBezTo>
                    <a:pt x="2422" y="5348"/>
                    <a:pt x="2528" y="5344"/>
                    <a:pt x="2635" y="5335"/>
                  </a:cubicBezTo>
                  <a:cubicBezTo>
                    <a:pt x="2939" y="5335"/>
                    <a:pt x="3243" y="5335"/>
                    <a:pt x="3547" y="5274"/>
                  </a:cubicBezTo>
                  <a:cubicBezTo>
                    <a:pt x="4155" y="5153"/>
                    <a:pt x="4581" y="4575"/>
                    <a:pt x="4489" y="3967"/>
                  </a:cubicBezTo>
                  <a:cubicBezTo>
                    <a:pt x="4325" y="3309"/>
                    <a:pt x="3765" y="2824"/>
                    <a:pt x="3099" y="2780"/>
                  </a:cubicBezTo>
                  <a:lnTo>
                    <a:pt x="3099" y="2780"/>
                  </a:lnTo>
                  <a:cubicBezTo>
                    <a:pt x="3025" y="1945"/>
                    <a:pt x="3000" y="1087"/>
                    <a:pt x="3000" y="228"/>
                  </a:cubicBezTo>
                  <a:cubicBezTo>
                    <a:pt x="3000" y="77"/>
                    <a:pt x="2878" y="1"/>
                    <a:pt x="2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a:off x="2227815" y="1861021"/>
              <a:ext cx="157258" cy="123844"/>
            </a:xfrm>
            <a:custGeom>
              <a:avLst/>
              <a:gdLst/>
              <a:ahLst/>
              <a:cxnLst/>
              <a:rect l="l" t="t" r="r" b="b"/>
              <a:pathLst>
                <a:path w="4984" h="3925" extrusionOk="0">
                  <a:moveTo>
                    <a:pt x="3733" y="1"/>
                  </a:moveTo>
                  <a:cubicBezTo>
                    <a:pt x="3071" y="1"/>
                    <a:pt x="2741" y="601"/>
                    <a:pt x="2919" y="1412"/>
                  </a:cubicBezTo>
                  <a:cubicBezTo>
                    <a:pt x="2919" y="1412"/>
                    <a:pt x="912" y="1503"/>
                    <a:pt x="1" y="1564"/>
                  </a:cubicBezTo>
                  <a:lnTo>
                    <a:pt x="61" y="2810"/>
                  </a:lnTo>
                  <a:cubicBezTo>
                    <a:pt x="1004" y="2719"/>
                    <a:pt x="1916" y="2658"/>
                    <a:pt x="2858" y="2658"/>
                  </a:cubicBezTo>
                  <a:cubicBezTo>
                    <a:pt x="2905" y="3490"/>
                    <a:pt x="3487" y="3925"/>
                    <a:pt x="4022" y="3925"/>
                  </a:cubicBezTo>
                  <a:cubicBezTo>
                    <a:pt x="4523" y="3925"/>
                    <a:pt x="4984" y="3544"/>
                    <a:pt x="4925" y="2750"/>
                  </a:cubicBezTo>
                  <a:cubicBezTo>
                    <a:pt x="4894" y="2142"/>
                    <a:pt x="4864" y="257"/>
                    <a:pt x="4165" y="75"/>
                  </a:cubicBezTo>
                  <a:cubicBezTo>
                    <a:pt x="4009" y="24"/>
                    <a:pt x="3864" y="1"/>
                    <a:pt x="3733"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a:off x="2220952" y="1854395"/>
              <a:ext cx="174580" cy="138673"/>
            </a:xfrm>
            <a:custGeom>
              <a:avLst/>
              <a:gdLst/>
              <a:ahLst/>
              <a:cxnLst/>
              <a:rect l="l" t="t" r="r" b="b"/>
              <a:pathLst>
                <a:path w="5533" h="4395" extrusionOk="0">
                  <a:moveTo>
                    <a:pt x="4036" y="0"/>
                  </a:moveTo>
                  <a:cubicBezTo>
                    <a:pt x="3720" y="0"/>
                    <a:pt x="3402" y="149"/>
                    <a:pt x="3192" y="406"/>
                  </a:cubicBezTo>
                  <a:cubicBezTo>
                    <a:pt x="3000" y="694"/>
                    <a:pt x="2903" y="1056"/>
                    <a:pt x="2930" y="1420"/>
                  </a:cubicBezTo>
                  <a:lnTo>
                    <a:pt x="2930" y="1420"/>
                  </a:lnTo>
                  <a:cubicBezTo>
                    <a:pt x="2055" y="1452"/>
                    <a:pt x="1179" y="1507"/>
                    <a:pt x="304" y="1561"/>
                  </a:cubicBezTo>
                  <a:cubicBezTo>
                    <a:pt x="9" y="1561"/>
                    <a:pt x="1" y="2019"/>
                    <a:pt x="277" y="2019"/>
                  </a:cubicBezTo>
                  <a:cubicBezTo>
                    <a:pt x="286" y="2019"/>
                    <a:pt x="295" y="2018"/>
                    <a:pt x="304" y="2017"/>
                  </a:cubicBezTo>
                  <a:cubicBezTo>
                    <a:pt x="1277" y="1957"/>
                    <a:pt x="2250" y="1926"/>
                    <a:pt x="3222" y="1896"/>
                  </a:cubicBezTo>
                  <a:cubicBezTo>
                    <a:pt x="3374" y="1896"/>
                    <a:pt x="3496" y="1744"/>
                    <a:pt x="3465" y="1592"/>
                  </a:cubicBezTo>
                  <a:cubicBezTo>
                    <a:pt x="3356" y="1071"/>
                    <a:pt x="3518" y="476"/>
                    <a:pt x="4064" y="476"/>
                  </a:cubicBezTo>
                  <a:cubicBezTo>
                    <a:pt x="4123" y="476"/>
                    <a:pt x="4187" y="483"/>
                    <a:pt x="4256" y="498"/>
                  </a:cubicBezTo>
                  <a:cubicBezTo>
                    <a:pt x="4468" y="528"/>
                    <a:pt x="4620" y="680"/>
                    <a:pt x="4712" y="862"/>
                  </a:cubicBezTo>
                  <a:cubicBezTo>
                    <a:pt x="4803" y="1106"/>
                    <a:pt x="4864" y="1379"/>
                    <a:pt x="4924" y="1653"/>
                  </a:cubicBezTo>
                  <a:cubicBezTo>
                    <a:pt x="4985" y="2139"/>
                    <a:pt x="5016" y="2656"/>
                    <a:pt x="5016" y="3142"/>
                  </a:cubicBezTo>
                  <a:cubicBezTo>
                    <a:pt x="5046" y="3568"/>
                    <a:pt x="4742" y="3902"/>
                    <a:pt x="4316" y="3902"/>
                  </a:cubicBezTo>
                  <a:cubicBezTo>
                    <a:pt x="3800" y="3841"/>
                    <a:pt x="3435" y="3416"/>
                    <a:pt x="3435" y="2899"/>
                  </a:cubicBezTo>
                  <a:cubicBezTo>
                    <a:pt x="3435" y="2747"/>
                    <a:pt x="3313" y="2656"/>
                    <a:pt x="3192" y="2656"/>
                  </a:cubicBezTo>
                  <a:cubicBezTo>
                    <a:pt x="3025" y="2650"/>
                    <a:pt x="2859" y="2648"/>
                    <a:pt x="2694" y="2648"/>
                  </a:cubicBezTo>
                  <a:cubicBezTo>
                    <a:pt x="1926" y="2648"/>
                    <a:pt x="1171" y="2702"/>
                    <a:pt x="395" y="2777"/>
                  </a:cubicBezTo>
                  <a:cubicBezTo>
                    <a:pt x="101" y="2807"/>
                    <a:pt x="92" y="3265"/>
                    <a:pt x="369" y="3265"/>
                  </a:cubicBezTo>
                  <a:cubicBezTo>
                    <a:pt x="377" y="3265"/>
                    <a:pt x="386" y="3265"/>
                    <a:pt x="395" y="3264"/>
                  </a:cubicBezTo>
                  <a:cubicBezTo>
                    <a:pt x="1263" y="3152"/>
                    <a:pt x="2104" y="3117"/>
                    <a:pt x="2967" y="3112"/>
                  </a:cubicBezTo>
                  <a:lnTo>
                    <a:pt x="2968" y="3112"/>
                  </a:lnTo>
                  <a:cubicBezTo>
                    <a:pt x="3060" y="3700"/>
                    <a:pt x="3480" y="4170"/>
                    <a:pt x="4043" y="4358"/>
                  </a:cubicBezTo>
                  <a:cubicBezTo>
                    <a:pt x="4142" y="4383"/>
                    <a:pt x="4241" y="4394"/>
                    <a:pt x="4338" y="4394"/>
                  </a:cubicBezTo>
                  <a:cubicBezTo>
                    <a:pt x="4838" y="4394"/>
                    <a:pt x="5288" y="4081"/>
                    <a:pt x="5441" y="3598"/>
                  </a:cubicBezTo>
                  <a:cubicBezTo>
                    <a:pt x="5502" y="3264"/>
                    <a:pt x="5532" y="2960"/>
                    <a:pt x="5471" y="2656"/>
                  </a:cubicBezTo>
                  <a:cubicBezTo>
                    <a:pt x="5471" y="2261"/>
                    <a:pt x="5441" y="1926"/>
                    <a:pt x="5380" y="1561"/>
                  </a:cubicBezTo>
                  <a:cubicBezTo>
                    <a:pt x="5350" y="1197"/>
                    <a:pt x="5228" y="862"/>
                    <a:pt x="5076" y="528"/>
                  </a:cubicBezTo>
                  <a:cubicBezTo>
                    <a:pt x="4924" y="254"/>
                    <a:pt x="4651" y="72"/>
                    <a:pt x="4316" y="42"/>
                  </a:cubicBezTo>
                  <a:cubicBezTo>
                    <a:pt x="4225" y="14"/>
                    <a:pt x="4131"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a:off x="2161651" y="2114634"/>
              <a:ext cx="173002" cy="138736"/>
            </a:xfrm>
            <a:custGeom>
              <a:avLst/>
              <a:gdLst/>
              <a:ahLst/>
              <a:cxnLst/>
              <a:rect l="l" t="t" r="r" b="b"/>
              <a:pathLst>
                <a:path w="5483" h="4397" extrusionOk="0">
                  <a:moveTo>
                    <a:pt x="669" y="0"/>
                  </a:moveTo>
                  <a:lnTo>
                    <a:pt x="0" y="1004"/>
                  </a:lnTo>
                  <a:cubicBezTo>
                    <a:pt x="760" y="1520"/>
                    <a:pt x="2432" y="2584"/>
                    <a:pt x="2432" y="2584"/>
                  </a:cubicBezTo>
                  <a:cubicBezTo>
                    <a:pt x="1763" y="3344"/>
                    <a:pt x="1885" y="4165"/>
                    <a:pt x="2857" y="4377"/>
                  </a:cubicBezTo>
                  <a:cubicBezTo>
                    <a:pt x="2900" y="4391"/>
                    <a:pt x="2944" y="4397"/>
                    <a:pt x="2989" y="4397"/>
                  </a:cubicBezTo>
                  <a:cubicBezTo>
                    <a:pt x="3674" y="4397"/>
                    <a:pt x="4550" y="2949"/>
                    <a:pt x="4864" y="2493"/>
                  </a:cubicBezTo>
                  <a:cubicBezTo>
                    <a:pt x="5482" y="1575"/>
                    <a:pt x="4882" y="853"/>
                    <a:pt x="4148" y="853"/>
                  </a:cubicBezTo>
                  <a:cubicBezTo>
                    <a:pt x="3763" y="853"/>
                    <a:pt x="3343" y="1051"/>
                    <a:pt x="3040" y="1520"/>
                  </a:cubicBezTo>
                  <a:cubicBezTo>
                    <a:pt x="2219" y="1034"/>
                    <a:pt x="1429" y="548"/>
                    <a:pt x="66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a:off x="2154409" y="2106431"/>
              <a:ext cx="184519" cy="154607"/>
            </a:xfrm>
            <a:custGeom>
              <a:avLst/>
              <a:gdLst/>
              <a:ahLst/>
              <a:cxnLst/>
              <a:rect l="l" t="t" r="r" b="b"/>
              <a:pathLst>
                <a:path w="5848" h="4900" extrusionOk="0">
                  <a:moveTo>
                    <a:pt x="1008" y="1"/>
                  </a:moveTo>
                  <a:cubicBezTo>
                    <a:pt x="822" y="1"/>
                    <a:pt x="694" y="293"/>
                    <a:pt x="893" y="443"/>
                  </a:cubicBezTo>
                  <a:lnTo>
                    <a:pt x="893" y="473"/>
                  </a:lnTo>
                  <a:cubicBezTo>
                    <a:pt x="1653" y="1020"/>
                    <a:pt x="2444" y="1507"/>
                    <a:pt x="3264" y="1993"/>
                  </a:cubicBezTo>
                  <a:cubicBezTo>
                    <a:pt x="3298" y="2010"/>
                    <a:pt x="3332" y="2018"/>
                    <a:pt x="3365" y="2018"/>
                  </a:cubicBezTo>
                  <a:cubicBezTo>
                    <a:pt x="3451" y="2018"/>
                    <a:pt x="3533" y="1968"/>
                    <a:pt x="3599" y="1902"/>
                  </a:cubicBezTo>
                  <a:cubicBezTo>
                    <a:pt x="3789" y="1569"/>
                    <a:pt x="4127" y="1367"/>
                    <a:pt x="4499" y="1367"/>
                  </a:cubicBezTo>
                  <a:cubicBezTo>
                    <a:pt x="4602" y="1367"/>
                    <a:pt x="4708" y="1382"/>
                    <a:pt x="4814" y="1416"/>
                  </a:cubicBezTo>
                  <a:cubicBezTo>
                    <a:pt x="5210" y="1598"/>
                    <a:pt x="5331" y="2084"/>
                    <a:pt x="5088" y="2449"/>
                  </a:cubicBezTo>
                  <a:cubicBezTo>
                    <a:pt x="4875" y="2875"/>
                    <a:pt x="4602" y="3270"/>
                    <a:pt x="4298" y="3634"/>
                  </a:cubicBezTo>
                  <a:cubicBezTo>
                    <a:pt x="4091" y="3901"/>
                    <a:pt x="3711" y="4426"/>
                    <a:pt x="3327" y="4426"/>
                  </a:cubicBezTo>
                  <a:cubicBezTo>
                    <a:pt x="3316" y="4426"/>
                    <a:pt x="3305" y="4426"/>
                    <a:pt x="3295" y="4425"/>
                  </a:cubicBezTo>
                  <a:cubicBezTo>
                    <a:pt x="2991" y="4394"/>
                    <a:pt x="2717" y="4212"/>
                    <a:pt x="2626" y="3908"/>
                  </a:cubicBezTo>
                  <a:cubicBezTo>
                    <a:pt x="2596" y="3574"/>
                    <a:pt x="2717" y="3270"/>
                    <a:pt x="2960" y="3026"/>
                  </a:cubicBezTo>
                  <a:cubicBezTo>
                    <a:pt x="3052" y="2905"/>
                    <a:pt x="3021" y="2723"/>
                    <a:pt x="2900" y="2662"/>
                  </a:cubicBezTo>
                  <a:cubicBezTo>
                    <a:pt x="2079" y="2145"/>
                    <a:pt x="1258" y="1598"/>
                    <a:pt x="468" y="1081"/>
                  </a:cubicBezTo>
                  <a:cubicBezTo>
                    <a:pt x="419" y="1048"/>
                    <a:pt x="370" y="1034"/>
                    <a:pt x="326" y="1034"/>
                  </a:cubicBezTo>
                  <a:cubicBezTo>
                    <a:pt x="123" y="1034"/>
                    <a:pt x="0" y="1327"/>
                    <a:pt x="225" y="1476"/>
                  </a:cubicBezTo>
                  <a:cubicBezTo>
                    <a:pt x="946" y="1975"/>
                    <a:pt x="1692" y="2449"/>
                    <a:pt x="2440" y="2921"/>
                  </a:cubicBezTo>
                  <a:lnTo>
                    <a:pt x="2440" y="2921"/>
                  </a:lnTo>
                  <a:cubicBezTo>
                    <a:pt x="2062" y="3462"/>
                    <a:pt x="1957" y="4188"/>
                    <a:pt x="2565" y="4637"/>
                  </a:cubicBezTo>
                  <a:cubicBezTo>
                    <a:pt x="2807" y="4807"/>
                    <a:pt x="3068" y="4899"/>
                    <a:pt x="3333" y="4899"/>
                  </a:cubicBezTo>
                  <a:cubicBezTo>
                    <a:pt x="3401" y="4899"/>
                    <a:pt x="3470" y="4893"/>
                    <a:pt x="3538" y="4881"/>
                  </a:cubicBezTo>
                  <a:cubicBezTo>
                    <a:pt x="3842" y="4759"/>
                    <a:pt x="4115" y="4577"/>
                    <a:pt x="4298" y="4334"/>
                  </a:cubicBezTo>
                  <a:cubicBezTo>
                    <a:pt x="4571" y="4060"/>
                    <a:pt x="4784" y="3786"/>
                    <a:pt x="4997" y="3482"/>
                  </a:cubicBezTo>
                  <a:cubicBezTo>
                    <a:pt x="5179" y="3209"/>
                    <a:pt x="5331" y="2966"/>
                    <a:pt x="5514" y="2692"/>
                  </a:cubicBezTo>
                  <a:cubicBezTo>
                    <a:pt x="5848" y="2115"/>
                    <a:pt x="5666" y="1385"/>
                    <a:pt x="5118" y="1051"/>
                  </a:cubicBezTo>
                  <a:cubicBezTo>
                    <a:pt x="4917" y="928"/>
                    <a:pt x="4705" y="874"/>
                    <a:pt x="4495" y="874"/>
                  </a:cubicBezTo>
                  <a:cubicBezTo>
                    <a:pt x="4058" y="874"/>
                    <a:pt x="3630" y="1111"/>
                    <a:pt x="3326" y="1459"/>
                  </a:cubicBezTo>
                  <a:lnTo>
                    <a:pt x="3326" y="1459"/>
                  </a:lnTo>
                  <a:cubicBezTo>
                    <a:pt x="2570" y="1009"/>
                    <a:pt x="1840" y="554"/>
                    <a:pt x="1137" y="48"/>
                  </a:cubicBezTo>
                  <a:cubicBezTo>
                    <a:pt x="1093" y="15"/>
                    <a:pt x="1049"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a:off x="1633425" y="1651075"/>
              <a:ext cx="161139" cy="154797"/>
            </a:xfrm>
            <a:custGeom>
              <a:avLst/>
              <a:gdLst/>
              <a:ahLst/>
              <a:cxnLst/>
              <a:rect l="l" t="t" r="r" b="b"/>
              <a:pathLst>
                <a:path w="5107" h="4906" extrusionOk="0">
                  <a:moveTo>
                    <a:pt x="2654" y="0"/>
                  </a:moveTo>
                  <a:cubicBezTo>
                    <a:pt x="2393" y="0"/>
                    <a:pt x="2104" y="120"/>
                    <a:pt x="1824" y="407"/>
                  </a:cubicBezTo>
                  <a:cubicBezTo>
                    <a:pt x="1398" y="833"/>
                    <a:pt x="0" y="2109"/>
                    <a:pt x="365" y="2747"/>
                  </a:cubicBezTo>
                  <a:cubicBezTo>
                    <a:pt x="549" y="3207"/>
                    <a:pt x="864" y="3428"/>
                    <a:pt x="1206" y="3428"/>
                  </a:cubicBezTo>
                  <a:cubicBezTo>
                    <a:pt x="1542" y="3428"/>
                    <a:pt x="1903" y="3215"/>
                    <a:pt x="2189" y="2808"/>
                  </a:cubicBezTo>
                  <a:cubicBezTo>
                    <a:pt x="2189" y="2808"/>
                    <a:pt x="3587" y="4267"/>
                    <a:pt x="4225" y="4906"/>
                  </a:cubicBezTo>
                  <a:lnTo>
                    <a:pt x="5107" y="4024"/>
                  </a:lnTo>
                  <a:cubicBezTo>
                    <a:pt x="4408" y="3386"/>
                    <a:pt x="3769" y="2717"/>
                    <a:pt x="3131" y="2018"/>
                  </a:cubicBezTo>
                  <a:cubicBezTo>
                    <a:pt x="4006" y="1166"/>
                    <a:pt x="3468" y="0"/>
                    <a:pt x="26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a:off x="1637843" y="1645175"/>
              <a:ext cx="170194" cy="168585"/>
            </a:xfrm>
            <a:custGeom>
              <a:avLst/>
              <a:gdLst/>
              <a:ahLst/>
              <a:cxnLst/>
              <a:rect l="l" t="t" r="r" b="b"/>
              <a:pathLst>
                <a:path w="5394" h="5343" extrusionOk="0">
                  <a:moveTo>
                    <a:pt x="2586" y="0"/>
                  </a:moveTo>
                  <a:cubicBezTo>
                    <a:pt x="2315" y="0"/>
                    <a:pt x="2045" y="95"/>
                    <a:pt x="1824" y="290"/>
                  </a:cubicBezTo>
                  <a:cubicBezTo>
                    <a:pt x="1581" y="502"/>
                    <a:pt x="1368" y="715"/>
                    <a:pt x="1156" y="928"/>
                  </a:cubicBezTo>
                  <a:cubicBezTo>
                    <a:pt x="913" y="1171"/>
                    <a:pt x="700" y="1414"/>
                    <a:pt x="487" y="1688"/>
                  </a:cubicBezTo>
                  <a:cubicBezTo>
                    <a:pt x="274" y="1931"/>
                    <a:pt x="122" y="2235"/>
                    <a:pt x="61" y="2539"/>
                  </a:cubicBezTo>
                  <a:cubicBezTo>
                    <a:pt x="1" y="2873"/>
                    <a:pt x="92" y="3208"/>
                    <a:pt x="335" y="3451"/>
                  </a:cubicBezTo>
                  <a:cubicBezTo>
                    <a:pt x="530" y="3729"/>
                    <a:pt x="852" y="3880"/>
                    <a:pt x="1209" y="3880"/>
                  </a:cubicBezTo>
                  <a:cubicBezTo>
                    <a:pt x="1242" y="3880"/>
                    <a:pt x="1275" y="3879"/>
                    <a:pt x="1308" y="3876"/>
                  </a:cubicBezTo>
                  <a:cubicBezTo>
                    <a:pt x="1629" y="3808"/>
                    <a:pt x="1932" y="3635"/>
                    <a:pt x="2166" y="3398"/>
                  </a:cubicBezTo>
                  <a:lnTo>
                    <a:pt x="2166" y="3398"/>
                  </a:lnTo>
                  <a:cubicBezTo>
                    <a:pt x="2797" y="4033"/>
                    <a:pt x="3408" y="4667"/>
                    <a:pt x="4043" y="5274"/>
                  </a:cubicBezTo>
                  <a:cubicBezTo>
                    <a:pt x="4091" y="5322"/>
                    <a:pt x="4145" y="5343"/>
                    <a:pt x="4198" y="5343"/>
                  </a:cubicBezTo>
                  <a:cubicBezTo>
                    <a:pt x="4379" y="5343"/>
                    <a:pt x="4542" y="5105"/>
                    <a:pt x="4378" y="4940"/>
                  </a:cubicBezTo>
                  <a:cubicBezTo>
                    <a:pt x="3679" y="4271"/>
                    <a:pt x="3010" y="3572"/>
                    <a:pt x="2311" y="2873"/>
                  </a:cubicBezTo>
                  <a:cubicBezTo>
                    <a:pt x="2271" y="2820"/>
                    <a:pt x="2213" y="2796"/>
                    <a:pt x="2154" y="2796"/>
                  </a:cubicBezTo>
                  <a:cubicBezTo>
                    <a:pt x="2077" y="2796"/>
                    <a:pt x="1997" y="2835"/>
                    <a:pt x="1946" y="2904"/>
                  </a:cubicBezTo>
                  <a:cubicBezTo>
                    <a:pt x="1737" y="3170"/>
                    <a:pt x="1445" y="3388"/>
                    <a:pt x="1158" y="3388"/>
                  </a:cubicBezTo>
                  <a:cubicBezTo>
                    <a:pt x="987" y="3388"/>
                    <a:pt x="817" y="3310"/>
                    <a:pt x="669" y="3116"/>
                  </a:cubicBezTo>
                  <a:cubicBezTo>
                    <a:pt x="548" y="2964"/>
                    <a:pt x="487" y="2752"/>
                    <a:pt x="517" y="2569"/>
                  </a:cubicBezTo>
                  <a:cubicBezTo>
                    <a:pt x="609" y="2326"/>
                    <a:pt x="730" y="2144"/>
                    <a:pt x="882" y="1961"/>
                  </a:cubicBezTo>
                  <a:cubicBezTo>
                    <a:pt x="1186" y="1566"/>
                    <a:pt x="1520" y="1232"/>
                    <a:pt x="1855" y="898"/>
                  </a:cubicBezTo>
                  <a:cubicBezTo>
                    <a:pt x="2069" y="683"/>
                    <a:pt x="2343" y="454"/>
                    <a:pt x="2635" y="454"/>
                  </a:cubicBezTo>
                  <a:cubicBezTo>
                    <a:pt x="2758" y="454"/>
                    <a:pt x="2884" y="495"/>
                    <a:pt x="3010" y="594"/>
                  </a:cubicBezTo>
                  <a:cubicBezTo>
                    <a:pt x="3466" y="989"/>
                    <a:pt x="3283" y="1657"/>
                    <a:pt x="2919" y="2053"/>
                  </a:cubicBezTo>
                  <a:cubicBezTo>
                    <a:pt x="2827" y="2144"/>
                    <a:pt x="2827" y="2296"/>
                    <a:pt x="2919" y="2387"/>
                  </a:cubicBezTo>
                  <a:cubicBezTo>
                    <a:pt x="3527" y="3086"/>
                    <a:pt x="4195" y="3755"/>
                    <a:pt x="4864" y="4393"/>
                  </a:cubicBezTo>
                  <a:cubicBezTo>
                    <a:pt x="4919" y="4441"/>
                    <a:pt x="4978" y="4461"/>
                    <a:pt x="5035" y="4461"/>
                  </a:cubicBezTo>
                  <a:cubicBezTo>
                    <a:pt x="5230" y="4461"/>
                    <a:pt x="5394" y="4223"/>
                    <a:pt x="5229" y="4059"/>
                  </a:cubicBezTo>
                  <a:cubicBezTo>
                    <a:pt x="4615" y="3473"/>
                    <a:pt x="4001" y="2861"/>
                    <a:pt x="3434" y="2223"/>
                  </a:cubicBezTo>
                  <a:lnTo>
                    <a:pt x="3434" y="2223"/>
                  </a:lnTo>
                  <a:cubicBezTo>
                    <a:pt x="3820" y="1736"/>
                    <a:pt x="3883" y="1046"/>
                    <a:pt x="3557" y="502"/>
                  </a:cubicBezTo>
                  <a:cubicBezTo>
                    <a:pt x="3313" y="171"/>
                    <a:pt x="2949"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a:off x="1578399" y="1934284"/>
              <a:ext cx="161139" cy="124538"/>
            </a:xfrm>
            <a:custGeom>
              <a:avLst/>
              <a:gdLst/>
              <a:ahLst/>
              <a:cxnLst/>
              <a:rect l="l" t="t" r="r" b="b"/>
              <a:pathLst>
                <a:path w="5107" h="3947" extrusionOk="0">
                  <a:moveTo>
                    <a:pt x="1235" y="0"/>
                  </a:moveTo>
                  <a:cubicBezTo>
                    <a:pt x="1063" y="0"/>
                    <a:pt x="873" y="49"/>
                    <a:pt x="669" y="154"/>
                  </a:cubicBezTo>
                  <a:cubicBezTo>
                    <a:pt x="0" y="428"/>
                    <a:pt x="243" y="2312"/>
                    <a:pt x="304" y="2890"/>
                  </a:cubicBezTo>
                  <a:cubicBezTo>
                    <a:pt x="357" y="3622"/>
                    <a:pt x="784" y="3946"/>
                    <a:pt x="1234" y="3946"/>
                  </a:cubicBezTo>
                  <a:cubicBezTo>
                    <a:pt x="1811" y="3946"/>
                    <a:pt x="2426" y="3413"/>
                    <a:pt x="2341" y="2525"/>
                  </a:cubicBezTo>
                  <a:cubicBezTo>
                    <a:pt x="3252" y="2373"/>
                    <a:pt x="4195" y="2282"/>
                    <a:pt x="5107" y="2251"/>
                  </a:cubicBezTo>
                  <a:lnTo>
                    <a:pt x="5015" y="1005"/>
                  </a:lnTo>
                  <a:cubicBezTo>
                    <a:pt x="4104" y="1096"/>
                    <a:pt x="2128" y="1309"/>
                    <a:pt x="2128" y="1309"/>
                  </a:cubicBezTo>
                  <a:cubicBezTo>
                    <a:pt x="2175" y="538"/>
                    <a:pt x="1808" y="0"/>
                    <a:pt x="1235"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a:off x="1577421" y="1927280"/>
              <a:ext cx="172655" cy="139210"/>
            </a:xfrm>
            <a:custGeom>
              <a:avLst/>
              <a:gdLst/>
              <a:ahLst/>
              <a:cxnLst/>
              <a:rect l="l" t="t" r="r" b="b"/>
              <a:pathLst>
                <a:path w="5472" h="4412" extrusionOk="0">
                  <a:moveTo>
                    <a:pt x="1286" y="0"/>
                  </a:moveTo>
                  <a:cubicBezTo>
                    <a:pt x="1234" y="0"/>
                    <a:pt x="1181" y="4"/>
                    <a:pt x="1125" y="11"/>
                  </a:cubicBezTo>
                  <a:cubicBezTo>
                    <a:pt x="761" y="11"/>
                    <a:pt x="426" y="194"/>
                    <a:pt x="244" y="498"/>
                  </a:cubicBezTo>
                  <a:cubicBezTo>
                    <a:pt x="92" y="802"/>
                    <a:pt x="1" y="1136"/>
                    <a:pt x="1" y="1501"/>
                  </a:cubicBezTo>
                  <a:cubicBezTo>
                    <a:pt x="1" y="1865"/>
                    <a:pt x="1" y="2230"/>
                    <a:pt x="31" y="2595"/>
                  </a:cubicBezTo>
                  <a:cubicBezTo>
                    <a:pt x="62" y="2899"/>
                    <a:pt x="92" y="3233"/>
                    <a:pt x="153" y="3537"/>
                  </a:cubicBezTo>
                  <a:cubicBezTo>
                    <a:pt x="285" y="4067"/>
                    <a:pt x="763" y="4412"/>
                    <a:pt x="1286" y="4412"/>
                  </a:cubicBezTo>
                  <a:cubicBezTo>
                    <a:pt x="1363" y="4412"/>
                    <a:pt x="1442" y="4404"/>
                    <a:pt x="1521" y="4388"/>
                  </a:cubicBezTo>
                  <a:cubicBezTo>
                    <a:pt x="2186" y="4194"/>
                    <a:pt x="2624" y="3595"/>
                    <a:pt x="2603" y="2937"/>
                  </a:cubicBezTo>
                  <a:lnTo>
                    <a:pt x="2603" y="2937"/>
                  </a:lnTo>
                  <a:cubicBezTo>
                    <a:pt x="3431" y="2827"/>
                    <a:pt x="4285" y="2743"/>
                    <a:pt x="5138" y="2686"/>
                  </a:cubicBezTo>
                  <a:cubicBezTo>
                    <a:pt x="5442" y="2686"/>
                    <a:pt x="5472" y="2200"/>
                    <a:pt x="5138" y="2200"/>
                  </a:cubicBezTo>
                  <a:lnTo>
                    <a:pt x="5138" y="2230"/>
                  </a:lnTo>
                  <a:cubicBezTo>
                    <a:pt x="4195" y="2261"/>
                    <a:pt x="3253" y="2352"/>
                    <a:pt x="2280" y="2504"/>
                  </a:cubicBezTo>
                  <a:cubicBezTo>
                    <a:pt x="2189" y="2534"/>
                    <a:pt x="2128" y="2625"/>
                    <a:pt x="2128" y="2747"/>
                  </a:cubicBezTo>
                  <a:cubicBezTo>
                    <a:pt x="2189" y="3203"/>
                    <a:pt x="1976" y="3659"/>
                    <a:pt x="1551" y="3872"/>
                  </a:cubicBezTo>
                  <a:cubicBezTo>
                    <a:pt x="1456" y="3911"/>
                    <a:pt x="1359" y="3930"/>
                    <a:pt x="1265" y="3930"/>
                  </a:cubicBezTo>
                  <a:cubicBezTo>
                    <a:pt x="997" y="3930"/>
                    <a:pt x="751" y="3777"/>
                    <a:pt x="639" y="3507"/>
                  </a:cubicBezTo>
                  <a:cubicBezTo>
                    <a:pt x="578" y="3294"/>
                    <a:pt x="548" y="3051"/>
                    <a:pt x="548" y="2808"/>
                  </a:cubicBezTo>
                  <a:cubicBezTo>
                    <a:pt x="517" y="2565"/>
                    <a:pt x="487" y="2291"/>
                    <a:pt x="487" y="2017"/>
                  </a:cubicBezTo>
                  <a:cubicBezTo>
                    <a:pt x="457" y="1744"/>
                    <a:pt x="487" y="1440"/>
                    <a:pt x="517" y="1166"/>
                  </a:cubicBezTo>
                  <a:cubicBezTo>
                    <a:pt x="517" y="954"/>
                    <a:pt x="609" y="771"/>
                    <a:pt x="761" y="619"/>
                  </a:cubicBezTo>
                  <a:cubicBezTo>
                    <a:pt x="888" y="524"/>
                    <a:pt x="1040" y="478"/>
                    <a:pt x="1195" y="478"/>
                  </a:cubicBezTo>
                  <a:cubicBezTo>
                    <a:pt x="1337" y="478"/>
                    <a:pt x="1481" y="516"/>
                    <a:pt x="1612" y="589"/>
                  </a:cubicBezTo>
                  <a:cubicBezTo>
                    <a:pt x="1855" y="832"/>
                    <a:pt x="1976" y="1166"/>
                    <a:pt x="1916" y="1531"/>
                  </a:cubicBezTo>
                  <a:cubicBezTo>
                    <a:pt x="1916" y="1653"/>
                    <a:pt x="2007" y="1744"/>
                    <a:pt x="2159" y="1744"/>
                  </a:cubicBezTo>
                  <a:cubicBezTo>
                    <a:pt x="3101" y="1653"/>
                    <a:pt x="4074" y="1531"/>
                    <a:pt x="5046" y="1470"/>
                  </a:cubicBezTo>
                  <a:cubicBezTo>
                    <a:pt x="5341" y="1441"/>
                    <a:pt x="5350" y="983"/>
                    <a:pt x="5073" y="983"/>
                  </a:cubicBezTo>
                  <a:cubicBezTo>
                    <a:pt x="5065" y="983"/>
                    <a:pt x="5056" y="983"/>
                    <a:pt x="5046" y="984"/>
                  </a:cubicBezTo>
                  <a:cubicBezTo>
                    <a:pt x="4147" y="1068"/>
                    <a:pt x="3248" y="1153"/>
                    <a:pt x="2373" y="1261"/>
                  </a:cubicBezTo>
                  <a:lnTo>
                    <a:pt x="2373" y="1261"/>
                  </a:lnTo>
                  <a:cubicBezTo>
                    <a:pt x="2330" y="627"/>
                    <a:pt x="196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a:off x="1663747" y="2139560"/>
              <a:ext cx="160192" cy="154008"/>
            </a:xfrm>
            <a:custGeom>
              <a:avLst/>
              <a:gdLst/>
              <a:ahLst/>
              <a:cxnLst/>
              <a:rect l="l" t="t" r="r" b="b"/>
              <a:pathLst>
                <a:path w="5077" h="4881" extrusionOk="0">
                  <a:moveTo>
                    <a:pt x="4195" y="1"/>
                  </a:moveTo>
                  <a:cubicBezTo>
                    <a:pt x="3557" y="639"/>
                    <a:pt x="2189" y="2068"/>
                    <a:pt x="2189" y="2068"/>
                  </a:cubicBezTo>
                  <a:cubicBezTo>
                    <a:pt x="1888" y="1676"/>
                    <a:pt x="1527" y="1464"/>
                    <a:pt x="1191" y="1464"/>
                  </a:cubicBezTo>
                  <a:cubicBezTo>
                    <a:pt x="849" y="1464"/>
                    <a:pt x="534" y="1684"/>
                    <a:pt x="335" y="2159"/>
                  </a:cubicBezTo>
                  <a:cubicBezTo>
                    <a:pt x="0" y="2797"/>
                    <a:pt x="1399" y="4043"/>
                    <a:pt x="1824" y="4469"/>
                  </a:cubicBezTo>
                  <a:cubicBezTo>
                    <a:pt x="2107" y="4760"/>
                    <a:pt x="2398" y="4880"/>
                    <a:pt x="2659" y="4880"/>
                  </a:cubicBezTo>
                  <a:cubicBezTo>
                    <a:pt x="3461" y="4880"/>
                    <a:pt x="3980" y="3737"/>
                    <a:pt x="3131" y="2888"/>
                  </a:cubicBezTo>
                  <a:cubicBezTo>
                    <a:pt x="3739" y="2189"/>
                    <a:pt x="4408" y="1490"/>
                    <a:pt x="5076" y="882"/>
                  </a:cubicBezTo>
                  <a:lnTo>
                    <a:pt x="4195"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a:off x="1664693" y="2130726"/>
              <a:ext cx="169248" cy="169910"/>
            </a:xfrm>
            <a:custGeom>
              <a:avLst/>
              <a:gdLst/>
              <a:ahLst/>
              <a:cxnLst/>
              <a:rect l="l" t="t" r="r" b="b"/>
              <a:pathLst>
                <a:path w="5364" h="5385" extrusionOk="0">
                  <a:moveTo>
                    <a:pt x="4136" y="0"/>
                  </a:moveTo>
                  <a:cubicBezTo>
                    <a:pt x="4084" y="0"/>
                    <a:pt x="4030" y="20"/>
                    <a:pt x="3983" y="68"/>
                  </a:cubicBezTo>
                  <a:cubicBezTo>
                    <a:pt x="3345" y="705"/>
                    <a:pt x="2733" y="1343"/>
                    <a:pt x="2123" y="1980"/>
                  </a:cubicBezTo>
                  <a:lnTo>
                    <a:pt x="2123" y="1980"/>
                  </a:lnTo>
                  <a:cubicBezTo>
                    <a:pt x="1853" y="1703"/>
                    <a:pt x="1491" y="1509"/>
                    <a:pt x="1128" y="1509"/>
                  </a:cubicBezTo>
                  <a:cubicBezTo>
                    <a:pt x="885" y="1509"/>
                    <a:pt x="642" y="1595"/>
                    <a:pt x="426" y="1801"/>
                  </a:cubicBezTo>
                  <a:cubicBezTo>
                    <a:pt x="153" y="2013"/>
                    <a:pt x="1" y="2317"/>
                    <a:pt x="1" y="2682"/>
                  </a:cubicBezTo>
                  <a:cubicBezTo>
                    <a:pt x="31" y="2956"/>
                    <a:pt x="122" y="3260"/>
                    <a:pt x="305" y="3503"/>
                  </a:cubicBezTo>
                  <a:cubicBezTo>
                    <a:pt x="700" y="4019"/>
                    <a:pt x="1125" y="4475"/>
                    <a:pt x="1581" y="4931"/>
                  </a:cubicBezTo>
                  <a:cubicBezTo>
                    <a:pt x="1886" y="5200"/>
                    <a:pt x="2265" y="5384"/>
                    <a:pt x="2636" y="5384"/>
                  </a:cubicBezTo>
                  <a:cubicBezTo>
                    <a:pt x="2895" y="5384"/>
                    <a:pt x="3150" y="5295"/>
                    <a:pt x="3375" y="5083"/>
                  </a:cubicBezTo>
                  <a:cubicBezTo>
                    <a:pt x="3926" y="4532"/>
                    <a:pt x="3827" y="3731"/>
                    <a:pt x="3374" y="3156"/>
                  </a:cubicBezTo>
                  <a:lnTo>
                    <a:pt x="3374" y="3156"/>
                  </a:lnTo>
                  <a:cubicBezTo>
                    <a:pt x="3962" y="2516"/>
                    <a:pt x="4554" y="1902"/>
                    <a:pt x="5198" y="1314"/>
                  </a:cubicBezTo>
                  <a:cubicBezTo>
                    <a:pt x="5363" y="1149"/>
                    <a:pt x="5200" y="912"/>
                    <a:pt x="5005" y="912"/>
                  </a:cubicBezTo>
                  <a:cubicBezTo>
                    <a:pt x="4948" y="912"/>
                    <a:pt x="4888" y="932"/>
                    <a:pt x="4834" y="980"/>
                  </a:cubicBezTo>
                  <a:lnTo>
                    <a:pt x="4864" y="980"/>
                  </a:lnTo>
                  <a:cubicBezTo>
                    <a:pt x="4165" y="1618"/>
                    <a:pt x="3527" y="2287"/>
                    <a:pt x="2919" y="2986"/>
                  </a:cubicBezTo>
                  <a:cubicBezTo>
                    <a:pt x="2828" y="3077"/>
                    <a:pt x="2828" y="3229"/>
                    <a:pt x="2919" y="3320"/>
                  </a:cubicBezTo>
                  <a:cubicBezTo>
                    <a:pt x="3314" y="3655"/>
                    <a:pt x="3405" y="4232"/>
                    <a:pt x="3131" y="4658"/>
                  </a:cubicBezTo>
                  <a:cubicBezTo>
                    <a:pt x="2982" y="4844"/>
                    <a:pt x="2812" y="4919"/>
                    <a:pt x="2641" y="4919"/>
                  </a:cubicBezTo>
                  <a:cubicBezTo>
                    <a:pt x="2394" y="4919"/>
                    <a:pt x="2143" y="4764"/>
                    <a:pt x="1946" y="4567"/>
                  </a:cubicBezTo>
                  <a:cubicBezTo>
                    <a:pt x="1612" y="4263"/>
                    <a:pt x="1277" y="3928"/>
                    <a:pt x="973" y="3564"/>
                  </a:cubicBezTo>
                  <a:cubicBezTo>
                    <a:pt x="730" y="3290"/>
                    <a:pt x="365" y="2834"/>
                    <a:pt x="548" y="2439"/>
                  </a:cubicBezTo>
                  <a:cubicBezTo>
                    <a:pt x="639" y="2165"/>
                    <a:pt x="913" y="1983"/>
                    <a:pt x="1186" y="1983"/>
                  </a:cubicBezTo>
                  <a:cubicBezTo>
                    <a:pt x="1490" y="2044"/>
                    <a:pt x="1764" y="2226"/>
                    <a:pt x="1946" y="2500"/>
                  </a:cubicBezTo>
                  <a:cubicBezTo>
                    <a:pt x="1992" y="2560"/>
                    <a:pt x="2052" y="2591"/>
                    <a:pt x="2113" y="2591"/>
                  </a:cubicBezTo>
                  <a:cubicBezTo>
                    <a:pt x="2174" y="2591"/>
                    <a:pt x="2235" y="2560"/>
                    <a:pt x="2280" y="2500"/>
                  </a:cubicBezTo>
                  <a:cubicBezTo>
                    <a:pt x="2949" y="1801"/>
                    <a:pt x="3618" y="1101"/>
                    <a:pt x="4317" y="433"/>
                  </a:cubicBezTo>
                  <a:cubicBezTo>
                    <a:pt x="4482" y="244"/>
                    <a:pt x="4318" y="0"/>
                    <a:pt x="4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a:off x="2137671" y="1620722"/>
              <a:ext cx="162148" cy="156374"/>
            </a:xfrm>
            <a:custGeom>
              <a:avLst/>
              <a:gdLst/>
              <a:ahLst/>
              <a:cxnLst/>
              <a:rect l="l" t="t" r="r" b="b"/>
              <a:pathLst>
                <a:path w="5139" h="4956" extrusionOk="0">
                  <a:moveTo>
                    <a:pt x="1891" y="1"/>
                  </a:moveTo>
                  <a:cubicBezTo>
                    <a:pt x="1772" y="1"/>
                    <a:pt x="1667" y="29"/>
                    <a:pt x="1581" y="92"/>
                  </a:cubicBezTo>
                  <a:cubicBezTo>
                    <a:pt x="730" y="609"/>
                    <a:pt x="882" y="1460"/>
                    <a:pt x="1763" y="1916"/>
                  </a:cubicBezTo>
                  <a:cubicBezTo>
                    <a:pt x="1763" y="1916"/>
                    <a:pt x="548" y="3496"/>
                    <a:pt x="0" y="4256"/>
                  </a:cubicBezTo>
                  <a:lnTo>
                    <a:pt x="1003" y="4955"/>
                  </a:lnTo>
                  <a:cubicBezTo>
                    <a:pt x="2007" y="3557"/>
                    <a:pt x="2706" y="2736"/>
                    <a:pt x="2706" y="2736"/>
                  </a:cubicBezTo>
                  <a:cubicBezTo>
                    <a:pt x="2995" y="2957"/>
                    <a:pt x="3293" y="3049"/>
                    <a:pt x="3566" y="3049"/>
                  </a:cubicBezTo>
                  <a:cubicBezTo>
                    <a:pt x="4499" y="3049"/>
                    <a:pt x="5138" y="1969"/>
                    <a:pt x="4104" y="1217"/>
                  </a:cubicBezTo>
                  <a:cubicBezTo>
                    <a:pt x="3690" y="906"/>
                    <a:pt x="2571" y="1"/>
                    <a:pt x="189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a:off x="2129610" y="1613875"/>
              <a:ext cx="169058" cy="170226"/>
            </a:xfrm>
            <a:custGeom>
              <a:avLst/>
              <a:gdLst/>
              <a:ahLst/>
              <a:cxnLst/>
              <a:rect l="l" t="t" r="r" b="b"/>
              <a:pathLst>
                <a:path w="5358" h="5395" extrusionOk="0">
                  <a:moveTo>
                    <a:pt x="2255" y="0"/>
                  </a:moveTo>
                  <a:cubicBezTo>
                    <a:pt x="1983" y="0"/>
                    <a:pt x="1718" y="118"/>
                    <a:pt x="1527" y="309"/>
                  </a:cubicBezTo>
                  <a:cubicBezTo>
                    <a:pt x="1223" y="552"/>
                    <a:pt x="1072" y="947"/>
                    <a:pt x="1163" y="1342"/>
                  </a:cubicBezTo>
                  <a:cubicBezTo>
                    <a:pt x="1259" y="1703"/>
                    <a:pt x="1469" y="1988"/>
                    <a:pt x="1764" y="2196"/>
                  </a:cubicBezTo>
                  <a:lnTo>
                    <a:pt x="1764" y="2196"/>
                  </a:lnTo>
                  <a:cubicBezTo>
                    <a:pt x="1219" y="2905"/>
                    <a:pt x="674" y="3613"/>
                    <a:pt x="129" y="4321"/>
                  </a:cubicBezTo>
                  <a:cubicBezTo>
                    <a:pt x="0" y="4493"/>
                    <a:pt x="175" y="4665"/>
                    <a:pt x="353" y="4665"/>
                  </a:cubicBezTo>
                  <a:cubicBezTo>
                    <a:pt x="427" y="4665"/>
                    <a:pt x="501" y="4636"/>
                    <a:pt x="555" y="4564"/>
                  </a:cubicBezTo>
                  <a:cubicBezTo>
                    <a:pt x="1132" y="3804"/>
                    <a:pt x="1710" y="3045"/>
                    <a:pt x="2287" y="2285"/>
                  </a:cubicBezTo>
                  <a:cubicBezTo>
                    <a:pt x="2409" y="2163"/>
                    <a:pt x="2379" y="1981"/>
                    <a:pt x="2227" y="1890"/>
                  </a:cubicBezTo>
                  <a:cubicBezTo>
                    <a:pt x="1771" y="1646"/>
                    <a:pt x="1345" y="1099"/>
                    <a:pt x="1862" y="613"/>
                  </a:cubicBezTo>
                  <a:cubicBezTo>
                    <a:pt x="1967" y="507"/>
                    <a:pt x="2142" y="425"/>
                    <a:pt x="2305" y="425"/>
                  </a:cubicBezTo>
                  <a:cubicBezTo>
                    <a:pt x="2330" y="425"/>
                    <a:pt x="2355" y="427"/>
                    <a:pt x="2379" y="431"/>
                  </a:cubicBezTo>
                  <a:cubicBezTo>
                    <a:pt x="2622" y="491"/>
                    <a:pt x="2834" y="583"/>
                    <a:pt x="3047" y="704"/>
                  </a:cubicBezTo>
                  <a:cubicBezTo>
                    <a:pt x="3442" y="947"/>
                    <a:pt x="3838" y="1221"/>
                    <a:pt x="4202" y="1525"/>
                  </a:cubicBezTo>
                  <a:cubicBezTo>
                    <a:pt x="4537" y="1768"/>
                    <a:pt x="4932" y="2163"/>
                    <a:pt x="4658" y="2619"/>
                  </a:cubicBezTo>
                  <a:cubicBezTo>
                    <a:pt x="4494" y="2888"/>
                    <a:pt x="4242" y="2995"/>
                    <a:pt x="3977" y="2995"/>
                  </a:cubicBezTo>
                  <a:cubicBezTo>
                    <a:pt x="3703" y="2995"/>
                    <a:pt x="3416" y="2880"/>
                    <a:pt x="3199" y="2710"/>
                  </a:cubicBezTo>
                  <a:cubicBezTo>
                    <a:pt x="3155" y="2699"/>
                    <a:pt x="3110" y="2692"/>
                    <a:pt x="3069" y="2692"/>
                  </a:cubicBezTo>
                  <a:cubicBezTo>
                    <a:pt x="2997" y="2692"/>
                    <a:pt x="2934" y="2713"/>
                    <a:pt x="2895" y="2771"/>
                  </a:cubicBezTo>
                  <a:cubicBezTo>
                    <a:pt x="2257" y="3500"/>
                    <a:pt x="1679" y="4260"/>
                    <a:pt x="1163" y="5051"/>
                  </a:cubicBezTo>
                  <a:cubicBezTo>
                    <a:pt x="1034" y="5223"/>
                    <a:pt x="1209" y="5395"/>
                    <a:pt x="1376" y="5395"/>
                  </a:cubicBezTo>
                  <a:cubicBezTo>
                    <a:pt x="1445" y="5395"/>
                    <a:pt x="1513" y="5365"/>
                    <a:pt x="1558" y="5294"/>
                  </a:cubicBezTo>
                  <a:lnTo>
                    <a:pt x="1588" y="5324"/>
                  </a:lnTo>
                  <a:cubicBezTo>
                    <a:pt x="2068" y="4619"/>
                    <a:pt x="2574" y="3939"/>
                    <a:pt x="3130" y="3286"/>
                  </a:cubicBezTo>
                  <a:lnTo>
                    <a:pt x="3130" y="3286"/>
                  </a:lnTo>
                  <a:cubicBezTo>
                    <a:pt x="3373" y="3431"/>
                    <a:pt x="3642" y="3504"/>
                    <a:pt x="3909" y="3504"/>
                  </a:cubicBezTo>
                  <a:cubicBezTo>
                    <a:pt x="4252" y="3504"/>
                    <a:pt x="4593" y="3383"/>
                    <a:pt x="4871" y="3136"/>
                  </a:cubicBezTo>
                  <a:cubicBezTo>
                    <a:pt x="5357" y="2649"/>
                    <a:pt x="5327" y="1859"/>
                    <a:pt x="4841" y="1434"/>
                  </a:cubicBezTo>
                  <a:cubicBezTo>
                    <a:pt x="4597" y="1221"/>
                    <a:pt x="4354" y="1038"/>
                    <a:pt x="4111" y="856"/>
                  </a:cubicBezTo>
                  <a:cubicBezTo>
                    <a:pt x="3838" y="674"/>
                    <a:pt x="3534" y="461"/>
                    <a:pt x="3230" y="309"/>
                  </a:cubicBezTo>
                  <a:cubicBezTo>
                    <a:pt x="2956" y="157"/>
                    <a:pt x="2652" y="35"/>
                    <a:pt x="2348" y="5"/>
                  </a:cubicBezTo>
                  <a:cubicBezTo>
                    <a:pt x="2317" y="2"/>
                    <a:pt x="2286"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25"/>
          <p:cNvSpPr/>
          <p:nvPr/>
        </p:nvSpPr>
        <p:spPr>
          <a:xfrm>
            <a:off x="2845861" y="3515778"/>
            <a:ext cx="914959" cy="797395"/>
          </a:xfrm>
          <a:custGeom>
            <a:avLst/>
            <a:gdLst/>
            <a:ahLst/>
            <a:cxnLst/>
            <a:rect l="l" t="t" r="r" b="b"/>
            <a:pathLst>
              <a:path w="28998" h="25272" extrusionOk="0">
                <a:moveTo>
                  <a:pt x="14511" y="0"/>
                </a:moveTo>
                <a:cubicBezTo>
                  <a:pt x="9418" y="0"/>
                  <a:pt x="3720" y="3133"/>
                  <a:pt x="2402" y="8554"/>
                </a:cubicBezTo>
                <a:cubicBezTo>
                  <a:pt x="0" y="18433"/>
                  <a:pt x="5654" y="25029"/>
                  <a:pt x="14651" y="25272"/>
                </a:cubicBezTo>
                <a:cubicBezTo>
                  <a:pt x="23648" y="25272"/>
                  <a:pt x="28998" y="19557"/>
                  <a:pt x="27539" y="10317"/>
                </a:cubicBezTo>
                <a:cubicBezTo>
                  <a:pt x="26688" y="3083"/>
                  <a:pt x="21338" y="13"/>
                  <a:pt x="15077" y="13"/>
                </a:cubicBezTo>
                <a:cubicBezTo>
                  <a:pt x="14889" y="4"/>
                  <a:pt x="14700" y="0"/>
                  <a:pt x="14511"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a:off x="2889971" y="3508127"/>
            <a:ext cx="845923" cy="812824"/>
          </a:xfrm>
          <a:custGeom>
            <a:avLst/>
            <a:gdLst/>
            <a:ahLst/>
            <a:cxnLst/>
            <a:rect l="l" t="t" r="r" b="b"/>
            <a:pathLst>
              <a:path w="26810" h="25761" extrusionOk="0">
                <a:moveTo>
                  <a:pt x="12955" y="499"/>
                </a:moveTo>
                <a:cubicBezTo>
                  <a:pt x="13193" y="499"/>
                  <a:pt x="13434" y="506"/>
                  <a:pt x="13679" y="517"/>
                </a:cubicBezTo>
                <a:cubicBezTo>
                  <a:pt x="16262" y="517"/>
                  <a:pt x="18876" y="1034"/>
                  <a:pt x="21095" y="2402"/>
                </a:cubicBezTo>
                <a:cubicBezTo>
                  <a:pt x="23284" y="3830"/>
                  <a:pt x="24864" y="6019"/>
                  <a:pt x="25503" y="8542"/>
                </a:cubicBezTo>
                <a:cubicBezTo>
                  <a:pt x="26810" y="13405"/>
                  <a:pt x="26293" y="19271"/>
                  <a:pt x="22129" y="22584"/>
                </a:cubicBezTo>
                <a:cubicBezTo>
                  <a:pt x="20153" y="24165"/>
                  <a:pt x="17661" y="24955"/>
                  <a:pt x="15168" y="25198"/>
                </a:cubicBezTo>
                <a:cubicBezTo>
                  <a:pt x="14603" y="25263"/>
                  <a:pt x="14036" y="25294"/>
                  <a:pt x="13469" y="25294"/>
                </a:cubicBezTo>
                <a:cubicBezTo>
                  <a:pt x="11350" y="25294"/>
                  <a:pt x="9238" y="24852"/>
                  <a:pt x="7296" y="24013"/>
                </a:cubicBezTo>
                <a:cubicBezTo>
                  <a:pt x="5138" y="23040"/>
                  <a:pt x="3344" y="21399"/>
                  <a:pt x="2189" y="19363"/>
                </a:cubicBezTo>
                <a:cubicBezTo>
                  <a:pt x="973" y="17083"/>
                  <a:pt x="487" y="14499"/>
                  <a:pt x="730" y="11946"/>
                </a:cubicBezTo>
                <a:cubicBezTo>
                  <a:pt x="821" y="10426"/>
                  <a:pt x="1156" y="8937"/>
                  <a:pt x="1703" y="7539"/>
                </a:cubicBezTo>
                <a:cubicBezTo>
                  <a:pt x="2250" y="6201"/>
                  <a:pt x="3071" y="5016"/>
                  <a:pt x="4134" y="4013"/>
                </a:cubicBezTo>
                <a:cubicBezTo>
                  <a:pt x="6232" y="2098"/>
                  <a:pt x="8876" y="882"/>
                  <a:pt x="11733" y="578"/>
                </a:cubicBezTo>
                <a:cubicBezTo>
                  <a:pt x="12138" y="520"/>
                  <a:pt x="12543" y="499"/>
                  <a:pt x="12955" y="499"/>
                </a:cubicBezTo>
                <a:close/>
                <a:moveTo>
                  <a:pt x="13679" y="1"/>
                </a:moveTo>
                <a:cubicBezTo>
                  <a:pt x="13645" y="4"/>
                  <a:pt x="13615" y="14"/>
                  <a:pt x="13590" y="28"/>
                </a:cubicBezTo>
                <a:lnTo>
                  <a:pt x="13590" y="28"/>
                </a:lnTo>
                <a:cubicBezTo>
                  <a:pt x="13468" y="25"/>
                  <a:pt x="13347" y="24"/>
                  <a:pt x="13225" y="24"/>
                </a:cubicBezTo>
                <a:cubicBezTo>
                  <a:pt x="10463" y="24"/>
                  <a:pt x="7747" y="814"/>
                  <a:pt x="5441" y="2341"/>
                </a:cubicBezTo>
                <a:cubicBezTo>
                  <a:pt x="2949" y="3982"/>
                  <a:pt x="1216" y="6536"/>
                  <a:pt x="609" y="9454"/>
                </a:cubicBezTo>
                <a:cubicBezTo>
                  <a:pt x="31" y="12220"/>
                  <a:pt x="1" y="15168"/>
                  <a:pt x="1004" y="17873"/>
                </a:cubicBezTo>
                <a:cubicBezTo>
                  <a:pt x="1855" y="20183"/>
                  <a:pt x="3405" y="22159"/>
                  <a:pt x="5472" y="23496"/>
                </a:cubicBezTo>
                <a:cubicBezTo>
                  <a:pt x="7752" y="24925"/>
                  <a:pt x="10366" y="25715"/>
                  <a:pt x="13040" y="25746"/>
                </a:cubicBezTo>
                <a:cubicBezTo>
                  <a:pt x="13271" y="25756"/>
                  <a:pt x="13502" y="25761"/>
                  <a:pt x="13732" y="25761"/>
                </a:cubicBezTo>
                <a:cubicBezTo>
                  <a:pt x="16256" y="25761"/>
                  <a:pt x="18715" y="25150"/>
                  <a:pt x="20943" y="23952"/>
                </a:cubicBezTo>
                <a:cubicBezTo>
                  <a:pt x="23041" y="22797"/>
                  <a:pt x="24682" y="20973"/>
                  <a:pt x="25624" y="18785"/>
                </a:cubicBezTo>
                <a:cubicBezTo>
                  <a:pt x="26718" y="16201"/>
                  <a:pt x="26779" y="13405"/>
                  <a:pt x="26384" y="10669"/>
                </a:cubicBezTo>
                <a:cubicBezTo>
                  <a:pt x="25989" y="7843"/>
                  <a:pt x="25016" y="5168"/>
                  <a:pt x="22889" y="3162"/>
                </a:cubicBezTo>
                <a:cubicBezTo>
                  <a:pt x="20943" y="1399"/>
                  <a:pt x="18390" y="456"/>
                  <a:pt x="15806" y="122"/>
                </a:cubicBezTo>
                <a:cubicBezTo>
                  <a:pt x="15107" y="61"/>
                  <a:pt x="14378" y="1"/>
                  <a:pt x="1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a:off x="2911079" y="3571530"/>
            <a:ext cx="786446" cy="686014"/>
          </a:xfrm>
          <a:custGeom>
            <a:avLst/>
            <a:gdLst/>
            <a:ahLst/>
            <a:cxnLst/>
            <a:rect l="l" t="t" r="r" b="b"/>
            <a:pathLst>
              <a:path w="24925" h="21742" extrusionOk="0">
                <a:moveTo>
                  <a:pt x="12549" y="0"/>
                </a:moveTo>
                <a:cubicBezTo>
                  <a:pt x="8153" y="0"/>
                  <a:pt x="3215" y="2685"/>
                  <a:pt x="2067" y="7365"/>
                </a:cubicBezTo>
                <a:cubicBezTo>
                  <a:pt x="0" y="15845"/>
                  <a:pt x="4864" y="21529"/>
                  <a:pt x="12615" y="21742"/>
                </a:cubicBezTo>
                <a:cubicBezTo>
                  <a:pt x="20335" y="21742"/>
                  <a:pt x="24925" y="16818"/>
                  <a:pt x="23679" y="8885"/>
                </a:cubicBezTo>
                <a:cubicBezTo>
                  <a:pt x="22949" y="2653"/>
                  <a:pt x="18359" y="9"/>
                  <a:pt x="12979" y="9"/>
                </a:cubicBezTo>
                <a:cubicBezTo>
                  <a:pt x="12837" y="3"/>
                  <a:pt x="12693" y="0"/>
                  <a:pt x="12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a:off x="2948468" y="3563753"/>
            <a:ext cx="727979" cy="701854"/>
          </a:xfrm>
          <a:custGeom>
            <a:avLst/>
            <a:gdLst/>
            <a:ahLst/>
            <a:cxnLst/>
            <a:rect l="l" t="t" r="r" b="b"/>
            <a:pathLst>
              <a:path w="23072" h="22244" extrusionOk="0">
                <a:moveTo>
                  <a:pt x="11443" y="482"/>
                </a:moveTo>
                <a:cubicBezTo>
                  <a:pt x="11554" y="482"/>
                  <a:pt x="11666" y="483"/>
                  <a:pt x="11778" y="486"/>
                </a:cubicBezTo>
                <a:lnTo>
                  <a:pt x="11778" y="486"/>
                </a:lnTo>
                <a:cubicBezTo>
                  <a:pt x="11783" y="487"/>
                  <a:pt x="11789" y="487"/>
                  <a:pt x="11794" y="487"/>
                </a:cubicBezTo>
                <a:lnTo>
                  <a:pt x="11794" y="517"/>
                </a:lnTo>
                <a:cubicBezTo>
                  <a:pt x="13983" y="517"/>
                  <a:pt x="16232" y="943"/>
                  <a:pt x="18147" y="2159"/>
                </a:cubicBezTo>
                <a:cubicBezTo>
                  <a:pt x="20032" y="3374"/>
                  <a:pt x="21399" y="5259"/>
                  <a:pt x="21946" y="7478"/>
                </a:cubicBezTo>
                <a:cubicBezTo>
                  <a:pt x="23041" y="11612"/>
                  <a:pt x="22615" y="16627"/>
                  <a:pt x="19028" y="19454"/>
                </a:cubicBezTo>
                <a:cubicBezTo>
                  <a:pt x="17296" y="20730"/>
                  <a:pt x="15229" y="21521"/>
                  <a:pt x="13101" y="21673"/>
                </a:cubicBezTo>
                <a:cubicBezTo>
                  <a:pt x="12598" y="21732"/>
                  <a:pt x="12094" y="21761"/>
                  <a:pt x="11591" y="21761"/>
                </a:cubicBezTo>
                <a:cubicBezTo>
                  <a:pt x="9784" y="21761"/>
                  <a:pt x="7994" y="21383"/>
                  <a:pt x="6353" y="20669"/>
                </a:cubicBezTo>
                <a:cubicBezTo>
                  <a:pt x="4499" y="19818"/>
                  <a:pt x="2949" y="18420"/>
                  <a:pt x="1946" y="16657"/>
                </a:cubicBezTo>
                <a:cubicBezTo>
                  <a:pt x="913" y="14712"/>
                  <a:pt x="487" y="12523"/>
                  <a:pt x="700" y="10335"/>
                </a:cubicBezTo>
                <a:cubicBezTo>
                  <a:pt x="882" y="7751"/>
                  <a:pt x="1673" y="5350"/>
                  <a:pt x="3587" y="3526"/>
                </a:cubicBezTo>
                <a:cubicBezTo>
                  <a:pt x="5721" y="1568"/>
                  <a:pt x="8528" y="482"/>
                  <a:pt x="11443" y="482"/>
                </a:cubicBezTo>
                <a:close/>
                <a:moveTo>
                  <a:pt x="11794" y="0"/>
                </a:moveTo>
                <a:cubicBezTo>
                  <a:pt x="11751" y="0"/>
                  <a:pt x="11714" y="10"/>
                  <a:pt x="11683" y="27"/>
                </a:cubicBezTo>
                <a:lnTo>
                  <a:pt x="11683" y="27"/>
                </a:lnTo>
                <a:cubicBezTo>
                  <a:pt x="11574" y="24"/>
                  <a:pt x="11465" y="23"/>
                  <a:pt x="11356" y="23"/>
                </a:cubicBezTo>
                <a:cubicBezTo>
                  <a:pt x="8987" y="23"/>
                  <a:pt x="6688" y="718"/>
                  <a:pt x="4712" y="2007"/>
                </a:cubicBezTo>
                <a:cubicBezTo>
                  <a:pt x="2554" y="3405"/>
                  <a:pt x="1065" y="5593"/>
                  <a:pt x="517" y="8086"/>
                </a:cubicBezTo>
                <a:cubicBezTo>
                  <a:pt x="31" y="10517"/>
                  <a:pt x="1" y="13071"/>
                  <a:pt x="852" y="15411"/>
                </a:cubicBezTo>
                <a:cubicBezTo>
                  <a:pt x="1581" y="17417"/>
                  <a:pt x="2919" y="19089"/>
                  <a:pt x="4682" y="20274"/>
                </a:cubicBezTo>
                <a:cubicBezTo>
                  <a:pt x="6686" y="21589"/>
                  <a:pt x="9188" y="22244"/>
                  <a:pt x="11686" y="22244"/>
                </a:cubicBezTo>
                <a:cubicBezTo>
                  <a:pt x="13924" y="22244"/>
                  <a:pt x="16158" y="21718"/>
                  <a:pt x="18025" y="20669"/>
                </a:cubicBezTo>
                <a:cubicBezTo>
                  <a:pt x="19819" y="19666"/>
                  <a:pt x="21247" y="18086"/>
                  <a:pt x="22068" y="16201"/>
                </a:cubicBezTo>
                <a:cubicBezTo>
                  <a:pt x="23010" y="13982"/>
                  <a:pt x="23071" y="11551"/>
                  <a:pt x="22737" y="9180"/>
                </a:cubicBezTo>
                <a:cubicBezTo>
                  <a:pt x="22402" y="6748"/>
                  <a:pt x="21582" y="4408"/>
                  <a:pt x="19697" y="2706"/>
                </a:cubicBezTo>
                <a:cubicBezTo>
                  <a:pt x="17995" y="1216"/>
                  <a:pt x="15867" y="335"/>
                  <a:pt x="13618" y="122"/>
                </a:cubicBezTo>
                <a:cubicBezTo>
                  <a:pt x="13010" y="31"/>
                  <a:pt x="12402" y="0"/>
                  <a:pt x="1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a:off x="3015610" y="3633656"/>
            <a:ext cx="455587" cy="291955"/>
          </a:xfrm>
          <a:custGeom>
            <a:avLst/>
            <a:gdLst/>
            <a:ahLst/>
            <a:cxnLst/>
            <a:rect l="l" t="t" r="r" b="b"/>
            <a:pathLst>
              <a:path w="14439" h="9253" extrusionOk="0">
                <a:moveTo>
                  <a:pt x="8266" y="0"/>
                </a:moveTo>
                <a:cubicBezTo>
                  <a:pt x="7660" y="0"/>
                  <a:pt x="6710" y="398"/>
                  <a:pt x="4955" y="1292"/>
                </a:cubicBezTo>
                <a:lnTo>
                  <a:pt x="4955" y="1262"/>
                </a:lnTo>
                <a:cubicBezTo>
                  <a:pt x="2341" y="2873"/>
                  <a:pt x="0" y="7007"/>
                  <a:pt x="1581" y="8587"/>
                </a:cubicBezTo>
                <a:cubicBezTo>
                  <a:pt x="2060" y="9066"/>
                  <a:pt x="2702" y="9252"/>
                  <a:pt x="3349" y="9252"/>
                </a:cubicBezTo>
                <a:cubicBezTo>
                  <a:pt x="4306" y="9252"/>
                  <a:pt x="5274" y="8846"/>
                  <a:pt x="5745" y="8375"/>
                </a:cubicBezTo>
                <a:cubicBezTo>
                  <a:pt x="7113" y="6612"/>
                  <a:pt x="4742" y="5244"/>
                  <a:pt x="7721" y="5031"/>
                </a:cubicBezTo>
                <a:cubicBezTo>
                  <a:pt x="9076" y="5031"/>
                  <a:pt x="9694" y="6773"/>
                  <a:pt x="11087" y="6773"/>
                </a:cubicBezTo>
                <a:cubicBezTo>
                  <a:pt x="11319" y="6773"/>
                  <a:pt x="11573" y="6724"/>
                  <a:pt x="11855" y="6612"/>
                </a:cubicBezTo>
                <a:cubicBezTo>
                  <a:pt x="13040" y="6216"/>
                  <a:pt x="14438" y="4636"/>
                  <a:pt x="13253" y="3450"/>
                </a:cubicBezTo>
                <a:cubicBezTo>
                  <a:pt x="13030" y="3171"/>
                  <a:pt x="12675" y="3097"/>
                  <a:pt x="12287" y="3097"/>
                </a:cubicBezTo>
                <a:cubicBezTo>
                  <a:pt x="11849" y="3097"/>
                  <a:pt x="11369" y="3191"/>
                  <a:pt x="10987" y="3191"/>
                </a:cubicBezTo>
                <a:cubicBezTo>
                  <a:pt x="10787" y="3191"/>
                  <a:pt x="10613" y="3165"/>
                  <a:pt x="10487" y="3086"/>
                </a:cubicBezTo>
                <a:cubicBezTo>
                  <a:pt x="9666" y="2478"/>
                  <a:pt x="9454" y="928"/>
                  <a:pt x="9302" y="715"/>
                </a:cubicBezTo>
                <a:cubicBezTo>
                  <a:pt x="9018" y="255"/>
                  <a:pt x="8752" y="0"/>
                  <a:pt x="82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a:off x="3256698" y="3900616"/>
            <a:ext cx="198181" cy="166818"/>
          </a:xfrm>
          <a:custGeom>
            <a:avLst/>
            <a:gdLst/>
            <a:ahLst/>
            <a:cxnLst/>
            <a:rect l="l" t="t" r="r" b="b"/>
            <a:pathLst>
              <a:path w="6281" h="5287" extrusionOk="0">
                <a:moveTo>
                  <a:pt x="2399" y="1"/>
                </a:moveTo>
                <a:cubicBezTo>
                  <a:pt x="1" y="1"/>
                  <a:pt x="797" y="5286"/>
                  <a:pt x="3202" y="5286"/>
                </a:cubicBezTo>
                <a:cubicBezTo>
                  <a:pt x="3424" y="5286"/>
                  <a:pt x="3661" y="5241"/>
                  <a:pt x="3910" y="5142"/>
                </a:cubicBezTo>
                <a:cubicBezTo>
                  <a:pt x="4305" y="5142"/>
                  <a:pt x="6281" y="2163"/>
                  <a:pt x="6281" y="1798"/>
                </a:cubicBezTo>
                <a:cubicBezTo>
                  <a:pt x="5886" y="217"/>
                  <a:pt x="3910" y="217"/>
                  <a:pt x="2512" y="5"/>
                </a:cubicBezTo>
                <a:cubicBezTo>
                  <a:pt x="2473" y="2"/>
                  <a:pt x="2436" y="1"/>
                  <a:pt x="239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a:off x="3276481" y="3893043"/>
            <a:ext cx="187043" cy="182689"/>
          </a:xfrm>
          <a:custGeom>
            <a:avLst/>
            <a:gdLst/>
            <a:ahLst/>
            <a:cxnLst/>
            <a:rect l="l" t="t" r="r" b="b"/>
            <a:pathLst>
              <a:path w="5928" h="5790" extrusionOk="0">
                <a:moveTo>
                  <a:pt x="3222" y="5164"/>
                </a:moveTo>
                <a:cubicBezTo>
                  <a:pt x="3216" y="5167"/>
                  <a:pt x="3214" y="5169"/>
                  <a:pt x="3222" y="5169"/>
                </a:cubicBezTo>
                <a:cubicBezTo>
                  <a:pt x="3222" y="5167"/>
                  <a:pt x="3222" y="5166"/>
                  <a:pt x="3222" y="5164"/>
                </a:cubicBezTo>
                <a:close/>
                <a:moveTo>
                  <a:pt x="1801" y="485"/>
                </a:moveTo>
                <a:cubicBezTo>
                  <a:pt x="1805" y="485"/>
                  <a:pt x="1809" y="485"/>
                  <a:pt x="1813" y="486"/>
                </a:cubicBezTo>
                <a:lnTo>
                  <a:pt x="1813" y="486"/>
                </a:lnTo>
                <a:cubicBezTo>
                  <a:pt x="1817" y="486"/>
                  <a:pt x="1820" y="487"/>
                  <a:pt x="1824" y="488"/>
                </a:cubicBezTo>
                <a:cubicBezTo>
                  <a:pt x="2553" y="549"/>
                  <a:pt x="3283" y="670"/>
                  <a:pt x="4012" y="853"/>
                </a:cubicBezTo>
                <a:cubicBezTo>
                  <a:pt x="4347" y="913"/>
                  <a:pt x="4651" y="1096"/>
                  <a:pt x="4924" y="1309"/>
                </a:cubicBezTo>
                <a:cubicBezTo>
                  <a:pt x="5046" y="1400"/>
                  <a:pt x="5137" y="1521"/>
                  <a:pt x="5228" y="1643"/>
                </a:cubicBezTo>
                <a:cubicBezTo>
                  <a:pt x="5259" y="1734"/>
                  <a:pt x="5319" y="1795"/>
                  <a:pt x="5350" y="1886"/>
                </a:cubicBezTo>
                <a:cubicBezTo>
                  <a:pt x="5350" y="1910"/>
                  <a:pt x="5389" y="2033"/>
                  <a:pt x="5404" y="2033"/>
                </a:cubicBezTo>
                <a:cubicBezTo>
                  <a:pt x="5405" y="2033"/>
                  <a:pt x="5406" y="2033"/>
                  <a:pt x="5406" y="2032"/>
                </a:cubicBezTo>
                <a:lnTo>
                  <a:pt x="5406" y="2032"/>
                </a:lnTo>
                <a:cubicBezTo>
                  <a:pt x="5372" y="2204"/>
                  <a:pt x="5285" y="2348"/>
                  <a:pt x="5198" y="2464"/>
                </a:cubicBezTo>
                <a:cubicBezTo>
                  <a:pt x="5076" y="2707"/>
                  <a:pt x="4924" y="2950"/>
                  <a:pt x="4772" y="3193"/>
                </a:cubicBezTo>
                <a:cubicBezTo>
                  <a:pt x="4438" y="3710"/>
                  <a:pt x="4073" y="4227"/>
                  <a:pt x="3678" y="4713"/>
                </a:cubicBezTo>
                <a:cubicBezTo>
                  <a:pt x="3556" y="4834"/>
                  <a:pt x="3435" y="4986"/>
                  <a:pt x="3283" y="5138"/>
                </a:cubicBezTo>
                <a:cubicBezTo>
                  <a:pt x="3254" y="5138"/>
                  <a:pt x="3225" y="5138"/>
                  <a:pt x="3222" y="5164"/>
                </a:cubicBezTo>
                <a:lnTo>
                  <a:pt x="3222" y="5164"/>
                </a:lnTo>
                <a:cubicBezTo>
                  <a:pt x="3232" y="5160"/>
                  <a:pt x="3252" y="5155"/>
                  <a:pt x="3256" y="5155"/>
                </a:cubicBezTo>
                <a:cubicBezTo>
                  <a:pt x="3259" y="5155"/>
                  <a:pt x="3252" y="5159"/>
                  <a:pt x="3222" y="5169"/>
                </a:cubicBezTo>
                <a:cubicBezTo>
                  <a:pt x="3100" y="5199"/>
                  <a:pt x="2979" y="5260"/>
                  <a:pt x="2827" y="5290"/>
                </a:cubicBezTo>
                <a:cubicBezTo>
                  <a:pt x="2759" y="5301"/>
                  <a:pt x="2690" y="5306"/>
                  <a:pt x="2622" y="5306"/>
                </a:cubicBezTo>
                <a:cubicBezTo>
                  <a:pt x="2289" y="5306"/>
                  <a:pt x="1954" y="5188"/>
                  <a:pt x="1702" y="4986"/>
                </a:cubicBezTo>
                <a:cubicBezTo>
                  <a:pt x="942" y="4409"/>
                  <a:pt x="608" y="3345"/>
                  <a:pt x="578" y="2433"/>
                </a:cubicBezTo>
                <a:cubicBezTo>
                  <a:pt x="548" y="1546"/>
                  <a:pt x="806" y="485"/>
                  <a:pt x="1801" y="485"/>
                </a:cubicBezTo>
                <a:close/>
                <a:moveTo>
                  <a:pt x="1947" y="0"/>
                </a:moveTo>
                <a:cubicBezTo>
                  <a:pt x="1903" y="0"/>
                  <a:pt x="1862" y="10"/>
                  <a:pt x="1826" y="28"/>
                </a:cubicBezTo>
                <a:lnTo>
                  <a:pt x="1826" y="28"/>
                </a:lnTo>
                <a:cubicBezTo>
                  <a:pt x="1799" y="27"/>
                  <a:pt x="1771" y="26"/>
                  <a:pt x="1744" y="26"/>
                </a:cubicBezTo>
                <a:cubicBezTo>
                  <a:pt x="712" y="26"/>
                  <a:pt x="180" y="988"/>
                  <a:pt x="122" y="1977"/>
                </a:cubicBezTo>
                <a:cubicBezTo>
                  <a:pt x="0" y="3102"/>
                  <a:pt x="365" y="4227"/>
                  <a:pt x="1094" y="5078"/>
                </a:cubicBezTo>
                <a:cubicBezTo>
                  <a:pt x="1459" y="5473"/>
                  <a:pt x="1945" y="5716"/>
                  <a:pt x="2462" y="5777"/>
                </a:cubicBezTo>
                <a:cubicBezTo>
                  <a:pt x="2529" y="5786"/>
                  <a:pt x="2595" y="5790"/>
                  <a:pt x="2661" y="5790"/>
                </a:cubicBezTo>
                <a:cubicBezTo>
                  <a:pt x="3049" y="5790"/>
                  <a:pt x="3427" y="5641"/>
                  <a:pt x="3739" y="5382"/>
                </a:cubicBezTo>
                <a:cubicBezTo>
                  <a:pt x="4164" y="4926"/>
                  <a:pt x="4559" y="4409"/>
                  <a:pt x="4894" y="3862"/>
                </a:cubicBezTo>
                <a:cubicBezTo>
                  <a:pt x="5259" y="3375"/>
                  <a:pt x="5563" y="2828"/>
                  <a:pt x="5836" y="2281"/>
                </a:cubicBezTo>
                <a:cubicBezTo>
                  <a:pt x="5927" y="1977"/>
                  <a:pt x="5836" y="1643"/>
                  <a:pt x="5654" y="1400"/>
                </a:cubicBezTo>
                <a:cubicBezTo>
                  <a:pt x="5411" y="1035"/>
                  <a:pt x="5076" y="731"/>
                  <a:pt x="4681" y="579"/>
                </a:cubicBezTo>
                <a:cubicBezTo>
                  <a:pt x="3830" y="184"/>
                  <a:pt x="2888" y="154"/>
                  <a:pt x="1976" y="2"/>
                </a:cubicBezTo>
                <a:cubicBezTo>
                  <a:pt x="1966" y="1"/>
                  <a:pt x="1956" y="0"/>
                  <a:pt x="194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a:off x="3085813" y="4010700"/>
            <a:ext cx="177514" cy="119395"/>
          </a:xfrm>
          <a:custGeom>
            <a:avLst/>
            <a:gdLst/>
            <a:ahLst/>
            <a:cxnLst/>
            <a:rect l="l" t="t" r="r" b="b"/>
            <a:pathLst>
              <a:path w="5626" h="3784" extrusionOk="0">
                <a:moveTo>
                  <a:pt x="2634" y="0"/>
                </a:moveTo>
                <a:cubicBezTo>
                  <a:pt x="2538" y="0"/>
                  <a:pt x="2438" y="4"/>
                  <a:pt x="2335" y="11"/>
                </a:cubicBezTo>
                <a:cubicBezTo>
                  <a:pt x="0" y="11"/>
                  <a:pt x="259" y="3783"/>
                  <a:pt x="2038" y="3783"/>
                </a:cubicBezTo>
                <a:cubicBezTo>
                  <a:pt x="2065" y="3783"/>
                  <a:pt x="2094" y="3782"/>
                  <a:pt x="2122" y="3780"/>
                </a:cubicBezTo>
                <a:cubicBezTo>
                  <a:pt x="4773" y="3574"/>
                  <a:pt x="5626" y="0"/>
                  <a:pt x="263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a:off x="3096162" y="4003159"/>
            <a:ext cx="141986" cy="134193"/>
          </a:xfrm>
          <a:custGeom>
            <a:avLst/>
            <a:gdLst/>
            <a:ahLst/>
            <a:cxnLst/>
            <a:rect l="l" t="t" r="r" b="b"/>
            <a:pathLst>
              <a:path w="4500" h="4253" extrusionOk="0">
                <a:moveTo>
                  <a:pt x="2331" y="471"/>
                </a:moveTo>
                <a:cubicBezTo>
                  <a:pt x="2658" y="471"/>
                  <a:pt x="2995" y="539"/>
                  <a:pt x="3314" y="676"/>
                </a:cubicBezTo>
                <a:cubicBezTo>
                  <a:pt x="3587" y="828"/>
                  <a:pt x="3800" y="1040"/>
                  <a:pt x="3891" y="1344"/>
                </a:cubicBezTo>
                <a:cubicBezTo>
                  <a:pt x="4043" y="1952"/>
                  <a:pt x="3831" y="2621"/>
                  <a:pt x="3344" y="3077"/>
                </a:cubicBezTo>
                <a:cubicBezTo>
                  <a:pt x="3071" y="3351"/>
                  <a:pt x="2736" y="3533"/>
                  <a:pt x="2372" y="3655"/>
                </a:cubicBezTo>
                <a:cubicBezTo>
                  <a:pt x="2167" y="3723"/>
                  <a:pt x="1962" y="3762"/>
                  <a:pt x="1762" y="3762"/>
                </a:cubicBezTo>
                <a:cubicBezTo>
                  <a:pt x="1607" y="3762"/>
                  <a:pt x="1454" y="3738"/>
                  <a:pt x="1308" y="3685"/>
                </a:cubicBezTo>
                <a:cubicBezTo>
                  <a:pt x="730" y="3411"/>
                  <a:pt x="517" y="2621"/>
                  <a:pt x="548" y="2013"/>
                </a:cubicBezTo>
                <a:cubicBezTo>
                  <a:pt x="578" y="1618"/>
                  <a:pt x="700" y="1253"/>
                  <a:pt x="943" y="980"/>
                </a:cubicBezTo>
                <a:cubicBezTo>
                  <a:pt x="1177" y="657"/>
                  <a:pt x="1553" y="505"/>
                  <a:pt x="1961" y="494"/>
                </a:cubicBezTo>
                <a:lnTo>
                  <a:pt x="1961" y="494"/>
                </a:lnTo>
                <a:cubicBezTo>
                  <a:pt x="1967" y="494"/>
                  <a:pt x="1973" y="495"/>
                  <a:pt x="1980" y="495"/>
                </a:cubicBezTo>
                <a:cubicBezTo>
                  <a:pt x="1989" y="495"/>
                  <a:pt x="1998" y="494"/>
                  <a:pt x="2007" y="493"/>
                </a:cubicBezTo>
                <a:cubicBezTo>
                  <a:pt x="2012" y="493"/>
                  <a:pt x="2017" y="492"/>
                  <a:pt x="2021" y="491"/>
                </a:cubicBezTo>
                <a:lnTo>
                  <a:pt x="2021" y="491"/>
                </a:lnTo>
                <a:cubicBezTo>
                  <a:pt x="2123" y="477"/>
                  <a:pt x="2226" y="471"/>
                  <a:pt x="2331" y="471"/>
                </a:cubicBezTo>
                <a:close/>
                <a:moveTo>
                  <a:pt x="2233" y="0"/>
                </a:moveTo>
                <a:cubicBezTo>
                  <a:pt x="2157" y="0"/>
                  <a:pt x="2081" y="3"/>
                  <a:pt x="2007" y="7"/>
                </a:cubicBezTo>
                <a:cubicBezTo>
                  <a:pt x="1065" y="7"/>
                  <a:pt x="274" y="706"/>
                  <a:pt x="122" y="1618"/>
                </a:cubicBezTo>
                <a:cubicBezTo>
                  <a:pt x="1" y="2408"/>
                  <a:pt x="183" y="3411"/>
                  <a:pt x="821" y="3928"/>
                </a:cubicBezTo>
                <a:cubicBezTo>
                  <a:pt x="1109" y="4158"/>
                  <a:pt x="1452" y="4253"/>
                  <a:pt x="1804" y="4253"/>
                </a:cubicBezTo>
                <a:cubicBezTo>
                  <a:pt x="2385" y="4253"/>
                  <a:pt x="2989" y="3995"/>
                  <a:pt x="3405" y="3655"/>
                </a:cubicBezTo>
                <a:cubicBezTo>
                  <a:pt x="4135" y="3138"/>
                  <a:pt x="4499" y="2317"/>
                  <a:pt x="4438" y="1436"/>
                </a:cubicBezTo>
                <a:cubicBezTo>
                  <a:pt x="4270" y="366"/>
                  <a:pt x="3188" y="0"/>
                  <a:pt x="223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a:off x="3481599" y="3815110"/>
            <a:ext cx="118795" cy="80964"/>
          </a:xfrm>
          <a:custGeom>
            <a:avLst/>
            <a:gdLst/>
            <a:ahLst/>
            <a:cxnLst/>
            <a:rect l="l" t="t" r="r" b="b"/>
            <a:pathLst>
              <a:path w="3765" h="2566" extrusionOk="0">
                <a:moveTo>
                  <a:pt x="1772" y="0"/>
                </a:moveTo>
                <a:cubicBezTo>
                  <a:pt x="1702" y="0"/>
                  <a:pt x="1630" y="3"/>
                  <a:pt x="1554" y="10"/>
                </a:cubicBezTo>
                <a:cubicBezTo>
                  <a:pt x="0" y="10"/>
                  <a:pt x="179" y="2565"/>
                  <a:pt x="1370" y="2565"/>
                </a:cubicBezTo>
                <a:cubicBezTo>
                  <a:pt x="1390" y="2565"/>
                  <a:pt x="1411" y="2564"/>
                  <a:pt x="1432" y="2563"/>
                </a:cubicBezTo>
                <a:cubicBezTo>
                  <a:pt x="3195" y="2445"/>
                  <a:pt x="3765" y="0"/>
                  <a:pt x="177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a:off x="3235211" y="4113370"/>
            <a:ext cx="133940" cy="81910"/>
          </a:xfrm>
          <a:custGeom>
            <a:avLst/>
            <a:gdLst/>
            <a:ahLst/>
            <a:cxnLst/>
            <a:rect l="l" t="t" r="r" b="b"/>
            <a:pathLst>
              <a:path w="4245" h="2596" extrusionOk="0">
                <a:moveTo>
                  <a:pt x="2006" y="1"/>
                </a:moveTo>
                <a:cubicBezTo>
                  <a:pt x="1929" y="1"/>
                  <a:pt x="1848" y="3"/>
                  <a:pt x="1764" y="10"/>
                </a:cubicBezTo>
                <a:cubicBezTo>
                  <a:pt x="1" y="10"/>
                  <a:pt x="236" y="2595"/>
                  <a:pt x="1544" y="2595"/>
                </a:cubicBezTo>
                <a:cubicBezTo>
                  <a:pt x="1567" y="2595"/>
                  <a:pt x="1589" y="2595"/>
                  <a:pt x="1612" y="2593"/>
                </a:cubicBezTo>
                <a:cubicBezTo>
                  <a:pt x="3610" y="2476"/>
                  <a:pt x="4245" y="1"/>
                  <a:pt x="200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a:off x="3416476" y="3978612"/>
            <a:ext cx="186097" cy="191587"/>
          </a:xfrm>
          <a:custGeom>
            <a:avLst/>
            <a:gdLst/>
            <a:ahLst/>
            <a:cxnLst/>
            <a:rect l="l" t="t" r="r" b="b"/>
            <a:pathLst>
              <a:path w="5898" h="6072" extrusionOk="0">
                <a:moveTo>
                  <a:pt x="4347" y="1"/>
                </a:moveTo>
                <a:cubicBezTo>
                  <a:pt x="3504" y="1"/>
                  <a:pt x="2804" y="1145"/>
                  <a:pt x="1794" y="2548"/>
                </a:cubicBezTo>
                <a:lnTo>
                  <a:pt x="1794" y="2578"/>
                </a:lnTo>
                <a:cubicBezTo>
                  <a:pt x="1429" y="3004"/>
                  <a:pt x="1" y="5375"/>
                  <a:pt x="670" y="5922"/>
                </a:cubicBezTo>
                <a:cubicBezTo>
                  <a:pt x="789" y="6025"/>
                  <a:pt x="921" y="6071"/>
                  <a:pt x="1060" y="6071"/>
                </a:cubicBezTo>
                <a:cubicBezTo>
                  <a:pt x="1982" y="6071"/>
                  <a:pt x="3236" y="4065"/>
                  <a:pt x="3527" y="3642"/>
                </a:cubicBezTo>
                <a:cubicBezTo>
                  <a:pt x="3831" y="3156"/>
                  <a:pt x="5898" y="360"/>
                  <a:pt x="4560" y="25"/>
                </a:cubicBezTo>
                <a:cubicBezTo>
                  <a:pt x="4488" y="9"/>
                  <a:pt x="4417" y="1"/>
                  <a:pt x="434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6" name="Google Shape;2936;p25"/>
          <p:cNvGrpSpPr/>
          <p:nvPr/>
        </p:nvGrpSpPr>
        <p:grpSpPr>
          <a:xfrm>
            <a:off x="3382274" y="2642691"/>
            <a:ext cx="535153" cy="529032"/>
            <a:chOff x="3382274" y="2642691"/>
            <a:chExt cx="535153" cy="529032"/>
          </a:xfrm>
        </p:grpSpPr>
        <p:sp>
          <p:nvSpPr>
            <p:cNvPr id="2937" name="Google Shape;2937;p25"/>
            <p:cNvSpPr/>
            <p:nvPr/>
          </p:nvSpPr>
          <p:spPr>
            <a:xfrm>
              <a:off x="3514603" y="30494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a:off x="3693943" y="30551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a:off x="3795603" y="28140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3703062" y="26838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a:off x="3425406" y="27718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a:off x="3411996" y="29464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43378" y="26870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786012" y="29650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3441718" y="27348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3605535" y="26426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591116" y="30705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a:off x="3382274" y="28453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a:off x="3416540" y="30120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a:off x="3772602" y="27070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a:off x="3810938" y="28936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a:off x="3755312" y="30283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a:off x="3438405" y="26866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25"/>
          <p:cNvGrpSpPr/>
          <p:nvPr/>
        </p:nvGrpSpPr>
        <p:grpSpPr>
          <a:xfrm>
            <a:off x="3042963" y="1126946"/>
            <a:ext cx="400868" cy="397397"/>
            <a:chOff x="714850" y="2369121"/>
            <a:chExt cx="400868" cy="397397"/>
          </a:xfrm>
        </p:grpSpPr>
        <p:sp>
          <p:nvSpPr>
            <p:cNvPr id="2955" name="Google Shape;2955;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25"/>
          <p:cNvGrpSpPr/>
          <p:nvPr/>
        </p:nvGrpSpPr>
        <p:grpSpPr>
          <a:xfrm>
            <a:off x="958362" y="721716"/>
            <a:ext cx="535153" cy="529032"/>
            <a:chOff x="1548887" y="2113666"/>
            <a:chExt cx="535153" cy="529032"/>
          </a:xfrm>
        </p:grpSpPr>
        <p:sp>
          <p:nvSpPr>
            <p:cNvPr id="2973" name="Google Shape;2973;p25"/>
            <p:cNvSpPr/>
            <p:nvPr/>
          </p:nvSpPr>
          <p:spPr>
            <a:xfrm>
              <a:off x="1681215" y="25204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1860556" y="25261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1962216" y="22850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1869674" y="21548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1592018" y="22428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1578609" y="24174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1709990" y="21579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1952624" y="24360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1608330" y="22058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a:off x="1772148" y="21136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a:off x="1757728" y="25414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1548887" y="23163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1583152" y="24829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1939215" y="21780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1977550" y="23646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1921924" y="24992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1605017" y="21576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25"/>
          <p:cNvGrpSpPr/>
          <p:nvPr/>
        </p:nvGrpSpPr>
        <p:grpSpPr>
          <a:xfrm>
            <a:off x="714850" y="2369121"/>
            <a:ext cx="400868" cy="397397"/>
            <a:chOff x="714850" y="2369121"/>
            <a:chExt cx="400868" cy="397397"/>
          </a:xfrm>
        </p:grpSpPr>
        <p:sp>
          <p:nvSpPr>
            <p:cNvPr id="2991" name="Google Shape;2991;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5"/>
          <p:cNvGrpSpPr/>
          <p:nvPr/>
        </p:nvGrpSpPr>
        <p:grpSpPr>
          <a:xfrm>
            <a:off x="1077570" y="3396922"/>
            <a:ext cx="300659" cy="297030"/>
            <a:chOff x="1077570" y="3396922"/>
            <a:chExt cx="300659" cy="297030"/>
          </a:xfrm>
        </p:grpSpPr>
        <p:sp>
          <p:nvSpPr>
            <p:cNvPr id="3009" name="Google Shape;3009;p25"/>
            <p:cNvSpPr/>
            <p:nvPr/>
          </p:nvSpPr>
          <p:spPr>
            <a:xfrm>
              <a:off x="1262653" y="362535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1161309" y="362822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1098457" y="349268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1160993" y="341964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1306763" y="346908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1313483" y="356701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1251010" y="342093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1102370" y="357739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1118808" y="344879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1198382" y="339692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1206365" y="363687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1319226" y="351025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1295246" y="360428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1099625" y="343188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1077570" y="353748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1109216" y="361384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1286632" y="342102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5"/>
          <p:cNvGrpSpPr/>
          <p:nvPr/>
        </p:nvGrpSpPr>
        <p:grpSpPr>
          <a:xfrm>
            <a:off x="2248364" y="4141325"/>
            <a:ext cx="401846" cy="396577"/>
            <a:chOff x="2248364" y="4141325"/>
            <a:chExt cx="401846" cy="396577"/>
          </a:xfrm>
        </p:grpSpPr>
        <p:sp>
          <p:nvSpPr>
            <p:cNvPr id="3027" name="Google Shape;3027;p25"/>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4" name="Google Shape;3044;p25"/>
          <p:cNvGrpSpPr/>
          <p:nvPr/>
        </p:nvGrpSpPr>
        <p:grpSpPr>
          <a:xfrm>
            <a:off x="1493565" y="2409160"/>
            <a:ext cx="1610555" cy="2099700"/>
            <a:chOff x="1493565" y="2409160"/>
            <a:chExt cx="1610555" cy="2099700"/>
          </a:xfrm>
        </p:grpSpPr>
        <p:sp>
          <p:nvSpPr>
            <p:cNvPr id="3045" name="Google Shape;3045;p25"/>
            <p:cNvSpPr/>
            <p:nvPr/>
          </p:nvSpPr>
          <p:spPr>
            <a:xfrm>
              <a:off x="2747136" y="2409160"/>
              <a:ext cx="356985" cy="469596"/>
            </a:xfrm>
            <a:custGeom>
              <a:avLst/>
              <a:gdLst/>
              <a:ahLst/>
              <a:cxnLst/>
              <a:rect l="l" t="t" r="r" b="b"/>
              <a:pathLst>
                <a:path w="11314" h="14883" extrusionOk="0">
                  <a:moveTo>
                    <a:pt x="10971" y="0"/>
                  </a:moveTo>
                  <a:cubicBezTo>
                    <a:pt x="10902" y="0"/>
                    <a:pt x="10834" y="30"/>
                    <a:pt x="10789" y="101"/>
                  </a:cubicBezTo>
                  <a:lnTo>
                    <a:pt x="151" y="14539"/>
                  </a:lnTo>
                  <a:cubicBezTo>
                    <a:pt x="0" y="14711"/>
                    <a:pt x="169" y="14883"/>
                    <a:pt x="345" y="14883"/>
                  </a:cubicBezTo>
                  <a:cubicBezTo>
                    <a:pt x="418" y="14883"/>
                    <a:pt x="492" y="14853"/>
                    <a:pt x="546" y="14782"/>
                  </a:cubicBezTo>
                  <a:lnTo>
                    <a:pt x="11184" y="344"/>
                  </a:lnTo>
                  <a:cubicBezTo>
                    <a:pt x="11313" y="172"/>
                    <a:pt x="11138" y="0"/>
                    <a:pt x="10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2667467" y="2836215"/>
              <a:ext cx="129523" cy="141986"/>
            </a:xfrm>
            <a:custGeom>
              <a:avLst/>
              <a:gdLst/>
              <a:ahLst/>
              <a:cxnLst/>
              <a:rect l="l" t="t" r="r" b="b"/>
              <a:pathLst>
                <a:path w="4105" h="4500" extrusionOk="0">
                  <a:moveTo>
                    <a:pt x="2372" y="1"/>
                  </a:moveTo>
                  <a:lnTo>
                    <a:pt x="1" y="3253"/>
                  </a:lnTo>
                  <a:lnTo>
                    <a:pt x="1733" y="4499"/>
                  </a:lnTo>
                  <a:lnTo>
                    <a:pt x="4104" y="1277"/>
                  </a:lnTo>
                  <a:lnTo>
                    <a:pt x="2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2658854" y="2828547"/>
              <a:ext cx="147539" cy="157321"/>
            </a:xfrm>
            <a:custGeom>
              <a:avLst/>
              <a:gdLst/>
              <a:ahLst/>
              <a:cxnLst/>
              <a:rect l="l" t="t" r="r" b="b"/>
              <a:pathLst>
                <a:path w="4676" h="4986" extrusionOk="0">
                  <a:moveTo>
                    <a:pt x="2699" y="583"/>
                  </a:moveTo>
                  <a:lnTo>
                    <a:pt x="4050" y="1555"/>
                  </a:lnTo>
                  <a:lnTo>
                    <a:pt x="2098" y="4225"/>
                  </a:lnTo>
                  <a:lnTo>
                    <a:pt x="1924" y="4430"/>
                  </a:lnTo>
                  <a:lnTo>
                    <a:pt x="1924" y="4430"/>
                  </a:lnTo>
                  <a:lnTo>
                    <a:pt x="612" y="3446"/>
                  </a:lnTo>
                  <a:lnTo>
                    <a:pt x="612" y="3446"/>
                  </a:lnTo>
                  <a:lnTo>
                    <a:pt x="2699" y="583"/>
                  </a:lnTo>
                  <a:close/>
                  <a:moveTo>
                    <a:pt x="2660" y="0"/>
                  </a:moveTo>
                  <a:cubicBezTo>
                    <a:pt x="2584" y="0"/>
                    <a:pt x="2503" y="41"/>
                    <a:pt x="2462" y="122"/>
                  </a:cubicBezTo>
                  <a:lnTo>
                    <a:pt x="61" y="3374"/>
                  </a:lnTo>
                  <a:cubicBezTo>
                    <a:pt x="0" y="3496"/>
                    <a:pt x="31" y="3618"/>
                    <a:pt x="152" y="3709"/>
                  </a:cubicBezTo>
                  <a:lnTo>
                    <a:pt x="1854" y="4955"/>
                  </a:lnTo>
                  <a:cubicBezTo>
                    <a:pt x="1895" y="4975"/>
                    <a:pt x="1939" y="4985"/>
                    <a:pt x="1982" y="4985"/>
                  </a:cubicBezTo>
                  <a:cubicBezTo>
                    <a:pt x="2067" y="4985"/>
                    <a:pt x="2148" y="4945"/>
                    <a:pt x="2189" y="4864"/>
                  </a:cubicBezTo>
                  <a:lnTo>
                    <a:pt x="4286" y="2037"/>
                  </a:lnTo>
                  <a:lnTo>
                    <a:pt x="4590" y="1642"/>
                  </a:lnTo>
                  <a:cubicBezTo>
                    <a:pt x="4676" y="1513"/>
                    <a:pt x="4627" y="1398"/>
                    <a:pt x="4533" y="1338"/>
                  </a:cubicBezTo>
                  <a:lnTo>
                    <a:pt x="4533" y="1338"/>
                  </a:lnTo>
                  <a:cubicBezTo>
                    <a:pt x="4523" y="1327"/>
                    <a:pt x="4512" y="1317"/>
                    <a:pt x="4499" y="1307"/>
                  </a:cubicBezTo>
                  <a:lnTo>
                    <a:pt x="2766" y="31"/>
                  </a:lnTo>
                  <a:cubicBezTo>
                    <a:pt x="2736" y="11"/>
                    <a:pt x="2699" y="0"/>
                    <a:pt x="2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575399" y="2879377"/>
              <a:ext cx="207205" cy="200485"/>
            </a:xfrm>
            <a:custGeom>
              <a:avLst/>
              <a:gdLst/>
              <a:ahLst/>
              <a:cxnLst/>
              <a:rect l="l" t="t" r="r" b="b"/>
              <a:pathLst>
                <a:path w="6567" h="6354" extrusionOk="0">
                  <a:moveTo>
                    <a:pt x="2372" y="0"/>
                  </a:moveTo>
                  <a:lnTo>
                    <a:pt x="1" y="3253"/>
                  </a:lnTo>
                  <a:lnTo>
                    <a:pt x="4195" y="6353"/>
                  </a:lnTo>
                  <a:lnTo>
                    <a:pt x="6566" y="3101"/>
                  </a:lnTo>
                  <a:lnTo>
                    <a:pt x="2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566785" y="2872184"/>
              <a:ext cx="224969" cy="215156"/>
            </a:xfrm>
            <a:custGeom>
              <a:avLst/>
              <a:gdLst/>
              <a:ahLst/>
              <a:cxnLst/>
              <a:rect l="l" t="t" r="r" b="b"/>
              <a:pathLst>
                <a:path w="7130" h="6819" extrusionOk="0">
                  <a:moveTo>
                    <a:pt x="2696" y="569"/>
                  </a:moveTo>
                  <a:lnTo>
                    <a:pt x="6500" y="3381"/>
                  </a:lnTo>
                  <a:lnTo>
                    <a:pt x="6500" y="3381"/>
                  </a:lnTo>
                  <a:lnTo>
                    <a:pt x="4405" y="6254"/>
                  </a:lnTo>
                  <a:lnTo>
                    <a:pt x="4405" y="6254"/>
                  </a:lnTo>
                  <a:lnTo>
                    <a:pt x="584" y="3430"/>
                  </a:lnTo>
                  <a:lnTo>
                    <a:pt x="584" y="3430"/>
                  </a:lnTo>
                  <a:lnTo>
                    <a:pt x="2696" y="569"/>
                  </a:lnTo>
                  <a:close/>
                  <a:moveTo>
                    <a:pt x="2640" y="1"/>
                  </a:moveTo>
                  <a:cubicBezTo>
                    <a:pt x="2564" y="1"/>
                    <a:pt x="2491" y="47"/>
                    <a:pt x="2432" y="107"/>
                  </a:cubicBezTo>
                  <a:lnTo>
                    <a:pt x="61" y="3359"/>
                  </a:lnTo>
                  <a:cubicBezTo>
                    <a:pt x="0" y="3481"/>
                    <a:pt x="31" y="3633"/>
                    <a:pt x="122" y="3694"/>
                  </a:cubicBezTo>
                  <a:lnTo>
                    <a:pt x="4347" y="6794"/>
                  </a:lnTo>
                  <a:cubicBezTo>
                    <a:pt x="4372" y="6811"/>
                    <a:pt x="4403" y="6818"/>
                    <a:pt x="4434" y="6818"/>
                  </a:cubicBezTo>
                  <a:cubicBezTo>
                    <a:pt x="4516" y="6818"/>
                    <a:pt x="4607" y="6768"/>
                    <a:pt x="4651" y="6703"/>
                  </a:cubicBezTo>
                  <a:lnTo>
                    <a:pt x="7052" y="3450"/>
                  </a:lnTo>
                  <a:cubicBezTo>
                    <a:pt x="7129" y="3347"/>
                    <a:pt x="7098" y="3245"/>
                    <a:pt x="7021" y="3178"/>
                  </a:cubicBezTo>
                  <a:lnTo>
                    <a:pt x="7021" y="3178"/>
                  </a:lnTo>
                  <a:cubicBezTo>
                    <a:pt x="7006" y="3156"/>
                    <a:pt x="6986" y="3135"/>
                    <a:pt x="6961" y="3116"/>
                  </a:cubicBezTo>
                  <a:lnTo>
                    <a:pt x="2766" y="46"/>
                  </a:lnTo>
                  <a:cubicBezTo>
                    <a:pt x="2724" y="14"/>
                    <a:pt x="2682" y="1"/>
                    <a:pt x="2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1755430" y="2935950"/>
              <a:ext cx="1014728" cy="1218999"/>
            </a:xfrm>
            <a:custGeom>
              <a:avLst/>
              <a:gdLst/>
              <a:ahLst/>
              <a:cxnLst/>
              <a:rect l="l" t="t" r="r" b="b"/>
              <a:pathLst>
                <a:path w="32160" h="38634" extrusionOk="0">
                  <a:moveTo>
                    <a:pt x="24013" y="1"/>
                  </a:moveTo>
                  <a:lnTo>
                    <a:pt x="1" y="32646"/>
                  </a:lnTo>
                  <a:lnTo>
                    <a:pt x="8116" y="38634"/>
                  </a:lnTo>
                  <a:lnTo>
                    <a:pt x="32159" y="6019"/>
                  </a:lnTo>
                  <a:lnTo>
                    <a:pt x="24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1746785" y="2928472"/>
              <a:ext cx="1031672" cy="1234144"/>
            </a:xfrm>
            <a:custGeom>
              <a:avLst/>
              <a:gdLst/>
              <a:ahLst/>
              <a:cxnLst/>
              <a:rect l="l" t="t" r="r" b="b"/>
              <a:pathLst>
                <a:path w="32697" h="39114" extrusionOk="0">
                  <a:moveTo>
                    <a:pt x="24322" y="566"/>
                  </a:moveTo>
                  <a:lnTo>
                    <a:pt x="31278" y="5679"/>
                  </a:lnTo>
                  <a:lnTo>
                    <a:pt x="32080" y="6286"/>
                  </a:lnTo>
                  <a:lnTo>
                    <a:pt x="32080" y="6286"/>
                  </a:lnTo>
                  <a:lnTo>
                    <a:pt x="29819" y="9387"/>
                  </a:lnTo>
                  <a:lnTo>
                    <a:pt x="24074" y="17168"/>
                  </a:lnTo>
                  <a:lnTo>
                    <a:pt x="17114" y="26591"/>
                  </a:lnTo>
                  <a:lnTo>
                    <a:pt x="11156" y="34737"/>
                  </a:lnTo>
                  <a:lnTo>
                    <a:pt x="9180" y="37412"/>
                  </a:lnTo>
                  <a:lnTo>
                    <a:pt x="8573" y="38232"/>
                  </a:lnTo>
                  <a:cubicBezTo>
                    <a:pt x="8474" y="38331"/>
                    <a:pt x="8401" y="38430"/>
                    <a:pt x="8337" y="38528"/>
                  </a:cubicBezTo>
                  <a:lnTo>
                    <a:pt x="8337" y="38528"/>
                  </a:lnTo>
                  <a:lnTo>
                    <a:pt x="1764" y="33673"/>
                  </a:lnTo>
                  <a:lnTo>
                    <a:pt x="595" y="32816"/>
                  </a:lnTo>
                  <a:lnTo>
                    <a:pt x="595" y="32816"/>
                  </a:lnTo>
                  <a:lnTo>
                    <a:pt x="2493" y="30238"/>
                  </a:lnTo>
                  <a:lnTo>
                    <a:pt x="7539" y="23430"/>
                  </a:lnTo>
                  <a:lnTo>
                    <a:pt x="13892" y="14767"/>
                  </a:lnTo>
                  <a:lnTo>
                    <a:pt x="20001" y="6469"/>
                  </a:lnTo>
                  <a:lnTo>
                    <a:pt x="24166" y="785"/>
                  </a:lnTo>
                  <a:lnTo>
                    <a:pt x="24322" y="566"/>
                  </a:lnTo>
                  <a:close/>
                  <a:moveTo>
                    <a:pt x="24302" y="1"/>
                  </a:moveTo>
                  <a:cubicBezTo>
                    <a:pt x="24209" y="1"/>
                    <a:pt x="24118" y="50"/>
                    <a:pt x="24074" y="116"/>
                  </a:cubicBezTo>
                  <a:lnTo>
                    <a:pt x="20214" y="5344"/>
                  </a:lnTo>
                  <a:lnTo>
                    <a:pt x="14287" y="13429"/>
                  </a:lnTo>
                  <a:cubicBezTo>
                    <a:pt x="12129" y="16347"/>
                    <a:pt x="10001" y="19235"/>
                    <a:pt x="7843" y="22153"/>
                  </a:cubicBezTo>
                  <a:cubicBezTo>
                    <a:pt x="6110" y="24554"/>
                    <a:pt x="4348" y="26955"/>
                    <a:pt x="2585" y="29326"/>
                  </a:cubicBezTo>
                  <a:lnTo>
                    <a:pt x="882" y="31636"/>
                  </a:lnTo>
                  <a:cubicBezTo>
                    <a:pt x="578" y="31971"/>
                    <a:pt x="335" y="32335"/>
                    <a:pt x="92" y="32700"/>
                  </a:cubicBezTo>
                  <a:cubicBezTo>
                    <a:pt x="62" y="32731"/>
                    <a:pt x="62" y="32761"/>
                    <a:pt x="62" y="32761"/>
                  </a:cubicBezTo>
                  <a:cubicBezTo>
                    <a:pt x="1" y="32883"/>
                    <a:pt x="31" y="33004"/>
                    <a:pt x="153" y="33095"/>
                  </a:cubicBezTo>
                  <a:lnTo>
                    <a:pt x="7357" y="38415"/>
                  </a:lnTo>
                  <a:lnTo>
                    <a:pt x="8269" y="39083"/>
                  </a:lnTo>
                  <a:cubicBezTo>
                    <a:pt x="8309" y="39104"/>
                    <a:pt x="8353" y="39114"/>
                    <a:pt x="8396" y="39114"/>
                  </a:cubicBezTo>
                  <a:cubicBezTo>
                    <a:pt x="8481" y="39114"/>
                    <a:pt x="8562" y="39073"/>
                    <a:pt x="8603" y="38992"/>
                  </a:cubicBezTo>
                  <a:lnTo>
                    <a:pt x="10974" y="35740"/>
                  </a:lnTo>
                  <a:lnTo>
                    <a:pt x="16719" y="27959"/>
                  </a:lnTo>
                  <a:lnTo>
                    <a:pt x="23679" y="18506"/>
                  </a:lnTo>
                  <a:lnTo>
                    <a:pt x="29667" y="10390"/>
                  </a:lnTo>
                  <a:lnTo>
                    <a:pt x="31643" y="7715"/>
                  </a:lnTo>
                  <a:cubicBezTo>
                    <a:pt x="31967" y="7302"/>
                    <a:pt x="32263" y="6890"/>
                    <a:pt x="32558" y="6449"/>
                  </a:cubicBezTo>
                  <a:lnTo>
                    <a:pt x="32558" y="6449"/>
                  </a:lnTo>
                  <a:cubicBezTo>
                    <a:pt x="32581" y="6430"/>
                    <a:pt x="32600" y="6405"/>
                    <a:pt x="32614" y="6378"/>
                  </a:cubicBezTo>
                  <a:lnTo>
                    <a:pt x="32614" y="6378"/>
                  </a:lnTo>
                  <a:cubicBezTo>
                    <a:pt x="32615" y="6378"/>
                    <a:pt x="32615" y="6378"/>
                    <a:pt x="32616" y="6378"/>
                  </a:cubicBezTo>
                  <a:cubicBezTo>
                    <a:pt x="32697" y="6256"/>
                    <a:pt x="32658" y="6146"/>
                    <a:pt x="32573" y="6084"/>
                  </a:cubicBezTo>
                  <a:lnTo>
                    <a:pt x="32573" y="6084"/>
                  </a:lnTo>
                  <a:cubicBezTo>
                    <a:pt x="32559" y="6069"/>
                    <a:pt x="32543" y="6056"/>
                    <a:pt x="32524" y="6043"/>
                  </a:cubicBezTo>
                  <a:lnTo>
                    <a:pt x="25412" y="785"/>
                  </a:lnTo>
                  <a:lnTo>
                    <a:pt x="24409" y="25"/>
                  </a:lnTo>
                  <a:cubicBezTo>
                    <a:pt x="24375" y="8"/>
                    <a:pt x="24338" y="1"/>
                    <a:pt x="2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2054636" y="2981984"/>
              <a:ext cx="669481" cy="781682"/>
            </a:xfrm>
            <a:custGeom>
              <a:avLst/>
              <a:gdLst/>
              <a:ahLst/>
              <a:cxnLst/>
              <a:rect l="l" t="t" r="r" b="b"/>
              <a:pathLst>
                <a:path w="21218" h="24774" extrusionOk="0">
                  <a:moveTo>
                    <a:pt x="14712" y="1"/>
                  </a:moveTo>
                  <a:lnTo>
                    <a:pt x="1" y="20001"/>
                  </a:lnTo>
                  <a:lnTo>
                    <a:pt x="6506" y="24773"/>
                  </a:lnTo>
                  <a:lnTo>
                    <a:pt x="21217" y="4803"/>
                  </a:lnTo>
                  <a:lnTo>
                    <a:pt x="1471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1607736" y="3687830"/>
              <a:ext cx="560120" cy="732775"/>
            </a:xfrm>
            <a:custGeom>
              <a:avLst/>
              <a:gdLst/>
              <a:ahLst/>
              <a:cxnLst/>
              <a:rect l="l" t="t" r="r" b="b"/>
              <a:pathLst>
                <a:path w="17752" h="23224" extrusionOk="0">
                  <a:moveTo>
                    <a:pt x="16232" y="1"/>
                  </a:moveTo>
                  <a:lnTo>
                    <a:pt x="1" y="22098"/>
                  </a:lnTo>
                  <a:lnTo>
                    <a:pt x="1520" y="23223"/>
                  </a:lnTo>
                  <a:lnTo>
                    <a:pt x="17752" y="1156"/>
                  </a:lnTo>
                  <a:lnTo>
                    <a:pt x="1623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1599122" y="3680163"/>
              <a:ext cx="578484" cy="747132"/>
            </a:xfrm>
            <a:custGeom>
              <a:avLst/>
              <a:gdLst/>
              <a:ahLst/>
              <a:cxnLst/>
              <a:rect l="l" t="t" r="r" b="b"/>
              <a:pathLst>
                <a:path w="18334" h="23679" extrusionOk="0">
                  <a:moveTo>
                    <a:pt x="16556" y="588"/>
                  </a:moveTo>
                  <a:lnTo>
                    <a:pt x="17687" y="1447"/>
                  </a:lnTo>
                  <a:lnTo>
                    <a:pt x="17687" y="1447"/>
                  </a:lnTo>
                  <a:lnTo>
                    <a:pt x="12341" y="8724"/>
                  </a:lnTo>
                  <a:lnTo>
                    <a:pt x="3587" y="20609"/>
                  </a:lnTo>
                  <a:lnTo>
                    <a:pt x="1744" y="23094"/>
                  </a:lnTo>
                  <a:lnTo>
                    <a:pt x="1744" y="23094"/>
                  </a:lnTo>
                  <a:cubicBezTo>
                    <a:pt x="1374" y="22816"/>
                    <a:pt x="989" y="22525"/>
                    <a:pt x="602" y="22246"/>
                  </a:cubicBezTo>
                  <a:lnTo>
                    <a:pt x="602" y="22246"/>
                  </a:lnTo>
                  <a:cubicBezTo>
                    <a:pt x="2144" y="20169"/>
                    <a:pt x="3687" y="18064"/>
                    <a:pt x="5258" y="15958"/>
                  </a:cubicBezTo>
                  <a:lnTo>
                    <a:pt x="13678" y="4530"/>
                  </a:lnTo>
                  <a:lnTo>
                    <a:pt x="16556" y="588"/>
                  </a:lnTo>
                  <a:close/>
                  <a:moveTo>
                    <a:pt x="16520" y="1"/>
                  </a:moveTo>
                  <a:cubicBezTo>
                    <a:pt x="16441" y="1"/>
                    <a:pt x="16353" y="41"/>
                    <a:pt x="16292" y="122"/>
                  </a:cubicBezTo>
                  <a:lnTo>
                    <a:pt x="9696" y="9119"/>
                  </a:lnTo>
                  <a:lnTo>
                    <a:pt x="1793" y="19849"/>
                  </a:lnTo>
                  <a:lnTo>
                    <a:pt x="61" y="22159"/>
                  </a:lnTo>
                  <a:cubicBezTo>
                    <a:pt x="0" y="22281"/>
                    <a:pt x="61" y="22433"/>
                    <a:pt x="152" y="22493"/>
                  </a:cubicBezTo>
                  <a:lnTo>
                    <a:pt x="1672" y="23648"/>
                  </a:lnTo>
                  <a:cubicBezTo>
                    <a:pt x="1712" y="23669"/>
                    <a:pt x="1756" y="23679"/>
                    <a:pt x="1799" y="23679"/>
                  </a:cubicBezTo>
                  <a:cubicBezTo>
                    <a:pt x="1885" y="23679"/>
                    <a:pt x="1966" y="23638"/>
                    <a:pt x="2006" y="23557"/>
                  </a:cubicBezTo>
                  <a:lnTo>
                    <a:pt x="7508" y="16110"/>
                  </a:lnTo>
                  <a:lnTo>
                    <a:pt x="16231" y="4226"/>
                  </a:lnTo>
                  <a:lnTo>
                    <a:pt x="18237" y="1521"/>
                  </a:lnTo>
                  <a:cubicBezTo>
                    <a:pt x="18333" y="1377"/>
                    <a:pt x="18261" y="1241"/>
                    <a:pt x="18145" y="1185"/>
                  </a:cubicBezTo>
                  <a:lnTo>
                    <a:pt x="18145" y="1185"/>
                  </a:lnTo>
                  <a:lnTo>
                    <a:pt x="16626" y="31"/>
                  </a:lnTo>
                  <a:cubicBezTo>
                    <a:pt x="16596" y="11"/>
                    <a:pt x="16559" y="1"/>
                    <a:pt x="16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1999988" y="3590966"/>
              <a:ext cx="287759" cy="230207"/>
            </a:xfrm>
            <a:custGeom>
              <a:avLst/>
              <a:gdLst/>
              <a:ahLst/>
              <a:cxnLst/>
              <a:rect l="l" t="t" r="r" b="b"/>
              <a:pathLst>
                <a:path w="9120" h="7296" extrusionOk="0">
                  <a:moveTo>
                    <a:pt x="1003" y="1"/>
                  </a:moveTo>
                  <a:lnTo>
                    <a:pt x="0" y="1338"/>
                  </a:lnTo>
                  <a:lnTo>
                    <a:pt x="8146" y="7296"/>
                  </a:lnTo>
                  <a:lnTo>
                    <a:pt x="9119" y="5989"/>
                  </a:lnTo>
                  <a:lnTo>
                    <a:pt x="1003"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1991343" y="3583299"/>
              <a:ext cx="306627" cy="246520"/>
            </a:xfrm>
            <a:custGeom>
              <a:avLst/>
              <a:gdLst/>
              <a:ahLst/>
              <a:cxnLst/>
              <a:rect l="l" t="t" r="r" b="b"/>
              <a:pathLst>
                <a:path w="9718" h="7813" extrusionOk="0">
                  <a:moveTo>
                    <a:pt x="1327" y="583"/>
                  </a:moveTo>
                  <a:lnTo>
                    <a:pt x="8268" y="5685"/>
                  </a:lnTo>
                  <a:lnTo>
                    <a:pt x="9082" y="6283"/>
                  </a:lnTo>
                  <a:lnTo>
                    <a:pt x="9082" y="6283"/>
                  </a:lnTo>
                  <a:lnTo>
                    <a:pt x="8371" y="7231"/>
                  </a:lnTo>
                  <a:lnTo>
                    <a:pt x="1794" y="2402"/>
                  </a:lnTo>
                  <a:lnTo>
                    <a:pt x="625" y="1519"/>
                  </a:lnTo>
                  <a:lnTo>
                    <a:pt x="625" y="1519"/>
                  </a:lnTo>
                  <a:lnTo>
                    <a:pt x="1327" y="583"/>
                  </a:lnTo>
                  <a:close/>
                  <a:moveTo>
                    <a:pt x="1272" y="1"/>
                  </a:moveTo>
                  <a:cubicBezTo>
                    <a:pt x="1186" y="1"/>
                    <a:pt x="1105" y="41"/>
                    <a:pt x="1065" y="122"/>
                  </a:cubicBezTo>
                  <a:cubicBezTo>
                    <a:pt x="730" y="548"/>
                    <a:pt x="396" y="1004"/>
                    <a:pt x="62" y="1460"/>
                  </a:cubicBezTo>
                  <a:cubicBezTo>
                    <a:pt x="1" y="1551"/>
                    <a:pt x="31" y="1703"/>
                    <a:pt x="153" y="1764"/>
                  </a:cubicBezTo>
                  <a:lnTo>
                    <a:pt x="7387" y="7083"/>
                  </a:lnTo>
                  <a:lnTo>
                    <a:pt x="8299" y="7782"/>
                  </a:lnTo>
                  <a:cubicBezTo>
                    <a:pt x="8339" y="7802"/>
                    <a:pt x="8383" y="7812"/>
                    <a:pt x="8426" y="7812"/>
                  </a:cubicBezTo>
                  <a:cubicBezTo>
                    <a:pt x="8512" y="7812"/>
                    <a:pt x="8593" y="7772"/>
                    <a:pt x="8633" y="7691"/>
                  </a:cubicBezTo>
                  <a:lnTo>
                    <a:pt x="9606" y="6353"/>
                  </a:lnTo>
                  <a:cubicBezTo>
                    <a:pt x="9718" y="6226"/>
                    <a:pt x="9653" y="6098"/>
                    <a:pt x="9540" y="6041"/>
                  </a:cubicBezTo>
                  <a:lnTo>
                    <a:pt x="9540" y="6041"/>
                  </a:lnTo>
                  <a:cubicBezTo>
                    <a:pt x="9532" y="6033"/>
                    <a:pt x="9524" y="6026"/>
                    <a:pt x="9515" y="6019"/>
                  </a:cubicBezTo>
                  <a:lnTo>
                    <a:pt x="2402" y="791"/>
                  </a:lnTo>
                  <a:lnTo>
                    <a:pt x="1399" y="31"/>
                  </a:lnTo>
                  <a:cubicBezTo>
                    <a:pt x="1359" y="11"/>
                    <a:pt x="1315"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1722837" y="3936364"/>
              <a:ext cx="321299" cy="249328"/>
            </a:xfrm>
            <a:custGeom>
              <a:avLst/>
              <a:gdLst/>
              <a:ahLst/>
              <a:cxnLst/>
              <a:rect l="l" t="t" r="r" b="b"/>
              <a:pathLst>
                <a:path w="10183" h="7902" extrusionOk="0">
                  <a:moveTo>
                    <a:pt x="982" y="0"/>
                  </a:moveTo>
                  <a:cubicBezTo>
                    <a:pt x="855" y="0"/>
                    <a:pt x="747" y="88"/>
                    <a:pt x="578" y="270"/>
                  </a:cubicBezTo>
                  <a:cubicBezTo>
                    <a:pt x="182" y="695"/>
                    <a:pt x="0" y="1091"/>
                    <a:pt x="122" y="1303"/>
                  </a:cubicBezTo>
                  <a:cubicBezTo>
                    <a:pt x="243" y="1547"/>
                    <a:pt x="3556" y="3978"/>
                    <a:pt x="4499" y="4647"/>
                  </a:cubicBezTo>
                  <a:lnTo>
                    <a:pt x="4559" y="4708"/>
                  </a:lnTo>
                  <a:cubicBezTo>
                    <a:pt x="5502" y="5407"/>
                    <a:pt x="8784" y="7869"/>
                    <a:pt x="9058" y="7899"/>
                  </a:cubicBezTo>
                  <a:cubicBezTo>
                    <a:pt x="9068" y="7900"/>
                    <a:pt x="9079" y="7901"/>
                    <a:pt x="9089" y="7901"/>
                  </a:cubicBezTo>
                  <a:cubicBezTo>
                    <a:pt x="9332" y="7901"/>
                    <a:pt x="9676" y="7576"/>
                    <a:pt x="9909" y="7139"/>
                  </a:cubicBezTo>
                  <a:cubicBezTo>
                    <a:pt x="10183" y="6683"/>
                    <a:pt x="10122" y="6592"/>
                    <a:pt x="9392" y="6015"/>
                  </a:cubicBezTo>
                  <a:cubicBezTo>
                    <a:pt x="7964" y="4890"/>
                    <a:pt x="7173" y="4282"/>
                    <a:pt x="5684" y="3188"/>
                  </a:cubicBezTo>
                  <a:lnTo>
                    <a:pt x="5623" y="3127"/>
                  </a:lnTo>
                  <a:cubicBezTo>
                    <a:pt x="4103" y="2033"/>
                    <a:pt x="3313" y="1455"/>
                    <a:pt x="1793" y="452"/>
                  </a:cubicBezTo>
                  <a:cubicBezTo>
                    <a:pt x="1359" y="157"/>
                    <a:pt x="115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1708449" y="3928792"/>
              <a:ext cx="342408" cy="264315"/>
            </a:xfrm>
            <a:custGeom>
              <a:avLst/>
              <a:gdLst/>
              <a:ahLst/>
              <a:cxnLst/>
              <a:rect l="l" t="t" r="r" b="b"/>
              <a:pathLst>
                <a:path w="10852" h="8377" extrusionOk="0">
                  <a:moveTo>
                    <a:pt x="1478" y="480"/>
                  </a:moveTo>
                  <a:cubicBezTo>
                    <a:pt x="1535" y="480"/>
                    <a:pt x="1596" y="510"/>
                    <a:pt x="1702" y="571"/>
                  </a:cubicBezTo>
                  <a:cubicBezTo>
                    <a:pt x="2158" y="875"/>
                    <a:pt x="2614" y="1209"/>
                    <a:pt x="3100" y="1543"/>
                  </a:cubicBezTo>
                  <a:cubicBezTo>
                    <a:pt x="4803" y="2729"/>
                    <a:pt x="6505" y="3945"/>
                    <a:pt x="8177" y="5252"/>
                  </a:cubicBezTo>
                  <a:cubicBezTo>
                    <a:pt x="8602" y="5586"/>
                    <a:pt x="9028" y="5920"/>
                    <a:pt x="9453" y="6255"/>
                  </a:cubicBezTo>
                  <a:cubicBezTo>
                    <a:pt x="9666" y="6407"/>
                    <a:pt x="9879" y="6559"/>
                    <a:pt x="10061" y="6741"/>
                  </a:cubicBezTo>
                  <a:cubicBezTo>
                    <a:pt x="10243" y="6923"/>
                    <a:pt x="10304" y="6954"/>
                    <a:pt x="10183" y="7197"/>
                  </a:cubicBezTo>
                  <a:cubicBezTo>
                    <a:pt x="10061" y="7440"/>
                    <a:pt x="9848" y="7805"/>
                    <a:pt x="9605" y="7866"/>
                  </a:cubicBezTo>
                  <a:cubicBezTo>
                    <a:pt x="9514" y="7866"/>
                    <a:pt x="9575" y="7866"/>
                    <a:pt x="9453" y="7835"/>
                  </a:cubicBezTo>
                  <a:cubicBezTo>
                    <a:pt x="9240" y="7714"/>
                    <a:pt x="9028" y="7592"/>
                    <a:pt x="8845" y="7440"/>
                  </a:cubicBezTo>
                  <a:cubicBezTo>
                    <a:pt x="7585" y="6570"/>
                    <a:pt x="6384" y="5670"/>
                    <a:pt x="5155" y="4770"/>
                  </a:cubicBezTo>
                  <a:lnTo>
                    <a:pt x="5155" y="4770"/>
                  </a:lnTo>
                  <a:cubicBezTo>
                    <a:pt x="5138" y="4734"/>
                    <a:pt x="5113" y="4702"/>
                    <a:pt x="5076" y="4674"/>
                  </a:cubicBezTo>
                  <a:cubicBezTo>
                    <a:pt x="3952" y="3853"/>
                    <a:pt x="2857" y="3063"/>
                    <a:pt x="1763" y="2242"/>
                  </a:cubicBezTo>
                  <a:cubicBezTo>
                    <a:pt x="1520" y="2060"/>
                    <a:pt x="760" y="1604"/>
                    <a:pt x="790" y="1300"/>
                  </a:cubicBezTo>
                  <a:cubicBezTo>
                    <a:pt x="882" y="1027"/>
                    <a:pt x="1034" y="783"/>
                    <a:pt x="1277" y="571"/>
                  </a:cubicBezTo>
                  <a:cubicBezTo>
                    <a:pt x="1368" y="510"/>
                    <a:pt x="1421" y="480"/>
                    <a:pt x="1478" y="480"/>
                  </a:cubicBezTo>
                  <a:close/>
                  <a:moveTo>
                    <a:pt x="1444" y="1"/>
                  </a:moveTo>
                  <a:cubicBezTo>
                    <a:pt x="1307" y="1"/>
                    <a:pt x="1170" y="39"/>
                    <a:pt x="1064" y="115"/>
                  </a:cubicBezTo>
                  <a:cubicBezTo>
                    <a:pt x="547" y="510"/>
                    <a:pt x="0" y="1361"/>
                    <a:pt x="578" y="1878"/>
                  </a:cubicBezTo>
                  <a:cubicBezTo>
                    <a:pt x="1870" y="3050"/>
                    <a:pt x="3370" y="4014"/>
                    <a:pt x="4785" y="5064"/>
                  </a:cubicBezTo>
                  <a:lnTo>
                    <a:pt x="4785" y="5064"/>
                  </a:lnTo>
                  <a:cubicBezTo>
                    <a:pt x="4801" y="5100"/>
                    <a:pt x="4827" y="5133"/>
                    <a:pt x="4863" y="5160"/>
                  </a:cubicBezTo>
                  <a:lnTo>
                    <a:pt x="4894" y="5160"/>
                  </a:lnTo>
                  <a:cubicBezTo>
                    <a:pt x="6201" y="6133"/>
                    <a:pt x="7508" y="7136"/>
                    <a:pt x="8876" y="8048"/>
                  </a:cubicBezTo>
                  <a:cubicBezTo>
                    <a:pt x="9028" y="8170"/>
                    <a:pt x="9210" y="8291"/>
                    <a:pt x="9423" y="8352"/>
                  </a:cubicBezTo>
                  <a:cubicBezTo>
                    <a:pt x="9472" y="8369"/>
                    <a:pt x="9522" y="8376"/>
                    <a:pt x="9571" y="8376"/>
                  </a:cubicBezTo>
                  <a:cubicBezTo>
                    <a:pt x="9884" y="8376"/>
                    <a:pt x="10181" y="8072"/>
                    <a:pt x="10365" y="7835"/>
                  </a:cubicBezTo>
                  <a:cubicBezTo>
                    <a:pt x="10547" y="7562"/>
                    <a:pt x="10851" y="7167"/>
                    <a:pt x="10730" y="6832"/>
                  </a:cubicBezTo>
                  <a:cubicBezTo>
                    <a:pt x="10578" y="6376"/>
                    <a:pt x="9940" y="6042"/>
                    <a:pt x="9605" y="5768"/>
                  </a:cubicBezTo>
                  <a:cubicBezTo>
                    <a:pt x="7629" y="4218"/>
                    <a:pt x="5593" y="2698"/>
                    <a:pt x="3526" y="1270"/>
                  </a:cubicBezTo>
                  <a:cubicBezTo>
                    <a:pt x="2979" y="844"/>
                    <a:pt x="2401" y="480"/>
                    <a:pt x="1824" y="115"/>
                  </a:cubicBezTo>
                  <a:cubicBezTo>
                    <a:pt x="1717" y="39"/>
                    <a:pt x="1581" y="1"/>
                    <a:pt x="1444" y="1"/>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2584454" y="3122453"/>
              <a:ext cx="130596" cy="96992"/>
            </a:xfrm>
            <a:custGeom>
              <a:avLst/>
              <a:gdLst/>
              <a:ahLst/>
              <a:cxnLst/>
              <a:rect l="l" t="t" r="r" b="b"/>
              <a:pathLst>
                <a:path w="4139" h="3074" extrusionOk="0">
                  <a:moveTo>
                    <a:pt x="315" y="0"/>
                  </a:moveTo>
                  <a:cubicBezTo>
                    <a:pt x="128" y="0"/>
                    <a:pt x="1" y="293"/>
                    <a:pt x="200" y="442"/>
                  </a:cubicBezTo>
                  <a:lnTo>
                    <a:pt x="3696" y="3026"/>
                  </a:lnTo>
                  <a:cubicBezTo>
                    <a:pt x="3739" y="3059"/>
                    <a:pt x="3783" y="3073"/>
                    <a:pt x="3824" y="3073"/>
                  </a:cubicBezTo>
                  <a:cubicBezTo>
                    <a:pt x="4011" y="3073"/>
                    <a:pt x="4138" y="2780"/>
                    <a:pt x="3939" y="2631"/>
                  </a:cubicBezTo>
                  <a:lnTo>
                    <a:pt x="443" y="47"/>
                  </a:lnTo>
                  <a:cubicBezTo>
                    <a:pt x="400" y="14"/>
                    <a:pt x="356"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2587862" y="3222725"/>
              <a:ext cx="78692" cy="60423"/>
            </a:xfrm>
            <a:custGeom>
              <a:avLst/>
              <a:gdLst/>
              <a:ahLst/>
              <a:cxnLst/>
              <a:rect l="l" t="t" r="r" b="b"/>
              <a:pathLst>
                <a:path w="2494" h="1915" extrusionOk="0">
                  <a:moveTo>
                    <a:pt x="269" y="0"/>
                  </a:moveTo>
                  <a:cubicBezTo>
                    <a:pt x="183" y="0"/>
                    <a:pt x="102" y="41"/>
                    <a:pt x="62" y="122"/>
                  </a:cubicBezTo>
                  <a:cubicBezTo>
                    <a:pt x="1" y="243"/>
                    <a:pt x="31" y="395"/>
                    <a:pt x="153" y="456"/>
                  </a:cubicBezTo>
                  <a:lnTo>
                    <a:pt x="2098" y="1885"/>
                  </a:lnTo>
                  <a:cubicBezTo>
                    <a:pt x="2139" y="1905"/>
                    <a:pt x="2179" y="1915"/>
                    <a:pt x="2219" y="1915"/>
                  </a:cubicBezTo>
                  <a:cubicBezTo>
                    <a:pt x="2298" y="1915"/>
                    <a:pt x="2372" y="1874"/>
                    <a:pt x="2433" y="1793"/>
                  </a:cubicBezTo>
                  <a:cubicBezTo>
                    <a:pt x="2493" y="1672"/>
                    <a:pt x="2433" y="1550"/>
                    <a:pt x="2341" y="1459"/>
                  </a:cubicBezTo>
                  <a:lnTo>
                    <a:pt x="396" y="30"/>
                  </a:lnTo>
                  <a:cubicBezTo>
                    <a:pt x="356" y="10"/>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2489610" y="3250080"/>
              <a:ext cx="131511" cy="97781"/>
            </a:xfrm>
            <a:custGeom>
              <a:avLst/>
              <a:gdLst/>
              <a:ahLst/>
              <a:cxnLst/>
              <a:rect l="l" t="t" r="r" b="b"/>
              <a:pathLst>
                <a:path w="4168" h="3099" extrusionOk="0">
                  <a:moveTo>
                    <a:pt x="318" y="0"/>
                  </a:moveTo>
                  <a:cubicBezTo>
                    <a:pt x="129" y="0"/>
                    <a:pt x="0" y="319"/>
                    <a:pt x="227" y="470"/>
                  </a:cubicBezTo>
                  <a:lnTo>
                    <a:pt x="3723" y="3054"/>
                  </a:lnTo>
                  <a:cubicBezTo>
                    <a:pt x="3764" y="3085"/>
                    <a:pt x="3806" y="3099"/>
                    <a:pt x="3845" y="3099"/>
                  </a:cubicBezTo>
                  <a:cubicBezTo>
                    <a:pt x="4035" y="3099"/>
                    <a:pt x="4168" y="2780"/>
                    <a:pt x="3966" y="2629"/>
                  </a:cubicBezTo>
                  <a:lnTo>
                    <a:pt x="440" y="45"/>
                  </a:lnTo>
                  <a:cubicBezTo>
                    <a:pt x="399" y="14"/>
                    <a:pt x="357"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493901" y="3351235"/>
              <a:ext cx="81027" cy="59918"/>
            </a:xfrm>
            <a:custGeom>
              <a:avLst/>
              <a:gdLst/>
              <a:ahLst/>
              <a:cxnLst/>
              <a:rect l="l" t="t" r="r" b="b"/>
              <a:pathLst>
                <a:path w="2568" h="1899" extrusionOk="0">
                  <a:moveTo>
                    <a:pt x="268" y="0"/>
                  </a:moveTo>
                  <a:cubicBezTo>
                    <a:pt x="183" y="0"/>
                    <a:pt x="102" y="41"/>
                    <a:pt x="61" y="122"/>
                  </a:cubicBezTo>
                  <a:cubicBezTo>
                    <a:pt x="0" y="213"/>
                    <a:pt x="31" y="365"/>
                    <a:pt x="152" y="426"/>
                  </a:cubicBezTo>
                  <a:lnTo>
                    <a:pt x="2098" y="1854"/>
                  </a:lnTo>
                  <a:cubicBezTo>
                    <a:pt x="2144" y="1885"/>
                    <a:pt x="2190" y="1899"/>
                    <a:pt x="2233" y="1899"/>
                  </a:cubicBezTo>
                  <a:cubicBezTo>
                    <a:pt x="2439" y="1899"/>
                    <a:pt x="2567" y="1585"/>
                    <a:pt x="2341" y="1459"/>
                  </a:cubicBezTo>
                  <a:lnTo>
                    <a:pt x="395" y="30"/>
                  </a:lnTo>
                  <a:cubicBezTo>
                    <a:pt x="355" y="10"/>
                    <a:pt x="311"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2395522" y="3378496"/>
              <a:ext cx="130659" cy="96929"/>
            </a:xfrm>
            <a:custGeom>
              <a:avLst/>
              <a:gdLst/>
              <a:ahLst/>
              <a:cxnLst/>
              <a:rect l="l" t="t" r="r" b="b"/>
              <a:pathLst>
                <a:path w="4141" h="3072" extrusionOk="0">
                  <a:moveTo>
                    <a:pt x="315" y="1"/>
                  </a:moveTo>
                  <a:cubicBezTo>
                    <a:pt x="128" y="1"/>
                    <a:pt x="1" y="294"/>
                    <a:pt x="200" y="443"/>
                  </a:cubicBezTo>
                  <a:lnTo>
                    <a:pt x="3696" y="3027"/>
                  </a:lnTo>
                  <a:cubicBezTo>
                    <a:pt x="3742" y="3058"/>
                    <a:pt x="3787" y="3071"/>
                    <a:pt x="3828" y="3071"/>
                  </a:cubicBezTo>
                  <a:cubicBezTo>
                    <a:pt x="4029" y="3071"/>
                    <a:pt x="4141" y="2752"/>
                    <a:pt x="3939" y="2601"/>
                  </a:cubicBezTo>
                  <a:lnTo>
                    <a:pt x="443" y="48"/>
                  </a:lnTo>
                  <a:cubicBezTo>
                    <a:pt x="400" y="15"/>
                    <a:pt x="356"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396468" y="3478642"/>
              <a:ext cx="81153" cy="60581"/>
            </a:xfrm>
            <a:custGeom>
              <a:avLst/>
              <a:gdLst/>
              <a:ahLst/>
              <a:cxnLst/>
              <a:rect l="l" t="t" r="r" b="b"/>
              <a:pathLst>
                <a:path w="2572" h="1920" extrusionOk="0">
                  <a:moveTo>
                    <a:pt x="350" y="1"/>
                  </a:moveTo>
                  <a:cubicBezTo>
                    <a:pt x="137" y="1"/>
                    <a:pt x="0" y="307"/>
                    <a:pt x="231" y="461"/>
                  </a:cubicBezTo>
                  <a:lnTo>
                    <a:pt x="2176" y="1889"/>
                  </a:lnTo>
                  <a:cubicBezTo>
                    <a:pt x="2217" y="1909"/>
                    <a:pt x="2257" y="1920"/>
                    <a:pt x="2297" y="1920"/>
                  </a:cubicBezTo>
                  <a:cubicBezTo>
                    <a:pt x="2376" y="1920"/>
                    <a:pt x="2450" y="1879"/>
                    <a:pt x="2511" y="1798"/>
                  </a:cubicBezTo>
                  <a:cubicBezTo>
                    <a:pt x="2571" y="1676"/>
                    <a:pt x="2511" y="1524"/>
                    <a:pt x="2420" y="1464"/>
                  </a:cubicBezTo>
                  <a:lnTo>
                    <a:pt x="474" y="35"/>
                  </a:lnTo>
                  <a:cubicBezTo>
                    <a:pt x="432" y="11"/>
                    <a:pt x="39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301466" y="3506155"/>
              <a:ext cx="130722" cy="97781"/>
            </a:xfrm>
            <a:custGeom>
              <a:avLst/>
              <a:gdLst/>
              <a:ahLst/>
              <a:cxnLst/>
              <a:rect l="l" t="t" r="r" b="b"/>
              <a:pathLst>
                <a:path w="4143" h="3099" extrusionOk="0">
                  <a:moveTo>
                    <a:pt x="324" y="0"/>
                  </a:moveTo>
                  <a:cubicBezTo>
                    <a:pt x="134" y="0"/>
                    <a:pt x="1" y="319"/>
                    <a:pt x="202" y="470"/>
                  </a:cubicBezTo>
                  <a:lnTo>
                    <a:pt x="3698" y="3054"/>
                  </a:lnTo>
                  <a:cubicBezTo>
                    <a:pt x="3739" y="3085"/>
                    <a:pt x="3781" y="3098"/>
                    <a:pt x="3820" y="3098"/>
                  </a:cubicBezTo>
                  <a:cubicBezTo>
                    <a:pt x="4010" y="3098"/>
                    <a:pt x="4143" y="2779"/>
                    <a:pt x="3941" y="2628"/>
                  </a:cubicBezTo>
                  <a:lnTo>
                    <a:pt x="446" y="45"/>
                  </a:lnTo>
                  <a:cubicBezTo>
                    <a:pt x="404" y="13"/>
                    <a:pt x="363"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2302602" y="3606837"/>
              <a:ext cx="81027" cy="59950"/>
            </a:xfrm>
            <a:custGeom>
              <a:avLst/>
              <a:gdLst/>
              <a:ahLst/>
              <a:cxnLst/>
              <a:rect l="l" t="t" r="r" b="b"/>
              <a:pathLst>
                <a:path w="2568" h="1900" extrusionOk="0">
                  <a:moveTo>
                    <a:pt x="335" y="0"/>
                  </a:moveTo>
                  <a:cubicBezTo>
                    <a:pt x="129" y="0"/>
                    <a:pt x="1" y="314"/>
                    <a:pt x="227" y="440"/>
                  </a:cubicBezTo>
                  <a:lnTo>
                    <a:pt x="2173" y="1869"/>
                  </a:lnTo>
                  <a:cubicBezTo>
                    <a:pt x="2213" y="1889"/>
                    <a:pt x="2257" y="1899"/>
                    <a:pt x="2300" y="1899"/>
                  </a:cubicBezTo>
                  <a:cubicBezTo>
                    <a:pt x="2385" y="1899"/>
                    <a:pt x="2466" y="1859"/>
                    <a:pt x="2507" y="1778"/>
                  </a:cubicBezTo>
                  <a:cubicBezTo>
                    <a:pt x="2568" y="1686"/>
                    <a:pt x="2537" y="1534"/>
                    <a:pt x="2416" y="1474"/>
                  </a:cubicBezTo>
                  <a:lnTo>
                    <a:pt x="470" y="45"/>
                  </a:lnTo>
                  <a:cubicBezTo>
                    <a:pt x="424" y="14"/>
                    <a:pt x="378"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2207568" y="3634571"/>
              <a:ext cx="130659" cy="96898"/>
            </a:xfrm>
            <a:custGeom>
              <a:avLst/>
              <a:gdLst/>
              <a:ahLst/>
              <a:cxnLst/>
              <a:rect l="l" t="t" r="r" b="b"/>
              <a:pathLst>
                <a:path w="4141" h="3071" extrusionOk="0">
                  <a:moveTo>
                    <a:pt x="303" y="1"/>
                  </a:moveTo>
                  <a:cubicBezTo>
                    <a:pt x="107" y="1"/>
                    <a:pt x="0" y="293"/>
                    <a:pt x="200" y="443"/>
                  </a:cubicBezTo>
                  <a:lnTo>
                    <a:pt x="3695" y="3026"/>
                  </a:lnTo>
                  <a:cubicBezTo>
                    <a:pt x="3737" y="3057"/>
                    <a:pt x="3778" y="3071"/>
                    <a:pt x="3817" y="3071"/>
                  </a:cubicBezTo>
                  <a:cubicBezTo>
                    <a:pt x="4007" y="3071"/>
                    <a:pt x="4140" y="2752"/>
                    <a:pt x="3938" y="2601"/>
                  </a:cubicBezTo>
                  <a:lnTo>
                    <a:pt x="443" y="48"/>
                  </a:lnTo>
                  <a:cubicBezTo>
                    <a:pt x="394" y="15"/>
                    <a:pt x="34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493565" y="4315112"/>
              <a:ext cx="257058" cy="186254"/>
            </a:xfrm>
            <a:custGeom>
              <a:avLst/>
              <a:gdLst/>
              <a:ahLst/>
              <a:cxnLst/>
              <a:rect l="l" t="t" r="r" b="b"/>
              <a:pathLst>
                <a:path w="8147" h="5903" extrusionOk="0">
                  <a:moveTo>
                    <a:pt x="1562" y="1"/>
                  </a:moveTo>
                  <a:cubicBezTo>
                    <a:pt x="1383" y="1"/>
                    <a:pt x="1236" y="66"/>
                    <a:pt x="1125" y="214"/>
                  </a:cubicBezTo>
                  <a:cubicBezTo>
                    <a:pt x="0" y="1765"/>
                    <a:pt x="487" y="1673"/>
                    <a:pt x="3313" y="3679"/>
                  </a:cubicBezTo>
                  <a:cubicBezTo>
                    <a:pt x="5317" y="5128"/>
                    <a:pt x="6052" y="5903"/>
                    <a:pt x="6591" y="5903"/>
                  </a:cubicBezTo>
                  <a:cubicBezTo>
                    <a:pt x="6878" y="5903"/>
                    <a:pt x="7109" y="5684"/>
                    <a:pt x="7447" y="5230"/>
                  </a:cubicBezTo>
                  <a:cubicBezTo>
                    <a:pt x="8146" y="4287"/>
                    <a:pt x="7782" y="4105"/>
                    <a:pt x="4833" y="1977"/>
                  </a:cubicBezTo>
                  <a:cubicBezTo>
                    <a:pt x="3452" y="1008"/>
                    <a:pt x="2265" y="1"/>
                    <a:pt x="1562" y="1"/>
                  </a:cubicBezTo>
                  <a:close/>
                </a:path>
              </a:pathLst>
            </a:custGeom>
            <a:solidFill>
              <a:srgbClr val="7D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497399" y="4307619"/>
              <a:ext cx="249391" cy="201242"/>
            </a:xfrm>
            <a:custGeom>
              <a:avLst/>
              <a:gdLst/>
              <a:ahLst/>
              <a:cxnLst/>
              <a:rect l="l" t="t" r="r" b="b"/>
              <a:pathLst>
                <a:path w="7904" h="6378" extrusionOk="0">
                  <a:moveTo>
                    <a:pt x="1394" y="489"/>
                  </a:moveTo>
                  <a:cubicBezTo>
                    <a:pt x="1508" y="489"/>
                    <a:pt x="1632" y="533"/>
                    <a:pt x="1764" y="591"/>
                  </a:cubicBezTo>
                  <a:cubicBezTo>
                    <a:pt x="2189" y="804"/>
                    <a:pt x="2615" y="1078"/>
                    <a:pt x="2979" y="1351"/>
                  </a:cubicBezTo>
                  <a:cubicBezTo>
                    <a:pt x="3496" y="1716"/>
                    <a:pt x="3982" y="2081"/>
                    <a:pt x="4499" y="2446"/>
                  </a:cubicBezTo>
                  <a:cubicBezTo>
                    <a:pt x="4540" y="2468"/>
                    <a:pt x="4579" y="2479"/>
                    <a:pt x="4617" y="2479"/>
                  </a:cubicBezTo>
                  <a:lnTo>
                    <a:pt x="4617" y="2479"/>
                  </a:lnTo>
                  <a:cubicBezTo>
                    <a:pt x="5289" y="2972"/>
                    <a:pt x="5986" y="3441"/>
                    <a:pt x="6627" y="3965"/>
                  </a:cubicBezTo>
                  <a:cubicBezTo>
                    <a:pt x="6870" y="4178"/>
                    <a:pt x="7265" y="4452"/>
                    <a:pt x="7326" y="4786"/>
                  </a:cubicBezTo>
                  <a:cubicBezTo>
                    <a:pt x="7326" y="4847"/>
                    <a:pt x="7326" y="4938"/>
                    <a:pt x="7265" y="5029"/>
                  </a:cubicBezTo>
                  <a:cubicBezTo>
                    <a:pt x="7174" y="5181"/>
                    <a:pt x="7083" y="5333"/>
                    <a:pt x="6961" y="5455"/>
                  </a:cubicBezTo>
                  <a:cubicBezTo>
                    <a:pt x="6870" y="5607"/>
                    <a:pt x="6748" y="5728"/>
                    <a:pt x="6597" y="5850"/>
                  </a:cubicBezTo>
                  <a:cubicBezTo>
                    <a:pt x="6505" y="5911"/>
                    <a:pt x="6414" y="5911"/>
                    <a:pt x="6323" y="5911"/>
                  </a:cubicBezTo>
                  <a:cubicBezTo>
                    <a:pt x="5897" y="5759"/>
                    <a:pt x="5502" y="5515"/>
                    <a:pt x="5198" y="5212"/>
                  </a:cubicBezTo>
                  <a:cubicBezTo>
                    <a:pt x="4438" y="4634"/>
                    <a:pt x="3709" y="4056"/>
                    <a:pt x="2949" y="3540"/>
                  </a:cubicBezTo>
                  <a:cubicBezTo>
                    <a:pt x="2311" y="3084"/>
                    <a:pt x="1612" y="2658"/>
                    <a:pt x="1004" y="2172"/>
                  </a:cubicBezTo>
                  <a:cubicBezTo>
                    <a:pt x="730" y="1929"/>
                    <a:pt x="517" y="1716"/>
                    <a:pt x="639" y="1382"/>
                  </a:cubicBezTo>
                  <a:cubicBezTo>
                    <a:pt x="730" y="1108"/>
                    <a:pt x="882" y="865"/>
                    <a:pt x="1064" y="683"/>
                  </a:cubicBezTo>
                  <a:cubicBezTo>
                    <a:pt x="1159" y="540"/>
                    <a:pt x="1270" y="489"/>
                    <a:pt x="1394" y="489"/>
                  </a:cubicBezTo>
                  <a:close/>
                  <a:moveTo>
                    <a:pt x="1415" y="0"/>
                  </a:moveTo>
                  <a:cubicBezTo>
                    <a:pt x="1314" y="0"/>
                    <a:pt x="1216" y="14"/>
                    <a:pt x="1125" y="44"/>
                  </a:cubicBezTo>
                  <a:cubicBezTo>
                    <a:pt x="821" y="166"/>
                    <a:pt x="639" y="470"/>
                    <a:pt x="487" y="713"/>
                  </a:cubicBezTo>
                  <a:cubicBezTo>
                    <a:pt x="213" y="1108"/>
                    <a:pt x="1" y="1564"/>
                    <a:pt x="244" y="1990"/>
                  </a:cubicBezTo>
                  <a:cubicBezTo>
                    <a:pt x="548" y="2537"/>
                    <a:pt x="1216" y="2871"/>
                    <a:pt x="1672" y="3205"/>
                  </a:cubicBezTo>
                  <a:cubicBezTo>
                    <a:pt x="2645" y="3874"/>
                    <a:pt x="3587" y="4543"/>
                    <a:pt x="4499" y="5242"/>
                  </a:cubicBezTo>
                  <a:cubicBezTo>
                    <a:pt x="4986" y="5667"/>
                    <a:pt x="5502" y="6032"/>
                    <a:pt x="6049" y="6306"/>
                  </a:cubicBezTo>
                  <a:cubicBezTo>
                    <a:pt x="6166" y="6354"/>
                    <a:pt x="6285" y="6378"/>
                    <a:pt x="6403" y="6378"/>
                  </a:cubicBezTo>
                  <a:cubicBezTo>
                    <a:pt x="6654" y="6378"/>
                    <a:pt x="6896" y="6270"/>
                    <a:pt x="7083" y="6063"/>
                  </a:cubicBezTo>
                  <a:cubicBezTo>
                    <a:pt x="7387" y="5789"/>
                    <a:pt x="7630" y="5424"/>
                    <a:pt x="7782" y="5029"/>
                  </a:cubicBezTo>
                  <a:cubicBezTo>
                    <a:pt x="7904" y="4573"/>
                    <a:pt x="7600" y="4178"/>
                    <a:pt x="7265" y="3874"/>
                  </a:cubicBezTo>
                  <a:cubicBezTo>
                    <a:pt x="6475" y="3205"/>
                    <a:pt x="5654" y="2597"/>
                    <a:pt x="4773" y="2020"/>
                  </a:cubicBezTo>
                  <a:cubicBezTo>
                    <a:pt x="4770" y="2018"/>
                    <a:pt x="4768" y="2016"/>
                    <a:pt x="4765" y="2014"/>
                  </a:cubicBezTo>
                  <a:lnTo>
                    <a:pt x="4765" y="2014"/>
                  </a:lnTo>
                  <a:cubicBezTo>
                    <a:pt x="3886" y="1377"/>
                    <a:pt x="3007" y="590"/>
                    <a:pt x="2007" y="135"/>
                  </a:cubicBezTo>
                  <a:cubicBezTo>
                    <a:pt x="1824" y="54"/>
                    <a:pt x="1615"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4">
    <p:spTree>
      <p:nvGrpSpPr>
        <p:cNvPr id="1" name="Shape 3648"/>
        <p:cNvGrpSpPr/>
        <p:nvPr/>
      </p:nvGrpSpPr>
      <p:grpSpPr>
        <a:xfrm>
          <a:off x="0" y="0"/>
          <a:ext cx="0" cy="0"/>
          <a:chOff x="0" y="0"/>
          <a:chExt cx="0" cy="0"/>
        </a:xfrm>
      </p:grpSpPr>
      <p:sp>
        <p:nvSpPr>
          <p:cNvPr id="3649" name="Google Shape;3649;p3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650" name="Google Shape;3650;p30"/>
          <p:cNvSpPr txBox="1">
            <a:spLocks noGrp="1"/>
          </p:cNvSpPr>
          <p:nvPr>
            <p:ph type="subTitle" idx="1"/>
          </p:nvPr>
        </p:nvSpPr>
        <p:spPr>
          <a:xfrm>
            <a:off x="717725"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1" name="Google Shape;3651;p30"/>
          <p:cNvSpPr txBox="1">
            <a:spLocks noGrp="1"/>
          </p:cNvSpPr>
          <p:nvPr>
            <p:ph type="subTitle" idx="2"/>
          </p:nvPr>
        </p:nvSpPr>
        <p:spPr>
          <a:xfrm>
            <a:off x="717725" y="1658250"/>
            <a:ext cx="2279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3000" b="1">
                <a:solidFill>
                  <a:schemeClr val="dk1"/>
                </a:solidFill>
                <a:latin typeface="Asap"/>
                <a:ea typeface="Asap"/>
                <a:cs typeface="Asap"/>
                <a:sym typeface="Asap"/>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52" name="Google Shape;3652;p30"/>
          <p:cNvSpPr txBox="1">
            <a:spLocks noGrp="1"/>
          </p:cNvSpPr>
          <p:nvPr>
            <p:ph type="subTitle" idx="3"/>
          </p:nvPr>
        </p:nvSpPr>
        <p:spPr>
          <a:xfrm>
            <a:off x="34321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3" name="Google Shape;3653;p30"/>
          <p:cNvSpPr txBox="1">
            <a:spLocks noGrp="1"/>
          </p:cNvSpPr>
          <p:nvPr>
            <p:ph type="subTitle" idx="4"/>
          </p:nvPr>
        </p:nvSpPr>
        <p:spPr>
          <a:xfrm>
            <a:off x="34321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4" name="Google Shape;3654;p30"/>
          <p:cNvSpPr txBox="1">
            <a:spLocks noGrp="1"/>
          </p:cNvSpPr>
          <p:nvPr>
            <p:ph type="subTitle" idx="5"/>
          </p:nvPr>
        </p:nvSpPr>
        <p:spPr>
          <a:xfrm>
            <a:off x="61614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5" name="Google Shape;3655;p30"/>
          <p:cNvSpPr txBox="1">
            <a:spLocks noGrp="1"/>
          </p:cNvSpPr>
          <p:nvPr>
            <p:ph type="subTitle" idx="6"/>
          </p:nvPr>
        </p:nvSpPr>
        <p:spPr>
          <a:xfrm>
            <a:off x="61616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656" name="Google Shape;3656;p30"/>
          <p:cNvGrpSpPr/>
          <p:nvPr/>
        </p:nvGrpSpPr>
        <p:grpSpPr>
          <a:xfrm>
            <a:off x="8575508" y="236896"/>
            <a:ext cx="382573" cy="377956"/>
            <a:chOff x="15452383" y="614871"/>
            <a:chExt cx="382573" cy="377956"/>
          </a:xfrm>
        </p:grpSpPr>
        <p:sp>
          <p:nvSpPr>
            <p:cNvPr id="3657" name="Google Shape;3657;p30"/>
            <p:cNvSpPr/>
            <p:nvPr/>
          </p:nvSpPr>
          <p:spPr>
            <a:xfrm>
              <a:off x="15687894" y="905546"/>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0"/>
            <p:cNvSpPr/>
            <p:nvPr/>
          </p:nvSpPr>
          <p:spPr>
            <a:xfrm>
              <a:off x="15558937" y="909199"/>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0"/>
            <p:cNvSpPr/>
            <p:nvPr/>
          </p:nvSpPr>
          <p:spPr>
            <a:xfrm>
              <a:off x="15478961" y="73672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0"/>
            <p:cNvSpPr/>
            <p:nvPr/>
          </p:nvSpPr>
          <p:spPr>
            <a:xfrm>
              <a:off x="15558536" y="643778"/>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0"/>
            <p:cNvSpPr/>
            <p:nvPr/>
          </p:nvSpPr>
          <p:spPr>
            <a:xfrm>
              <a:off x="15744022" y="706690"/>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0"/>
            <p:cNvSpPr/>
            <p:nvPr/>
          </p:nvSpPr>
          <p:spPr>
            <a:xfrm>
              <a:off x="15752573" y="83131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0"/>
            <p:cNvSpPr/>
            <p:nvPr/>
          </p:nvSpPr>
          <p:spPr>
            <a:xfrm>
              <a:off x="15673079" y="64542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0"/>
            <p:cNvSpPr/>
            <p:nvPr/>
          </p:nvSpPr>
          <p:spPr>
            <a:xfrm>
              <a:off x="15483940" y="844520"/>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0"/>
            <p:cNvSpPr/>
            <p:nvPr/>
          </p:nvSpPr>
          <p:spPr>
            <a:xfrm>
              <a:off x="15504857" y="680875"/>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0"/>
            <p:cNvSpPr/>
            <p:nvPr/>
          </p:nvSpPr>
          <p:spPr>
            <a:xfrm>
              <a:off x="15606112" y="614871"/>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0"/>
            <p:cNvSpPr/>
            <p:nvPr/>
          </p:nvSpPr>
          <p:spPr>
            <a:xfrm>
              <a:off x="15616269" y="920200"/>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0"/>
            <p:cNvSpPr/>
            <p:nvPr/>
          </p:nvSpPr>
          <p:spPr>
            <a:xfrm>
              <a:off x="15759881" y="759084"/>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0"/>
            <p:cNvSpPr/>
            <p:nvPr/>
          </p:nvSpPr>
          <p:spPr>
            <a:xfrm>
              <a:off x="15729368" y="878727"/>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0"/>
            <p:cNvSpPr/>
            <p:nvPr/>
          </p:nvSpPr>
          <p:spPr>
            <a:xfrm>
              <a:off x="15480447" y="659355"/>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0"/>
            <p:cNvSpPr/>
            <p:nvPr/>
          </p:nvSpPr>
          <p:spPr>
            <a:xfrm>
              <a:off x="15452383" y="793732"/>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0"/>
            <p:cNvSpPr/>
            <p:nvPr/>
          </p:nvSpPr>
          <p:spPr>
            <a:xfrm>
              <a:off x="15492652" y="890892"/>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0"/>
            <p:cNvSpPr/>
            <p:nvPr/>
          </p:nvSpPr>
          <p:spPr>
            <a:xfrm>
              <a:off x="15718407" y="645544"/>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4" name="Google Shape;3674;p30"/>
          <p:cNvGrpSpPr/>
          <p:nvPr/>
        </p:nvGrpSpPr>
        <p:grpSpPr>
          <a:xfrm>
            <a:off x="8846033" y="885108"/>
            <a:ext cx="382573" cy="377956"/>
            <a:chOff x="10612483" y="-3461967"/>
            <a:chExt cx="382573" cy="377956"/>
          </a:xfrm>
        </p:grpSpPr>
        <p:sp>
          <p:nvSpPr>
            <p:cNvPr id="3675" name="Google Shape;3675;p30"/>
            <p:cNvSpPr/>
            <p:nvPr/>
          </p:nvSpPr>
          <p:spPr>
            <a:xfrm>
              <a:off x="10847994" y="-31712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0"/>
            <p:cNvSpPr/>
            <p:nvPr/>
          </p:nvSpPr>
          <p:spPr>
            <a:xfrm>
              <a:off x="10719037" y="-31676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0"/>
            <p:cNvSpPr/>
            <p:nvPr/>
          </p:nvSpPr>
          <p:spPr>
            <a:xfrm>
              <a:off x="10639061" y="-33401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0"/>
            <p:cNvSpPr/>
            <p:nvPr/>
          </p:nvSpPr>
          <p:spPr>
            <a:xfrm>
              <a:off x="10718636" y="-34330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0"/>
            <p:cNvSpPr/>
            <p:nvPr/>
          </p:nvSpPr>
          <p:spPr>
            <a:xfrm>
              <a:off x="10904122" y="-33701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0"/>
            <p:cNvSpPr/>
            <p:nvPr/>
          </p:nvSpPr>
          <p:spPr>
            <a:xfrm>
              <a:off x="10912673" y="-32455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0"/>
            <p:cNvSpPr/>
            <p:nvPr/>
          </p:nvSpPr>
          <p:spPr>
            <a:xfrm>
              <a:off x="10833179" y="-34314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0"/>
            <p:cNvSpPr/>
            <p:nvPr/>
          </p:nvSpPr>
          <p:spPr>
            <a:xfrm>
              <a:off x="10644040" y="-32323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0"/>
            <p:cNvSpPr/>
            <p:nvPr/>
          </p:nvSpPr>
          <p:spPr>
            <a:xfrm>
              <a:off x="10664957" y="-33959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0"/>
            <p:cNvSpPr/>
            <p:nvPr/>
          </p:nvSpPr>
          <p:spPr>
            <a:xfrm>
              <a:off x="10766212" y="-34619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0"/>
            <p:cNvSpPr/>
            <p:nvPr/>
          </p:nvSpPr>
          <p:spPr>
            <a:xfrm>
              <a:off x="10776369" y="-31566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0"/>
            <p:cNvSpPr/>
            <p:nvPr/>
          </p:nvSpPr>
          <p:spPr>
            <a:xfrm>
              <a:off x="10919981" y="-33177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0"/>
            <p:cNvSpPr/>
            <p:nvPr/>
          </p:nvSpPr>
          <p:spPr>
            <a:xfrm>
              <a:off x="10889468" y="-31981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0"/>
            <p:cNvSpPr/>
            <p:nvPr/>
          </p:nvSpPr>
          <p:spPr>
            <a:xfrm>
              <a:off x="10640547" y="-34174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0"/>
            <p:cNvSpPr/>
            <p:nvPr/>
          </p:nvSpPr>
          <p:spPr>
            <a:xfrm>
              <a:off x="10612483" y="-32831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0"/>
            <p:cNvSpPr/>
            <p:nvPr/>
          </p:nvSpPr>
          <p:spPr>
            <a:xfrm>
              <a:off x="10652752" y="-31859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0"/>
            <p:cNvSpPr/>
            <p:nvPr/>
          </p:nvSpPr>
          <p:spPr>
            <a:xfrm>
              <a:off x="10878507" y="-34312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30"/>
          <p:cNvGrpSpPr/>
          <p:nvPr/>
        </p:nvGrpSpPr>
        <p:grpSpPr>
          <a:xfrm>
            <a:off x="966863" y="126613"/>
            <a:ext cx="238225" cy="235350"/>
            <a:chOff x="966863" y="126613"/>
            <a:chExt cx="238225" cy="235350"/>
          </a:xfrm>
        </p:grpSpPr>
        <p:sp>
          <p:nvSpPr>
            <p:cNvPr id="3693" name="Google Shape;3693;p30"/>
            <p:cNvSpPr/>
            <p:nvPr/>
          </p:nvSpPr>
          <p:spPr>
            <a:xfrm>
              <a:off x="1113513" y="30761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0"/>
            <p:cNvSpPr/>
            <p:nvPr/>
          </p:nvSpPr>
          <p:spPr>
            <a:xfrm>
              <a:off x="1033213" y="30988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0"/>
            <p:cNvSpPr/>
            <p:nvPr/>
          </p:nvSpPr>
          <p:spPr>
            <a:xfrm>
              <a:off x="983413" y="20248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0"/>
            <p:cNvSpPr/>
            <p:nvPr/>
          </p:nvSpPr>
          <p:spPr>
            <a:xfrm>
              <a:off x="1032963" y="14461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0"/>
            <p:cNvSpPr/>
            <p:nvPr/>
          </p:nvSpPr>
          <p:spPr>
            <a:xfrm>
              <a:off x="1148463" y="18378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0"/>
            <p:cNvSpPr/>
            <p:nvPr/>
          </p:nvSpPr>
          <p:spPr>
            <a:xfrm>
              <a:off x="1153788" y="26138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0"/>
            <p:cNvSpPr/>
            <p:nvPr/>
          </p:nvSpPr>
          <p:spPr>
            <a:xfrm>
              <a:off x="1104288" y="14563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0"/>
            <p:cNvSpPr/>
            <p:nvPr/>
          </p:nvSpPr>
          <p:spPr>
            <a:xfrm>
              <a:off x="986513" y="26961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0"/>
            <p:cNvSpPr/>
            <p:nvPr/>
          </p:nvSpPr>
          <p:spPr>
            <a:xfrm>
              <a:off x="999538" y="16771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0"/>
            <p:cNvSpPr/>
            <p:nvPr/>
          </p:nvSpPr>
          <p:spPr>
            <a:xfrm>
              <a:off x="1062588" y="12661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0"/>
            <p:cNvSpPr/>
            <p:nvPr/>
          </p:nvSpPr>
          <p:spPr>
            <a:xfrm>
              <a:off x="1068913" y="31673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0"/>
            <p:cNvSpPr/>
            <p:nvPr/>
          </p:nvSpPr>
          <p:spPr>
            <a:xfrm>
              <a:off x="1158338" y="21641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0"/>
            <p:cNvSpPr/>
            <p:nvPr/>
          </p:nvSpPr>
          <p:spPr>
            <a:xfrm>
              <a:off x="1139338" y="29091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0"/>
            <p:cNvSpPr/>
            <p:nvPr/>
          </p:nvSpPr>
          <p:spPr>
            <a:xfrm>
              <a:off x="984338" y="15431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0"/>
            <p:cNvSpPr/>
            <p:nvPr/>
          </p:nvSpPr>
          <p:spPr>
            <a:xfrm>
              <a:off x="966863" y="23798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0"/>
            <p:cNvSpPr/>
            <p:nvPr/>
          </p:nvSpPr>
          <p:spPr>
            <a:xfrm>
              <a:off x="991938" y="29848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0"/>
            <p:cNvSpPr/>
            <p:nvPr/>
          </p:nvSpPr>
          <p:spPr>
            <a:xfrm>
              <a:off x="1132513" y="14571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30"/>
          <p:cNvGrpSpPr/>
          <p:nvPr/>
        </p:nvGrpSpPr>
        <p:grpSpPr>
          <a:xfrm>
            <a:off x="332283" y="486133"/>
            <a:ext cx="382573" cy="377956"/>
            <a:chOff x="8760608" y="-899292"/>
            <a:chExt cx="382573" cy="377956"/>
          </a:xfrm>
        </p:grpSpPr>
        <p:sp>
          <p:nvSpPr>
            <p:cNvPr id="3711" name="Google Shape;3711;p30"/>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0"/>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0"/>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0"/>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0"/>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0"/>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0"/>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0"/>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0"/>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0"/>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0"/>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0"/>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0"/>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0"/>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0"/>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0"/>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0"/>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30"/>
          <p:cNvGrpSpPr/>
          <p:nvPr/>
        </p:nvGrpSpPr>
        <p:grpSpPr>
          <a:xfrm>
            <a:off x="92800" y="3168613"/>
            <a:ext cx="238225" cy="235350"/>
            <a:chOff x="8358300" y="-1138912"/>
            <a:chExt cx="238225" cy="235350"/>
          </a:xfrm>
        </p:grpSpPr>
        <p:sp>
          <p:nvSpPr>
            <p:cNvPr id="3729" name="Google Shape;3729;p30"/>
            <p:cNvSpPr/>
            <p:nvPr/>
          </p:nvSpPr>
          <p:spPr>
            <a:xfrm>
              <a:off x="8504950" y="-957912"/>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0"/>
            <p:cNvSpPr/>
            <p:nvPr/>
          </p:nvSpPr>
          <p:spPr>
            <a:xfrm>
              <a:off x="8424650" y="-955637"/>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0"/>
            <p:cNvSpPr/>
            <p:nvPr/>
          </p:nvSpPr>
          <p:spPr>
            <a:xfrm>
              <a:off x="8374850" y="-1063037"/>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0"/>
            <p:cNvSpPr/>
            <p:nvPr/>
          </p:nvSpPr>
          <p:spPr>
            <a:xfrm>
              <a:off x="8424400" y="-1120912"/>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0"/>
            <p:cNvSpPr/>
            <p:nvPr/>
          </p:nvSpPr>
          <p:spPr>
            <a:xfrm>
              <a:off x="8539900" y="-1081737"/>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0"/>
            <p:cNvSpPr/>
            <p:nvPr/>
          </p:nvSpPr>
          <p:spPr>
            <a:xfrm>
              <a:off x="8545225" y="-1004137"/>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0"/>
            <p:cNvSpPr/>
            <p:nvPr/>
          </p:nvSpPr>
          <p:spPr>
            <a:xfrm>
              <a:off x="8495725" y="-1119887"/>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0"/>
            <p:cNvSpPr/>
            <p:nvPr/>
          </p:nvSpPr>
          <p:spPr>
            <a:xfrm>
              <a:off x="8377950" y="-995912"/>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0"/>
            <p:cNvSpPr/>
            <p:nvPr/>
          </p:nvSpPr>
          <p:spPr>
            <a:xfrm>
              <a:off x="8390975" y="-1097812"/>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0"/>
            <p:cNvSpPr/>
            <p:nvPr/>
          </p:nvSpPr>
          <p:spPr>
            <a:xfrm>
              <a:off x="8454025" y="-1138912"/>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0"/>
            <p:cNvSpPr/>
            <p:nvPr/>
          </p:nvSpPr>
          <p:spPr>
            <a:xfrm>
              <a:off x="8460350" y="-948787"/>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0"/>
            <p:cNvSpPr/>
            <p:nvPr/>
          </p:nvSpPr>
          <p:spPr>
            <a:xfrm>
              <a:off x="8549775" y="-1049112"/>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0"/>
            <p:cNvSpPr/>
            <p:nvPr/>
          </p:nvSpPr>
          <p:spPr>
            <a:xfrm>
              <a:off x="8530775" y="-974612"/>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0"/>
            <p:cNvSpPr/>
            <p:nvPr/>
          </p:nvSpPr>
          <p:spPr>
            <a:xfrm>
              <a:off x="8375775" y="-1111212"/>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0"/>
            <p:cNvSpPr/>
            <p:nvPr/>
          </p:nvSpPr>
          <p:spPr>
            <a:xfrm>
              <a:off x="8358300" y="-1027537"/>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0"/>
            <p:cNvSpPr/>
            <p:nvPr/>
          </p:nvSpPr>
          <p:spPr>
            <a:xfrm>
              <a:off x="8383375" y="-967037"/>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0"/>
            <p:cNvSpPr/>
            <p:nvPr/>
          </p:nvSpPr>
          <p:spPr>
            <a:xfrm>
              <a:off x="8523950" y="-1119812"/>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8E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850" y="445025"/>
            <a:ext cx="7714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sap"/>
              <a:buNone/>
              <a:defRPr sz="3400" b="1">
                <a:solidFill>
                  <a:schemeClr val="dk1"/>
                </a:solidFill>
                <a:latin typeface="Asap"/>
                <a:ea typeface="Asap"/>
                <a:cs typeface="Asap"/>
                <a:sym typeface="Asap"/>
              </a:defRPr>
            </a:lvl1pPr>
            <a:lvl2pPr lvl="1">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2pPr>
            <a:lvl3pPr lvl="2">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3pPr>
            <a:lvl4pPr lvl="3">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4pPr>
            <a:lvl5pPr lvl="4">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5pPr>
            <a:lvl6pPr lvl="5">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6pPr>
            <a:lvl7pPr lvl="6">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7pPr>
            <a:lvl8pPr lvl="7">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8pPr>
            <a:lvl9pPr lvl="8">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4850" y="1152475"/>
            <a:ext cx="7714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1pPr>
            <a:lvl2pPr marL="914400" lvl="1"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2pPr>
            <a:lvl3pPr marL="1371600" lvl="2"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3pPr>
            <a:lvl4pPr marL="1828800" lvl="3"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4pPr>
            <a:lvl5pPr marL="2286000" lvl="4"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5pPr>
            <a:lvl6pPr marL="2743200" lvl="5"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6pPr>
            <a:lvl7pPr marL="3200400" lvl="6"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7pPr>
            <a:lvl8pPr marL="3657600" lvl="7"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8pPr>
            <a:lvl9pPr marL="4114800" lvl="8"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8" r:id="rId7"/>
    <p:sldLayoutId id="2147483671" r:id="rId8"/>
    <p:sldLayoutId id="2147483676"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85"/>
        <p:cNvGrpSpPr/>
        <p:nvPr/>
      </p:nvGrpSpPr>
      <p:grpSpPr>
        <a:xfrm>
          <a:off x="0" y="0"/>
          <a:ext cx="0" cy="0"/>
          <a:chOff x="0" y="0"/>
          <a:chExt cx="0" cy="0"/>
        </a:xfrm>
      </p:grpSpPr>
      <p:sp>
        <p:nvSpPr>
          <p:cNvPr id="4686" name="Google Shape;4686;p42"/>
          <p:cNvSpPr txBox="1">
            <a:spLocks noGrp="1"/>
          </p:cNvSpPr>
          <p:nvPr>
            <p:ph type="subTitle" idx="1"/>
          </p:nvPr>
        </p:nvSpPr>
        <p:spPr>
          <a:xfrm>
            <a:off x="985283" y="3223532"/>
            <a:ext cx="4273926" cy="1118983"/>
          </a:xfrm>
          <a:prstGeom prst="rect">
            <a:avLst/>
          </a:prstGeom>
        </p:spPr>
        <p:txBody>
          <a:bodyPr spcFirstLastPara="1" wrap="square" lIns="91425" tIns="365750" rIns="91425" bIns="91425" anchor="t" anchorCtr="0">
            <a:noAutofit/>
          </a:bodyPr>
          <a:lstStyle/>
          <a:p>
            <a:pPr marL="0" lvl="0" indent="0" algn="ctr" rtl="0">
              <a:spcBef>
                <a:spcPts val="0"/>
              </a:spcBef>
              <a:spcAft>
                <a:spcPts val="0"/>
              </a:spcAft>
              <a:buNone/>
            </a:pPr>
            <a:r>
              <a:rPr lang="en-US" dirty="0"/>
              <a:t> BY : HALA ALENAZI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100" dirty="0"/>
              <a:t>AS PROJECT 1 OF SDAIA DATA SCIENCE BOOTCAMP ( T5 )</a:t>
            </a:r>
            <a:endParaRPr sz="1100" dirty="0"/>
          </a:p>
        </p:txBody>
      </p:sp>
      <p:sp>
        <p:nvSpPr>
          <p:cNvPr id="4687" name="Google Shape;4687;p42"/>
          <p:cNvSpPr txBox="1">
            <a:spLocks noGrp="1"/>
          </p:cNvSpPr>
          <p:nvPr>
            <p:ph type="ctrTitle"/>
          </p:nvPr>
        </p:nvSpPr>
        <p:spPr>
          <a:xfrm>
            <a:off x="713100" y="878957"/>
            <a:ext cx="5006700" cy="2123581"/>
          </a:xfrm>
          <a:prstGeom prst="rect">
            <a:avLst/>
          </a:prstGeom>
        </p:spPr>
        <p:txBody>
          <a:bodyPr spcFirstLastPara="1" wrap="square" lIns="91425" tIns="256025" rIns="91425" bIns="91425" anchor="t" anchorCtr="0">
            <a:noAutofit/>
          </a:bodyPr>
          <a:lstStyle/>
          <a:p>
            <a:pPr marL="0" lvl="0" indent="0" rtl="0">
              <a:spcBef>
                <a:spcPts val="0"/>
              </a:spcBef>
              <a:spcAft>
                <a:spcPts val="0"/>
              </a:spcAft>
              <a:buNone/>
            </a:pPr>
            <a:r>
              <a:rPr lang="en-US" dirty="0"/>
              <a:t> </a:t>
            </a:r>
            <a:r>
              <a:rPr lang="en-US" sz="4800" dirty="0"/>
              <a:t>EDA Pfizer Vaccine Tweets</a:t>
            </a:r>
            <a:endParaRPr dirty="0"/>
          </a:p>
        </p:txBody>
      </p:sp>
      <p:sp>
        <p:nvSpPr>
          <p:cNvPr id="4" name="Google Shape;9825;p74">
            <a:extLst>
              <a:ext uri="{FF2B5EF4-FFF2-40B4-BE49-F238E27FC236}">
                <a16:creationId xmlns:a16="http://schemas.microsoft.com/office/drawing/2014/main" id="{0806103B-D751-44E9-8160-F76A7AE2C51A}"/>
              </a:ext>
            </a:extLst>
          </p:cNvPr>
          <p:cNvSpPr/>
          <p:nvPr/>
        </p:nvSpPr>
        <p:spPr>
          <a:xfrm>
            <a:off x="6216502" y="595421"/>
            <a:ext cx="843516" cy="765545"/>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7C261EF4-DB3D-4A75-BC10-47D99901B7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042" y="1239253"/>
            <a:ext cx="3491832" cy="2827421"/>
          </a:xfrm>
          <a:prstGeom prst="rect">
            <a:avLst/>
          </a:prstGeom>
          <a:noFill/>
          <a:ln>
            <a:noFill/>
          </a:ln>
        </p:spPr>
      </p:pic>
      <p:sp>
        <p:nvSpPr>
          <p:cNvPr id="6" name="مربع نص 5">
            <a:extLst>
              <a:ext uri="{FF2B5EF4-FFF2-40B4-BE49-F238E27FC236}">
                <a16:creationId xmlns:a16="http://schemas.microsoft.com/office/drawing/2014/main" id="{BB1D0551-D8E1-468A-9EA4-D3C3E6440A6A}"/>
              </a:ext>
            </a:extLst>
          </p:cNvPr>
          <p:cNvSpPr txBox="1"/>
          <p:nvPr/>
        </p:nvSpPr>
        <p:spPr>
          <a:xfrm>
            <a:off x="0" y="2343327"/>
            <a:ext cx="5032207" cy="619272"/>
          </a:xfrm>
          <a:prstGeom prst="rect">
            <a:avLst/>
          </a:prstGeom>
          <a:noFill/>
        </p:spPr>
        <p:txBody>
          <a:bodyPr wrap="square">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Top 5 Sources (Platform) of tweets</a:t>
            </a: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people tweets from iPhone devices</a:t>
            </a:r>
          </a:p>
        </p:txBody>
      </p:sp>
    </p:spTree>
    <p:extLst>
      <p:ext uri="{BB962C8B-B14F-4D97-AF65-F5344CB8AC3E}">
        <p14:creationId xmlns:p14="http://schemas.microsoft.com/office/powerpoint/2010/main" val="233341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EF6E3D50-DAFA-4A84-ADD6-43548CCCFB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1311" y="1313331"/>
            <a:ext cx="3478079" cy="2951864"/>
          </a:xfrm>
          <a:prstGeom prst="rect">
            <a:avLst/>
          </a:prstGeom>
          <a:noFill/>
          <a:ln>
            <a:noFill/>
          </a:ln>
        </p:spPr>
      </p:pic>
      <p:sp>
        <p:nvSpPr>
          <p:cNvPr id="6" name="مربع نص 5">
            <a:extLst>
              <a:ext uri="{FF2B5EF4-FFF2-40B4-BE49-F238E27FC236}">
                <a16:creationId xmlns:a16="http://schemas.microsoft.com/office/drawing/2014/main" id="{58649301-2640-4E16-8528-8A45E7C51732}"/>
              </a:ext>
            </a:extLst>
          </p:cNvPr>
          <p:cNvSpPr txBox="1"/>
          <p:nvPr/>
        </p:nvSpPr>
        <p:spPr>
          <a:xfrm>
            <a:off x="451183" y="2421440"/>
            <a:ext cx="3880185" cy="619272"/>
          </a:xfrm>
          <a:prstGeom prst="rect">
            <a:avLst/>
          </a:prstGeom>
          <a:noFill/>
        </p:spPr>
        <p:txBody>
          <a:bodyPr wrap="square">
            <a:spAutoFit/>
          </a:bodyPr>
          <a:lstStyle/>
          <a:p>
            <a:pPr marR="0" lvl="0" algn="ctr" rtl="0">
              <a:lnSpc>
                <a:spcPct val="107000"/>
              </a:lnSpc>
              <a:spcBef>
                <a:spcPts val="0"/>
              </a:spcBef>
              <a:spcAft>
                <a:spcPts val="800"/>
              </a:spcAft>
            </a:pPr>
            <a:r>
              <a:rPr lang="en-US" sz="1600" dirty="0">
                <a:solidFill>
                  <a:schemeClr val="accent4">
                    <a:lumMod val="50000"/>
                  </a:schemeClr>
                </a:solidFill>
                <a:latin typeface="MV Boli" panose="02000500030200090000" pitchFamily="2" charset="0"/>
                <a:ea typeface="Open Sans"/>
              </a:rPr>
              <a:t>The study was from 12-21-2020 to 10-21-2021</a:t>
            </a:r>
          </a:p>
        </p:txBody>
      </p:sp>
    </p:spTree>
    <p:extLst>
      <p:ext uri="{BB962C8B-B14F-4D97-AF65-F5344CB8AC3E}">
        <p14:creationId xmlns:p14="http://schemas.microsoft.com/office/powerpoint/2010/main" val="414197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40D9D711-A3F3-423D-A54F-E9C8B795F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305" y="1377616"/>
            <a:ext cx="4424161" cy="3040130"/>
          </a:xfrm>
          <a:prstGeom prst="rect">
            <a:avLst/>
          </a:prstGeom>
          <a:noFill/>
          <a:ln>
            <a:noFill/>
          </a:ln>
        </p:spPr>
      </p:pic>
      <p:sp>
        <p:nvSpPr>
          <p:cNvPr id="6" name="مربع نص 5">
            <a:extLst>
              <a:ext uri="{FF2B5EF4-FFF2-40B4-BE49-F238E27FC236}">
                <a16:creationId xmlns:a16="http://schemas.microsoft.com/office/drawing/2014/main" id="{BB05C9C8-0B3C-4B7B-AE5A-2248E11B5940}"/>
              </a:ext>
            </a:extLst>
          </p:cNvPr>
          <p:cNvSpPr txBox="1"/>
          <p:nvPr/>
        </p:nvSpPr>
        <p:spPr>
          <a:xfrm>
            <a:off x="412534" y="2566652"/>
            <a:ext cx="3513221" cy="619272"/>
          </a:xfrm>
          <a:prstGeom prst="rect">
            <a:avLst/>
          </a:prstGeom>
          <a:noFill/>
        </p:spPr>
        <p:txBody>
          <a:bodyPr wrap="square">
            <a:spAutoFit/>
          </a:bodyPr>
          <a:lstStyle/>
          <a:p>
            <a:pPr marR="0" lvl="0" algn="ctr" rtl="0">
              <a:lnSpc>
                <a:spcPct val="107000"/>
              </a:lnSpc>
              <a:spcBef>
                <a:spcPts val="0"/>
              </a:spcBef>
              <a:spcAft>
                <a:spcPts val="0"/>
              </a:spcAft>
            </a:pPr>
            <a:r>
              <a:rPr lang="en-US" sz="1600" dirty="0">
                <a:solidFill>
                  <a:schemeClr val="accent4">
                    <a:lumMod val="50000"/>
                  </a:schemeClr>
                </a:solidFill>
                <a:latin typeface="MV Boli" panose="02000500030200090000" pitchFamily="2" charset="0"/>
                <a:ea typeface="Open Sans"/>
              </a:rPr>
              <a:t>locations with most number of users tweets</a:t>
            </a:r>
          </a:p>
        </p:txBody>
      </p:sp>
    </p:spTree>
    <p:extLst>
      <p:ext uri="{BB962C8B-B14F-4D97-AF65-F5344CB8AC3E}">
        <p14:creationId xmlns:p14="http://schemas.microsoft.com/office/powerpoint/2010/main" val="147309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BAE6CCD8-A6BE-4016-94BF-7BF393C334C3}"/>
              </a:ext>
            </a:extLst>
          </p:cNvPr>
          <p:cNvSpPr txBox="1"/>
          <p:nvPr/>
        </p:nvSpPr>
        <p:spPr>
          <a:xfrm>
            <a:off x="2370221" y="1705494"/>
            <a:ext cx="3940342" cy="1323439"/>
          </a:xfrm>
          <a:prstGeom prst="rect">
            <a:avLst/>
          </a:prstGeom>
          <a:noFill/>
        </p:spPr>
        <p:txBody>
          <a:bodyPr wrap="square" rtlCol="1">
            <a:spAutoFit/>
          </a:bodyPr>
          <a:lstStyle/>
          <a:p>
            <a:pPr algn="ctr"/>
            <a:r>
              <a:rPr lang="en-US" sz="4000" b="1" dirty="0">
                <a:solidFill>
                  <a:srgbClr val="4236A5"/>
                </a:solidFill>
                <a:latin typeface="Asap"/>
              </a:rPr>
              <a:t>THANK YOU FOR LISTINING !</a:t>
            </a:r>
            <a:endParaRPr lang="ar-SA" sz="4000" b="1" dirty="0">
              <a:solidFill>
                <a:srgbClr val="4236A5"/>
              </a:solidFill>
              <a:latin typeface="Asap"/>
            </a:endParaRPr>
          </a:p>
        </p:txBody>
      </p:sp>
    </p:spTree>
    <p:extLst>
      <p:ext uri="{BB962C8B-B14F-4D97-AF65-F5344CB8AC3E}">
        <p14:creationId xmlns:p14="http://schemas.microsoft.com/office/powerpoint/2010/main" val="30020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70"/>
          <p:cNvSpPr/>
          <p:nvPr/>
        </p:nvSpPr>
        <p:spPr>
          <a:xfrm>
            <a:off x="712625" y="2344763"/>
            <a:ext cx="1002000" cy="1075800"/>
          </a:xfrm>
          <a:prstGeom prst="roundRect">
            <a:avLst>
              <a:gd name="adj" fmla="val 16667"/>
            </a:avLst>
          </a:pr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70"/>
          <p:cNvSpPr/>
          <p:nvPr/>
        </p:nvSpPr>
        <p:spPr>
          <a:xfrm>
            <a:off x="712625" y="3524538"/>
            <a:ext cx="1002000" cy="1075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70"/>
          <p:cNvSpPr/>
          <p:nvPr/>
        </p:nvSpPr>
        <p:spPr>
          <a:xfrm>
            <a:off x="712625" y="1164975"/>
            <a:ext cx="1002000" cy="1075800"/>
          </a:xfrm>
          <a:prstGeom prst="roundRect">
            <a:avLst>
              <a:gd name="adj" fmla="val 16667"/>
            </a:avLst>
          </a:pr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7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Outlines</a:t>
            </a:r>
            <a:endParaRPr dirty="0"/>
          </a:p>
        </p:txBody>
      </p:sp>
      <p:grpSp>
        <p:nvGrpSpPr>
          <p:cNvPr id="9633" name="Google Shape;9633;p70"/>
          <p:cNvGrpSpPr/>
          <p:nvPr/>
        </p:nvGrpSpPr>
        <p:grpSpPr>
          <a:xfrm>
            <a:off x="943450" y="1228075"/>
            <a:ext cx="480390" cy="3379321"/>
            <a:chOff x="943450" y="1228075"/>
            <a:chExt cx="480390" cy="3379321"/>
          </a:xfrm>
        </p:grpSpPr>
        <p:sp>
          <p:nvSpPr>
            <p:cNvPr id="9634" name="Google Shape;9634;p70"/>
            <p:cNvSpPr/>
            <p:nvPr/>
          </p:nvSpPr>
          <p:spPr>
            <a:xfrm>
              <a:off x="1147269" y="1261818"/>
              <a:ext cx="75349" cy="529740"/>
            </a:xfrm>
            <a:custGeom>
              <a:avLst/>
              <a:gdLst/>
              <a:ahLst/>
              <a:cxnLst/>
              <a:rect l="l" t="t" r="r" b="b"/>
              <a:pathLst>
                <a:path w="1936" h="13611" extrusionOk="0">
                  <a:moveTo>
                    <a:pt x="34" y="0"/>
                  </a:moveTo>
                  <a:lnTo>
                    <a:pt x="1" y="13610"/>
                  </a:lnTo>
                  <a:lnTo>
                    <a:pt x="1902" y="13610"/>
                  </a:lnTo>
                  <a:lnTo>
                    <a:pt x="1936"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70"/>
            <p:cNvSpPr/>
            <p:nvPr/>
          </p:nvSpPr>
          <p:spPr>
            <a:xfrm>
              <a:off x="1065500" y="1228075"/>
              <a:ext cx="241499" cy="45459"/>
            </a:xfrm>
            <a:custGeom>
              <a:avLst/>
              <a:gdLst/>
              <a:ahLst/>
              <a:cxnLst/>
              <a:rect l="l" t="t" r="r" b="b"/>
              <a:pathLst>
                <a:path w="6205" h="1168" extrusionOk="0">
                  <a:moveTo>
                    <a:pt x="367" y="0"/>
                  </a:moveTo>
                  <a:cubicBezTo>
                    <a:pt x="167" y="0"/>
                    <a:pt x="0" y="167"/>
                    <a:pt x="0" y="367"/>
                  </a:cubicBezTo>
                  <a:lnTo>
                    <a:pt x="0" y="767"/>
                  </a:lnTo>
                  <a:cubicBezTo>
                    <a:pt x="0" y="968"/>
                    <a:pt x="134" y="1134"/>
                    <a:pt x="334" y="1134"/>
                  </a:cubicBezTo>
                  <a:lnTo>
                    <a:pt x="5838" y="1168"/>
                  </a:lnTo>
                  <a:cubicBezTo>
                    <a:pt x="6038" y="1168"/>
                    <a:pt x="6205" y="1001"/>
                    <a:pt x="6205" y="801"/>
                  </a:cubicBezTo>
                  <a:lnTo>
                    <a:pt x="6205" y="400"/>
                  </a:lnTo>
                  <a:cubicBezTo>
                    <a:pt x="6205" y="200"/>
                    <a:pt x="6071" y="34"/>
                    <a:pt x="5871" y="34"/>
                  </a:cubicBezTo>
                  <a:lnTo>
                    <a:pt x="367"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70"/>
            <p:cNvSpPr/>
            <p:nvPr/>
          </p:nvSpPr>
          <p:spPr>
            <a:xfrm>
              <a:off x="1157660" y="3754426"/>
              <a:ext cx="22107" cy="852971"/>
            </a:xfrm>
            <a:custGeom>
              <a:avLst/>
              <a:gdLst/>
              <a:ahLst/>
              <a:cxnLst/>
              <a:rect l="l" t="t" r="r" b="b"/>
              <a:pathLst>
                <a:path w="568" h="21916" extrusionOk="0">
                  <a:moveTo>
                    <a:pt x="368" y="0"/>
                  </a:moveTo>
                  <a:cubicBezTo>
                    <a:pt x="234" y="0"/>
                    <a:pt x="134" y="100"/>
                    <a:pt x="134" y="200"/>
                  </a:cubicBezTo>
                  <a:lnTo>
                    <a:pt x="1" y="21682"/>
                  </a:lnTo>
                  <a:cubicBezTo>
                    <a:pt x="1" y="21816"/>
                    <a:pt x="101" y="21916"/>
                    <a:pt x="201" y="21916"/>
                  </a:cubicBezTo>
                  <a:cubicBezTo>
                    <a:pt x="334" y="21916"/>
                    <a:pt x="434" y="21816"/>
                    <a:pt x="434" y="21682"/>
                  </a:cubicBezTo>
                  <a:lnTo>
                    <a:pt x="568" y="200"/>
                  </a:lnTo>
                  <a:cubicBezTo>
                    <a:pt x="568" y="100"/>
                    <a:pt x="468" y="0"/>
                    <a:pt x="3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70"/>
            <p:cNvSpPr/>
            <p:nvPr/>
          </p:nvSpPr>
          <p:spPr>
            <a:xfrm>
              <a:off x="1135593" y="3715468"/>
              <a:ext cx="71457" cy="58458"/>
            </a:xfrm>
            <a:custGeom>
              <a:avLst/>
              <a:gdLst/>
              <a:ahLst/>
              <a:cxnLst/>
              <a:rect l="l" t="t" r="r" b="b"/>
              <a:pathLst>
                <a:path w="1836" h="1502" extrusionOk="0">
                  <a:moveTo>
                    <a:pt x="1" y="1"/>
                  </a:moveTo>
                  <a:lnTo>
                    <a:pt x="1" y="835"/>
                  </a:lnTo>
                  <a:cubicBezTo>
                    <a:pt x="1" y="1201"/>
                    <a:pt x="301" y="1502"/>
                    <a:pt x="634" y="1502"/>
                  </a:cubicBezTo>
                  <a:lnTo>
                    <a:pt x="1202" y="1502"/>
                  </a:lnTo>
                  <a:cubicBezTo>
                    <a:pt x="1535" y="1502"/>
                    <a:pt x="1835" y="1201"/>
                    <a:pt x="1835" y="868"/>
                  </a:cubicBezTo>
                  <a:lnTo>
                    <a:pt x="1835"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70"/>
            <p:cNvSpPr/>
            <p:nvPr/>
          </p:nvSpPr>
          <p:spPr>
            <a:xfrm>
              <a:off x="1092743" y="3520717"/>
              <a:ext cx="161051" cy="196196"/>
            </a:xfrm>
            <a:custGeom>
              <a:avLst/>
              <a:gdLst/>
              <a:ahLst/>
              <a:cxnLst/>
              <a:rect l="l" t="t" r="r" b="b"/>
              <a:pathLst>
                <a:path w="4138" h="5041" extrusionOk="0">
                  <a:moveTo>
                    <a:pt x="1" y="1"/>
                  </a:moveTo>
                  <a:lnTo>
                    <a:pt x="401" y="4271"/>
                  </a:lnTo>
                  <a:cubicBezTo>
                    <a:pt x="497" y="4716"/>
                    <a:pt x="896" y="5040"/>
                    <a:pt x="1338" y="5040"/>
                  </a:cubicBezTo>
                  <a:cubicBezTo>
                    <a:pt x="1359" y="5040"/>
                    <a:pt x="1380" y="5039"/>
                    <a:pt x="1402" y="5038"/>
                  </a:cubicBezTo>
                  <a:lnTo>
                    <a:pt x="2669" y="5038"/>
                  </a:lnTo>
                  <a:cubicBezTo>
                    <a:pt x="2691" y="5039"/>
                    <a:pt x="2713" y="5040"/>
                    <a:pt x="2734" y="5040"/>
                  </a:cubicBezTo>
                  <a:cubicBezTo>
                    <a:pt x="3176" y="5040"/>
                    <a:pt x="3575" y="4718"/>
                    <a:pt x="3670" y="4304"/>
                  </a:cubicBezTo>
                  <a:lnTo>
                    <a:pt x="4137"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70"/>
            <p:cNvSpPr/>
            <p:nvPr/>
          </p:nvSpPr>
          <p:spPr>
            <a:xfrm>
              <a:off x="1092743" y="1768115"/>
              <a:ext cx="171443" cy="1751400"/>
            </a:xfrm>
            <a:custGeom>
              <a:avLst/>
              <a:gdLst/>
              <a:ahLst/>
              <a:cxnLst/>
              <a:rect l="l" t="t" r="r" b="b"/>
              <a:pathLst>
                <a:path w="4405" h="45000" extrusionOk="0">
                  <a:moveTo>
                    <a:pt x="268" y="1"/>
                  </a:moveTo>
                  <a:lnTo>
                    <a:pt x="1" y="45000"/>
                  </a:lnTo>
                  <a:lnTo>
                    <a:pt x="4137" y="45000"/>
                  </a:lnTo>
                  <a:lnTo>
                    <a:pt x="4404" y="34"/>
                  </a:lnTo>
                  <a:lnTo>
                    <a:pt x="2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70"/>
            <p:cNvSpPr/>
            <p:nvPr/>
          </p:nvSpPr>
          <p:spPr>
            <a:xfrm>
              <a:off x="1129094" y="2305587"/>
              <a:ext cx="96132" cy="1178848"/>
            </a:xfrm>
            <a:custGeom>
              <a:avLst/>
              <a:gdLst/>
              <a:ahLst/>
              <a:cxnLst/>
              <a:rect l="l" t="t" r="r" b="b"/>
              <a:pathLst>
                <a:path w="2470" h="30289" extrusionOk="0">
                  <a:moveTo>
                    <a:pt x="1335" y="1"/>
                  </a:moveTo>
                  <a:cubicBezTo>
                    <a:pt x="701" y="1"/>
                    <a:pt x="168" y="534"/>
                    <a:pt x="168" y="1135"/>
                  </a:cubicBezTo>
                  <a:lnTo>
                    <a:pt x="1" y="30256"/>
                  </a:lnTo>
                  <a:lnTo>
                    <a:pt x="2269" y="30289"/>
                  </a:lnTo>
                  <a:lnTo>
                    <a:pt x="2469" y="1168"/>
                  </a:lnTo>
                  <a:cubicBezTo>
                    <a:pt x="2469" y="534"/>
                    <a:pt x="1936" y="34"/>
                    <a:pt x="1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70"/>
            <p:cNvSpPr/>
            <p:nvPr/>
          </p:nvSpPr>
          <p:spPr>
            <a:xfrm>
              <a:off x="1065500" y="3476583"/>
              <a:ext cx="215539" cy="45497"/>
            </a:xfrm>
            <a:custGeom>
              <a:avLst/>
              <a:gdLst/>
              <a:ahLst/>
              <a:cxnLst/>
              <a:rect l="l" t="t" r="r" b="b"/>
              <a:pathLst>
                <a:path w="5538" h="1169" extrusionOk="0">
                  <a:moveTo>
                    <a:pt x="334" y="1"/>
                  </a:moveTo>
                  <a:cubicBezTo>
                    <a:pt x="167" y="1"/>
                    <a:pt x="0" y="134"/>
                    <a:pt x="0" y="334"/>
                  </a:cubicBezTo>
                  <a:lnTo>
                    <a:pt x="0" y="768"/>
                  </a:lnTo>
                  <a:cubicBezTo>
                    <a:pt x="0" y="968"/>
                    <a:pt x="167" y="1135"/>
                    <a:pt x="334" y="1135"/>
                  </a:cubicBezTo>
                  <a:lnTo>
                    <a:pt x="5204" y="1168"/>
                  </a:lnTo>
                  <a:cubicBezTo>
                    <a:pt x="5371" y="1168"/>
                    <a:pt x="5538" y="1002"/>
                    <a:pt x="5538" y="801"/>
                  </a:cubicBezTo>
                  <a:lnTo>
                    <a:pt x="5538" y="368"/>
                  </a:lnTo>
                  <a:cubicBezTo>
                    <a:pt x="5538" y="168"/>
                    <a:pt x="5371" y="34"/>
                    <a:pt x="5204" y="34"/>
                  </a:cubicBezTo>
                  <a:lnTo>
                    <a:pt x="334"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70"/>
            <p:cNvSpPr/>
            <p:nvPr/>
          </p:nvSpPr>
          <p:spPr>
            <a:xfrm>
              <a:off x="1061608" y="1800574"/>
              <a:ext cx="233715" cy="109093"/>
            </a:xfrm>
            <a:custGeom>
              <a:avLst/>
              <a:gdLst/>
              <a:ahLst/>
              <a:cxnLst/>
              <a:rect l="l" t="t" r="r" b="b"/>
              <a:pathLst>
                <a:path w="6005" h="2803" extrusionOk="0">
                  <a:moveTo>
                    <a:pt x="34" y="1"/>
                  </a:moveTo>
                  <a:lnTo>
                    <a:pt x="0" y="1802"/>
                  </a:lnTo>
                  <a:cubicBezTo>
                    <a:pt x="0" y="2336"/>
                    <a:pt x="434" y="2769"/>
                    <a:pt x="968" y="2769"/>
                  </a:cubicBezTo>
                  <a:lnTo>
                    <a:pt x="5037" y="2803"/>
                  </a:lnTo>
                  <a:cubicBezTo>
                    <a:pt x="5571" y="2803"/>
                    <a:pt x="6005" y="2369"/>
                    <a:pt x="6005" y="1869"/>
                  </a:cubicBezTo>
                  <a:lnTo>
                    <a:pt x="6005" y="34"/>
                  </a:lnTo>
                  <a:lnTo>
                    <a:pt x="34" y="1"/>
                  </a:lnTo>
                  <a:close/>
                </a:path>
              </a:pathLst>
            </a:custGeom>
            <a:solidFill>
              <a:schemeClr val="accent3"/>
            </a:solidFill>
            <a:ln w="1000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70"/>
            <p:cNvSpPr/>
            <p:nvPr/>
          </p:nvSpPr>
          <p:spPr>
            <a:xfrm>
              <a:off x="943450" y="1768115"/>
              <a:ext cx="480390" cy="46782"/>
            </a:xfrm>
            <a:custGeom>
              <a:avLst/>
              <a:gdLst/>
              <a:ahLst/>
              <a:cxnLst/>
              <a:rect l="l" t="t" r="r" b="b"/>
              <a:pathLst>
                <a:path w="12343" h="1202" extrusionOk="0">
                  <a:moveTo>
                    <a:pt x="368" y="1"/>
                  </a:moveTo>
                  <a:cubicBezTo>
                    <a:pt x="168" y="1"/>
                    <a:pt x="34" y="134"/>
                    <a:pt x="1" y="334"/>
                  </a:cubicBezTo>
                  <a:lnTo>
                    <a:pt x="1" y="768"/>
                  </a:lnTo>
                  <a:cubicBezTo>
                    <a:pt x="1" y="968"/>
                    <a:pt x="168" y="1135"/>
                    <a:pt x="368" y="1135"/>
                  </a:cubicBezTo>
                  <a:lnTo>
                    <a:pt x="11976" y="1202"/>
                  </a:lnTo>
                  <a:cubicBezTo>
                    <a:pt x="12176" y="1202"/>
                    <a:pt x="12343" y="1035"/>
                    <a:pt x="12343" y="835"/>
                  </a:cubicBezTo>
                  <a:lnTo>
                    <a:pt x="12343" y="434"/>
                  </a:lnTo>
                  <a:cubicBezTo>
                    <a:pt x="12343" y="234"/>
                    <a:pt x="12176" y="67"/>
                    <a:pt x="11976" y="67"/>
                  </a:cubicBezTo>
                  <a:lnTo>
                    <a:pt x="3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70"/>
            <p:cNvSpPr/>
            <p:nvPr/>
          </p:nvSpPr>
          <p:spPr>
            <a:xfrm>
              <a:off x="1129094" y="2038174"/>
              <a:ext cx="9146" cy="1329429"/>
            </a:xfrm>
            <a:custGeom>
              <a:avLst/>
              <a:gdLst/>
              <a:ahLst/>
              <a:cxnLst/>
              <a:rect l="l" t="t" r="r" b="b"/>
              <a:pathLst>
                <a:path w="235" h="34158" extrusionOk="0">
                  <a:moveTo>
                    <a:pt x="1" y="34158"/>
                  </a:moveTo>
                  <a:lnTo>
                    <a:pt x="23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70"/>
            <p:cNvSpPr/>
            <p:nvPr/>
          </p:nvSpPr>
          <p:spPr>
            <a:xfrm>
              <a:off x="1122633" y="2032726"/>
              <a:ext cx="20783" cy="1342662"/>
            </a:xfrm>
            <a:custGeom>
              <a:avLst/>
              <a:gdLst/>
              <a:ahLst/>
              <a:cxnLst/>
              <a:rect l="l" t="t" r="r" b="b"/>
              <a:pathLst>
                <a:path w="534" h="34498" extrusionOk="0">
                  <a:moveTo>
                    <a:pt x="361" y="0"/>
                  </a:moveTo>
                  <a:cubicBezTo>
                    <a:pt x="283" y="0"/>
                    <a:pt x="234" y="82"/>
                    <a:pt x="234" y="140"/>
                  </a:cubicBezTo>
                  <a:lnTo>
                    <a:pt x="33" y="34331"/>
                  </a:lnTo>
                  <a:cubicBezTo>
                    <a:pt x="0" y="34431"/>
                    <a:pt x="100" y="34498"/>
                    <a:pt x="167" y="34498"/>
                  </a:cubicBezTo>
                  <a:cubicBezTo>
                    <a:pt x="267" y="34498"/>
                    <a:pt x="334" y="34431"/>
                    <a:pt x="334" y="34331"/>
                  </a:cubicBezTo>
                  <a:lnTo>
                    <a:pt x="534" y="140"/>
                  </a:lnTo>
                  <a:cubicBezTo>
                    <a:pt x="534" y="82"/>
                    <a:pt x="484" y="0"/>
                    <a:pt x="428" y="0"/>
                  </a:cubicBezTo>
                  <a:cubicBezTo>
                    <a:pt x="419" y="0"/>
                    <a:pt x="410" y="2"/>
                    <a:pt x="400" y="7"/>
                  </a:cubicBezTo>
                  <a:cubicBezTo>
                    <a:pt x="387" y="2"/>
                    <a:pt x="374" y="0"/>
                    <a:pt x="36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70"/>
            <p:cNvSpPr/>
            <p:nvPr/>
          </p:nvSpPr>
          <p:spPr>
            <a:xfrm>
              <a:off x="1129094" y="332339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70"/>
            <p:cNvSpPr/>
            <p:nvPr/>
          </p:nvSpPr>
          <p:spPr>
            <a:xfrm>
              <a:off x="1122633" y="3316820"/>
              <a:ext cx="45459" cy="13116"/>
            </a:xfrm>
            <a:custGeom>
              <a:avLst/>
              <a:gdLst/>
              <a:ahLst/>
              <a:cxnLst/>
              <a:rect l="l" t="t" r="r" b="b"/>
              <a:pathLst>
                <a:path w="1168" h="337" extrusionOk="0">
                  <a:moveTo>
                    <a:pt x="146" y="1"/>
                  </a:moveTo>
                  <a:cubicBezTo>
                    <a:pt x="0" y="1"/>
                    <a:pt x="7" y="336"/>
                    <a:pt x="167" y="336"/>
                  </a:cubicBezTo>
                  <a:lnTo>
                    <a:pt x="1001" y="336"/>
                  </a:lnTo>
                  <a:cubicBezTo>
                    <a:pt x="1101" y="336"/>
                    <a:pt x="1168" y="236"/>
                    <a:pt x="1168" y="170"/>
                  </a:cubicBezTo>
                  <a:cubicBezTo>
                    <a:pt x="1168" y="70"/>
                    <a:pt x="1101" y="3"/>
                    <a:pt x="1001" y="3"/>
                  </a:cubicBezTo>
                  <a:lnTo>
                    <a:pt x="167" y="3"/>
                  </a:lnTo>
                  <a:cubicBezTo>
                    <a:pt x="160" y="1"/>
                    <a:pt x="153" y="1"/>
                    <a:pt x="14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70"/>
            <p:cNvSpPr/>
            <p:nvPr/>
          </p:nvSpPr>
          <p:spPr>
            <a:xfrm>
              <a:off x="1130417" y="3276656"/>
              <a:ext cx="57135" cy="1362"/>
            </a:xfrm>
            <a:custGeom>
              <a:avLst/>
              <a:gdLst/>
              <a:ahLst/>
              <a:cxnLst/>
              <a:rect l="l" t="t" r="r" b="b"/>
              <a:pathLst>
                <a:path w="1468" h="35"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70"/>
            <p:cNvSpPr/>
            <p:nvPr/>
          </p:nvSpPr>
          <p:spPr>
            <a:xfrm>
              <a:off x="1122633" y="3271479"/>
              <a:ext cx="70134" cy="11715"/>
            </a:xfrm>
            <a:custGeom>
              <a:avLst/>
              <a:gdLst/>
              <a:ahLst/>
              <a:cxnLst/>
              <a:rect l="l" t="t" r="r" b="b"/>
              <a:pathLst>
                <a:path w="1802" h="301" extrusionOk="0">
                  <a:moveTo>
                    <a:pt x="200" y="0"/>
                  </a:moveTo>
                  <a:cubicBezTo>
                    <a:pt x="0" y="0"/>
                    <a:pt x="0" y="267"/>
                    <a:pt x="200" y="301"/>
                  </a:cubicBezTo>
                  <a:lnTo>
                    <a:pt x="1635" y="301"/>
                  </a:lnTo>
                  <a:cubicBezTo>
                    <a:pt x="1735" y="301"/>
                    <a:pt x="1801" y="234"/>
                    <a:pt x="1801" y="134"/>
                  </a:cubicBezTo>
                  <a:cubicBezTo>
                    <a:pt x="1801" y="67"/>
                    <a:pt x="1735" y="0"/>
                    <a:pt x="16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70"/>
            <p:cNvSpPr/>
            <p:nvPr/>
          </p:nvSpPr>
          <p:spPr>
            <a:xfrm>
              <a:off x="1130417" y="3231237"/>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70"/>
            <p:cNvSpPr/>
            <p:nvPr/>
          </p:nvSpPr>
          <p:spPr>
            <a:xfrm>
              <a:off x="1122906" y="3224660"/>
              <a:ext cx="46470" cy="13194"/>
            </a:xfrm>
            <a:custGeom>
              <a:avLst/>
              <a:gdLst/>
              <a:ahLst/>
              <a:cxnLst/>
              <a:rect l="l" t="t" r="r" b="b"/>
              <a:pathLst>
                <a:path w="1194" h="339" extrusionOk="0">
                  <a:moveTo>
                    <a:pt x="170" y="1"/>
                  </a:moveTo>
                  <a:cubicBezTo>
                    <a:pt x="1" y="1"/>
                    <a:pt x="1" y="338"/>
                    <a:pt x="170" y="338"/>
                  </a:cubicBezTo>
                  <a:cubicBezTo>
                    <a:pt x="178" y="338"/>
                    <a:pt x="185" y="337"/>
                    <a:pt x="193" y="336"/>
                  </a:cubicBezTo>
                  <a:lnTo>
                    <a:pt x="1027" y="336"/>
                  </a:lnTo>
                  <a:cubicBezTo>
                    <a:pt x="1194" y="303"/>
                    <a:pt x="1194" y="36"/>
                    <a:pt x="1027" y="3"/>
                  </a:cubicBezTo>
                  <a:lnTo>
                    <a:pt x="193" y="3"/>
                  </a:lnTo>
                  <a:cubicBezTo>
                    <a:pt x="185" y="1"/>
                    <a:pt x="178"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70"/>
            <p:cNvSpPr/>
            <p:nvPr/>
          </p:nvSpPr>
          <p:spPr>
            <a:xfrm>
              <a:off x="1130417" y="3184495"/>
              <a:ext cx="57135" cy="1323"/>
            </a:xfrm>
            <a:custGeom>
              <a:avLst/>
              <a:gdLst/>
              <a:ahLst/>
              <a:cxnLst/>
              <a:rect l="l" t="t" r="r" b="b"/>
              <a:pathLst>
                <a:path w="1468" h="34" extrusionOk="0">
                  <a:moveTo>
                    <a:pt x="1468" y="34"/>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70"/>
            <p:cNvSpPr/>
            <p:nvPr/>
          </p:nvSpPr>
          <p:spPr>
            <a:xfrm>
              <a:off x="1123918" y="3179202"/>
              <a:ext cx="69861" cy="11910"/>
            </a:xfrm>
            <a:custGeom>
              <a:avLst/>
              <a:gdLst/>
              <a:ahLst/>
              <a:cxnLst/>
              <a:rect l="l" t="t" r="r" b="b"/>
              <a:pathLst>
                <a:path w="1795" h="306" extrusionOk="0">
                  <a:moveTo>
                    <a:pt x="1656" y="1"/>
                  </a:moveTo>
                  <a:cubicBezTo>
                    <a:pt x="1649" y="1"/>
                    <a:pt x="1642" y="2"/>
                    <a:pt x="1635" y="3"/>
                  </a:cubicBezTo>
                  <a:lnTo>
                    <a:pt x="167" y="3"/>
                  </a:lnTo>
                  <a:cubicBezTo>
                    <a:pt x="101" y="3"/>
                    <a:pt x="0" y="70"/>
                    <a:pt x="0" y="136"/>
                  </a:cubicBezTo>
                  <a:cubicBezTo>
                    <a:pt x="0" y="237"/>
                    <a:pt x="67" y="303"/>
                    <a:pt x="167" y="303"/>
                  </a:cubicBezTo>
                  <a:lnTo>
                    <a:pt x="1635" y="303"/>
                  </a:lnTo>
                  <a:cubicBezTo>
                    <a:pt x="1642" y="305"/>
                    <a:pt x="1649" y="305"/>
                    <a:pt x="1656" y="305"/>
                  </a:cubicBezTo>
                  <a:cubicBezTo>
                    <a:pt x="1795" y="305"/>
                    <a:pt x="1795" y="1"/>
                    <a:pt x="165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70"/>
            <p:cNvSpPr/>
            <p:nvPr/>
          </p:nvSpPr>
          <p:spPr>
            <a:xfrm>
              <a:off x="1130417" y="3139038"/>
              <a:ext cx="32498" cy="39"/>
            </a:xfrm>
            <a:custGeom>
              <a:avLst/>
              <a:gdLst/>
              <a:ahLst/>
              <a:cxnLst/>
              <a:rect l="l" t="t" r="r" b="b"/>
              <a:pathLst>
                <a:path w="835"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70"/>
            <p:cNvSpPr/>
            <p:nvPr/>
          </p:nvSpPr>
          <p:spPr>
            <a:xfrm>
              <a:off x="1125202" y="3132500"/>
              <a:ext cx="45186" cy="13155"/>
            </a:xfrm>
            <a:custGeom>
              <a:avLst/>
              <a:gdLst/>
              <a:ahLst/>
              <a:cxnLst/>
              <a:rect l="l" t="t" r="r" b="b"/>
              <a:pathLst>
                <a:path w="1161" h="338" extrusionOk="0">
                  <a:moveTo>
                    <a:pt x="991" y="0"/>
                  </a:moveTo>
                  <a:cubicBezTo>
                    <a:pt x="984" y="0"/>
                    <a:pt x="976" y="1"/>
                    <a:pt x="968" y="2"/>
                  </a:cubicBezTo>
                  <a:lnTo>
                    <a:pt x="134" y="2"/>
                  </a:lnTo>
                  <a:cubicBezTo>
                    <a:pt x="68" y="2"/>
                    <a:pt x="1" y="102"/>
                    <a:pt x="1" y="169"/>
                  </a:cubicBezTo>
                  <a:cubicBezTo>
                    <a:pt x="1" y="269"/>
                    <a:pt x="68" y="336"/>
                    <a:pt x="134" y="336"/>
                  </a:cubicBezTo>
                  <a:lnTo>
                    <a:pt x="968" y="336"/>
                  </a:lnTo>
                  <a:cubicBezTo>
                    <a:pt x="976" y="337"/>
                    <a:pt x="984" y="338"/>
                    <a:pt x="991" y="338"/>
                  </a:cubicBezTo>
                  <a:cubicBezTo>
                    <a:pt x="1161" y="338"/>
                    <a:pt x="1161" y="0"/>
                    <a:pt x="99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70"/>
            <p:cNvSpPr/>
            <p:nvPr/>
          </p:nvSpPr>
          <p:spPr>
            <a:xfrm>
              <a:off x="1131701" y="3093620"/>
              <a:ext cx="55850" cy="39"/>
            </a:xfrm>
            <a:custGeom>
              <a:avLst/>
              <a:gdLst/>
              <a:ahLst/>
              <a:cxnLst/>
              <a:rect l="l" t="t" r="r" b="b"/>
              <a:pathLst>
                <a:path w="1435" h="1" extrusionOk="0">
                  <a:moveTo>
                    <a:pt x="14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70"/>
            <p:cNvSpPr/>
            <p:nvPr/>
          </p:nvSpPr>
          <p:spPr>
            <a:xfrm>
              <a:off x="1123918" y="3087042"/>
              <a:ext cx="70134" cy="13116"/>
            </a:xfrm>
            <a:custGeom>
              <a:avLst/>
              <a:gdLst/>
              <a:ahLst/>
              <a:cxnLst/>
              <a:rect l="l" t="t" r="r" b="b"/>
              <a:pathLst>
                <a:path w="1802" h="337" extrusionOk="0">
                  <a:moveTo>
                    <a:pt x="176" y="1"/>
                  </a:moveTo>
                  <a:cubicBezTo>
                    <a:pt x="1" y="1"/>
                    <a:pt x="9" y="336"/>
                    <a:pt x="201" y="336"/>
                  </a:cubicBezTo>
                  <a:lnTo>
                    <a:pt x="1635" y="336"/>
                  </a:lnTo>
                  <a:cubicBezTo>
                    <a:pt x="1735" y="336"/>
                    <a:pt x="1802" y="236"/>
                    <a:pt x="1802" y="169"/>
                  </a:cubicBezTo>
                  <a:cubicBezTo>
                    <a:pt x="1802" y="69"/>
                    <a:pt x="1735" y="3"/>
                    <a:pt x="1668" y="3"/>
                  </a:cubicBezTo>
                  <a:lnTo>
                    <a:pt x="201" y="3"/>
                  </a:lnTo>
                  <a:cubicBezTo>
                    <a:pt x="192" y="1"/>
                    <a:pt x="184" y="1"/>
                    <a:pt x="17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70"/>
            <p:cNvSpPr/>
            <p:nvPr/>
          </p:nvSpPr>
          <p:spPr>
            <a:xfrm>
              <a:off x="1131701" y="3046878"/>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70"/>
            <p:cNvSpPr/>
            <p:nvPr/>
          </p:nvSpPr>
          <p:spPr>
            <a:xfrm>
              <a:off x="1125202" y="3041702"/>
              <a:ext cx="44174" cy="11715"/>
            </a:xfrm>
            <a:custGeom>
              <a:avLst/>
              <a:gdLst/>
              <a:ahLst/>
              <a:cxnLst/>
              <a:rect l="l" t="t" r="r" b="b"/>
              <a:pathLst>
                <a:path w="1135" h="301" extrusionOk="0">
                  <a:moveTo>
                    <a:pt x="168" y="0"/>
                  </a:moveTo>
                  <a:cubicBezTo>
                    <a:pt x="68" y="0"/>
                    <a:pt x="1" y="67"/>
                    <a:pt x="1" y="134"/>
                  </a:cubicBezTo>
                  <a:cubicBezTo>
                    <a:pt x="1" y="234"/>
                    <a:pt x="68" y="300"/>
                    <a:pt x="168" y="300"/>
                  </a:cubicBezTo>
                  <a:lnTo>
                    <a:pt x="1002" y="300"/>
                  </a:lnTo>
                  <a:cubicBezTo>
                    <a:pt x="1068" y="300"/>
                    <a:pt x="1135" y="234"/>
                    <a:pt x="1135" y="134"/>
                  </a:cubicBezTo>
                  <a:cubicBezTo>
                    <a:pt x="1135"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70"/>
            <p:cNvSpPr/>
            <p:nvPr/>
          </p:nvSpPr>
          <p:spPr>
            <a:xfrm>
              <a:off x="1131701" y="3001459"/>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70"/>
            <p:cNvSpPr/>
            <p:nvPr/>
          </p:nvSpPr>
          <p:spPr>
            <a:xfrm>
              <a:off x="1125202" y="2994882"/>
              <a:ext cx="69900" cy="13155"/>
            </a:xfrm>
            <a:custGeom>
              <a:avLst/>
              <a:gdLst/>
              <a:ahLst/>
              <a:cxnLst/>
              <a:rect l="l" t="t" r="r" b="b"/>
              <a:pathLst>
                <a:path w="1796" h="338" extrusionOk="0">
                  <a:moveTo>
                    <a:pt x="1655" y="0"/>
                  </a:moveTo>
                  <a:cubicBezTo>
                    <a:pt x="1648" y="0"/>
                    <a:pt x="1642" y="1"/>
                    <a:pt x="1635" y="2"/>
                  </a:cubicBezTo>
                  <a:lnTo>
                    <a:pt x="168" y="2"/>
                  </a:lnTo>
                  <a:cubicBezTo>
                    <a:pt x="68" y="2"/>
                    <a:pt x="1" y="69"/>
                    <a:pt x="1" y="169"/>
                  </a:cubicBezTo>
                  <a:cubicBezTo>
                    <a:pt x="1" y="236"/>
                    <a:pt x="68" y="336"/>
                    <a:pt x="168" y="336"/>
                  </a:cubicBezTo>
                  <a:lnTo>
                    <a:pt x="1635" y="336"/>
                  </a:lnTo>
                  <a:cubicBezTo>
                    <a:pt x="1642" y="337"/>
                    <a:pt x="1648" y="338"/>
                    <a:pt x="1655" y="338"/>
                  </a:cubicBezTo>
                  <a:cubicBezTo>
                    <a:pt x="1796" y="338"/>
                    <a:pt x="1796" y="0"/>
                    <a:pt x="165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70"/>
            <p:cNvSpPr/>
            <p:nvPr/>
          </p:nvSpPr>
          <p:spPr>
            <a:xfrm>
              <a:off x="1131701" y="295600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70"/>
            <p:cNvSpPr/>
            <p:nvPr/>
          </p:nvSpPr>
          <p:spPr>
            <a:xfrm>
              <a:off x="1125202" y="2949502"/>
              <a:ext cx="45497" cy="11754"/>
            </a:xfrm>
            <a:custGeom>
              <a:avLst/>
              <a:gdLst/>
              <a:ahLst/>
              <a:cxnLst/>
              <a:rect l="l" t="t" r="r" b="b"/>
              <a:pathLst>
                <a:path w="1169" h="302" extrusionOk="0">
                  <a:moveTo>
                    <a:pt x="168" y="1"/>
                  </a:moveTo>
                  <a:cubicBezTo>
                    <a:pt x="101" y="1"/>
                    <a:pt x="34" y="68"/>
                    <a:pt x="34" y="134"/>
                  </a:cubicBezTo>
                  <a:cubicBezTo>
                    <a:pt x="1" y="234"/>
                    <a:pt x="101" y="301"/>
                    <a:pt x="168" y="301"/>
                  </a:cubicBezTo>
                  <a:lnTo>
                    <a:pt x="1002" y="301"/>
                  </a:lnTo>
                  <a:cubicBezTo>
                    <a:pt x="1102" y="301"/>
                    <a:pt x="1168" y="234"/>
                    <a:pt x="1168" y="134"/>
                  </a:cubicBezTo>
                  <a:cubicBezTo>
                    <a:pt x="1168" y="68"/>
                    <a:pt x="1102" y="1"/>
                    <a:pt x="10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70"/>
            <p:cNvSpPr/>
            <p:nvPr/>
          </p:nvSpPr>
          <p:spPr>
            <a:xfrm>
              <a:off x="1131701" y="2909260"/>
              <a:ext cx="57173" cy="39"/>
            </a:xfrm>
            <a:custGeom>
              <a:avLst/>
              <a:gdLst/>
              <a:ahLst/>
              <a:cxnLst/>
              <a:rect l="l" t="t" r="r" b="b"/>
              <a:pathLst>
                <a:path w="1469" h="1" extrusionOk="0">
                  <a:moveTo>
                    <a:pt x="14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70"/>
            <p:cNvSpPr/>
            <p:nvPr/>
          </p:nvSpPr>
          <p:spPr>
            <a:xfrm>
              <a:off x="1126525" y="2902761"/>
              <a:ext cx="68849" cy="13038"/>
            </a:xfrm>
            <a:custGeom>
              <a:avLst/>
              <a:gdLst/>
              <a:ahLst/>
              <a:cxnLst/>
              <a:rect l="l" t="t" r="r" b="b"/>
              <a:pathLst>
                <a:path w="1769" h="335" extrusionOk="0">
                  <a:moveTo>
                    <a:pt x="134" y="1"/>
                  </a:moveTo>
                  <a:cubicBezTo>
                    <a:pt x="67" y="1"/>
                    <a:pt x="0" y="101"/>
                    <a:pt x="0" y="168"/>
                  </a:cubicBezTo>
                  <a:cubicBezTo>
                    <a:pt x="0" y="268"/>
                    <a:pt x="67" y="335"/>
                    <a:pt x="134" y="335"/>
                  </a:cubicBezTo>
                  <a:lnTo>
                    <a:pt x="1601" y="335"/>
                  </a:lnTo>
                  <a:cubicBezTo>
                    <a:pt x="1701" y="335"/>
                    <a:pt x="1768" y="268"/>
                    <a:pt x="1768" y="168"/>
                  </a:cubicBezTo>
                  <a:cubicBezTo>
                    <a:pt x="1768" y="101"/>
                    <a:pt x="1701" y="1"/>
                    <a:pt x="16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70"/>
            <p:cNvSpPr/>
            <p:nvPr/>
          </p:nvSpPr>
          <p:spPr>
            <a:xfrm>
              <a:off x="1132986" y="2863842"/>
              <a:ext cx="31214" cy="39"/>
            </a:xfrm>
            <a:custGeom>
              <a:avLst/>
              <a:gdLst/>
              <a:ahLst/>
              <a:cxnLst/>
              <a:rect l="l" t="t" r="r" b="b"/>
              <a:pathLst>
                <a:path w="802" h="1" extrusionOk="0">
                  <a:moveTo>
                    <a:pt x="802"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70"/>
            <p:cNvSpPr/>
            <p:nvPr/>
          </p:nvSpPr>
          <p:spPr>
            <a:xfrm>
              <a:off x="1125552" y="2857264"/>
              <a:ext cx="45147" cy="11871"/>
            </a:xfrm>
            <a:custGeom>
              <a:avLst/>
              <a:gdLst/>
              <a:ahLst/>
              <a:cxnLst/>
              <a:rect l="l" t="t" r="r" b="b"/>
              <a:pathLst>
                <a:path w="1160" h="305" extrusionOk="0">
                  <a:moveTo>
                    <a:pt x="167" y="0"/>
                  </a:moveTo>
                  <a:cubicBezTo>
                    <a:pt x="0" y="0"/>
                    <a:pt x="0" y="305"/>
                    <a:pt x="167" y="305"/>
                  </a:cubicBezTo>
                  <a:cubicBezTo>
                    <a:pt x="175" y="305"/>
                    <a:pt x="183" y="304"/>
                    <a:pt x="192" y="303"/>
                  </a:cubicBezTo>
                  <a:lnTo>
                    <a:pt x="1026" y="303"/>
                  </a:lnTo>
                  <a:cubicBezTo>
                    <a:pt x="1093" y="303"/>
                    <a:pt x="1159" y="236"/>
                    <a:pt x="1159" y="169"/>
                  </a:cubicBezTo>
                  <a:cubicBezTo>
                    <a:pt x="1159" y="69"/>
                    <a:pt x="1093" y="2"/>
                    <a:pt x="1026" y="2"/>
                  </a:cubicBezTo>
                  <a:lnTo>
                    <a:pt x="192" y="2"/>
                  </a:lnTo>
                  <a:cubicBezTo>
                    <a:pt x="183" y="1"/>
                    <a:pt x="175" y="0"/>
                    <a:pt x="167"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70"/>
            <p:cNvSpPr/>
            <p:nvPr/>
          </p:nvSpPr>
          <p:spPr>
            <a:xfrm>
              <a:off x="1132986" y="2817100"/>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70"/>
            <p:cNvSpPr/>
            <p:nvPr/>
          </p:nvSpPr>
          <p:spPr>
            <a:xfrm>
              <a:off x="1126525" y="2811885"/>
              <a:ext cx="70134" cy="11754"/>
            </a:xfrm>
            <a:custGeom>
              <a:avLst/>
              <a:gdLst/>
              <a:ahLst/>
              <a:cxnLst/>
              <a:rect l="l" t="t" r="r" b="b"/>
              <a:pathLst>
                <a:path w="1802" h="302" extrusionOk="0">
                  <a:moveTo>
                    <a:pt x="167" y="1"/>
                  </a:moveTo>
                  <a:cubicBezTo>
                    <a:pt x="67" y="1"/>
                    <a:pt x="0" y="68"/>
                    <a:pt x="0" y="134"/>
                  </a:cubicBezTo>
                  <a:cubicBezTo>
                    <a:pt x="0" y="234"/>
                    <a:pt x="67" y="301"/>
                    <a:pt x="167" y="301"/>
                  </a:cubicBezTo>
                  <a:lnTo>
                    <a:pt x="1635" y="301"/>
                  </a:lnTo>
                  <a:cubicBezTo>
                    <a:pt x="1801" y="268"/>
                    <a:pt x="1801" y="1"/>
                    <a:pt x="1635"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70"/>
            <p:cNvSpPr/>
            <p:nvPr/>
          </p:nvSpPr>
          <p:spPr>
            <a:xfrm>
              <a:off x="1132986" y="277164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70"/>
            <p:cNvSpPr/>
            <p:nvPr/>
          </p:nvSpPr>
          <p:spPr>
            <a:xfrm>
              <a:off x="1126525" y="2765182"/>
              <a:ext cx="45459" cy="12999"/>
            </a:xfrm>
            <a:custGeom>
              <a:avLst/>
              <a:gdLst/>
              <a:ahLst/>
              <a:cxnLst/>
              <a:rect l="l" t="t" r="r" b="b"/>
              <a:pathLst>
                <a:path w="1168" h="334" extrusionOk="0">
                  <a:moveTo>
                    <a:pt x="167" y="0"/>
                  </a:moveTo>
                  <a:cubicBezTo>
                    <a:pt x="100" y="0"/>
                    <a:pt x="0" y="67"/>
                    <a:pt x="0" y="167"/>
                  </a:cubicBezTo>
                  <a:cubicBezTo>
                    <a:pt x="0" y="234"/>
                    <a:pt x="67" y="334"/>
                    <a:pt x="167" y="334"/>
                  </a:cubicBezTo>
                  <a:lnTo>
                    <a:pt x="1001" y="334"/>
                  </a:lnTo>
                  <a:cubicBezTo>
                    <a:pt x="1101" y="334"/>
                    <a:pt x="1168" y="234"/>
                    <a:pt x="1168" y="167"/>
                  </a:cubicBezTo>
                  <a:cubicBezTo>
                    <a:pt x="1168" y="67"/>
                    <a:pt x="1101" y="0"/>
                    <a:pt x="100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70"/>
            <p:cNvSpPr/>
            <p:nvPr/>
          </p:nvSpPr>
          <p:spPr>
            <a:xfrm>
              <a:off x="1132986" y="2726224"/>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70"/>
            <p:cNvSpPr/>
            <p:nvPr/>
          </p:nvSpPr>
          <p:spPr>
            <a:xfrm>
              <a:off x="1127809" y="2719724"/>
              <a:ext cx="68849" cy="11715"/>
            </a:xfrm>
            <a:custGeom>
              <a:avLst/>
              <a:gdLst/>
              <a:ahLst/>
              <a:cxnLst/>
              <a:rect l="l" t="t" r="r" b="b"/>
              <a:pathLst>
                <a:path w="1769" h="301" extrusionOk="0">
                  <a:moveTo>
                    <a:pt x="134" y="1"/>
                  </a:moveTo>
                  <a:cubicBezTo>
                    <a:pt x="67" y="1"/>
                    <a:pt x="1" y="67"/>
                    <a:pt x="1" y="167"/>
                  </a:cubicBezTo>
                  <a:cubicBezTo>
                    <a:pt x="1" y="234"/>
                    <a:pt x="67" y="301"/>
                    <a:pt x="134" y="301"/>
                  </a:cubicBezTo>
                  <a:lnTo>
                    <a:pt x="1602" y="301"/>
                  </a:lnTo>
                  <a:cubicBezTo>
                    <a:pt x="1702" y="301"/>
                    <a:pt x="1768" y="234"/>
                    <a:pt x="1768" y="167"/>
                  </a:cubicBezTo>
                  <a:cubicBezTo>
                    <a:pt x="1768" y="67"/>
                    <a:pt x="1702" y="1"/>
                    <a:pt x="16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70"/>
            <p:cNvSpPr/>
            <p:nvPr/>
          </p:nvSpPr>
          <p:spPr>
            <a:xfrm>
              <a:off x="1134309" y="2679482"/>
              <a:ext cx="31175" cy="39"/>
            </a:xfrm>
            <a:custGeom>
              <a:avLst/>
              <a:gdLst/>
              <a:ahLst/>
              <a:cxnLst/>
              <a:rect l="l" t="t" r="r" b="b"/>
              <a:pathLst>
                <a:path w="801" h="1" extrusionOk="0">
                  <a:moveTo>
                    <a:pt x="801"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70"/>
            <p:cNvSpPr/>
            <p:nvPr/>
          </p:nvSpPr>
          <p:spPr>
            <a:xfrm>
              <a:off x="1127809" y="2672983"/>
              <a:ext cx="44174" cy="13038"/>
            </a:xfrm>
            <a:custGeom>
              <a:avLst/>
              <a:gdLst/>
              <a:ahLst/>
              <a:cxnLst/>
              <a:rect l="l" t="t" r="r" b="b"/>
              <a:pathLst>
                <a:path w="1135" h="335" extrusionOk="0">
                  <a:moveTo>
                    <a:pt x="167" y="1"/>
                  </a:moveTo>
                  <a:cubicBezTo>
                    <a:pt x="67" y="1"/>
                    <a:pt x="1" y="67"/>
                    <a:pt x="1" y="168"/>
                  </a:cubicBezTo>
                  <a:cubicBezTo>
                    <a:pt x="1" y="268"/>
                    <a:pt x="67" y="334"/>
                    <a:pt x="167" y="334"/>
                  </a:cubicBezTo>
                  <a:lnTo>
                    <a:pt x="1001" y="334"/>
                  </a:lnTo>
                  <a:cubicBezTo>
                    <a:pt x="1068" y="334"/>
                    <a:pt x="1135" y="268"/>
                    <a:pt x="1135" y="168"/>
                  </a:cubicBezTo>
                  <a:cubicBezTo>
                    <a:pt x="1135" y="101"/>
                    <a:pt x="1068" y="1"/>
                    <a:pt x="10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70"/>
            <p:cNvSpPr/>
            <p:nvPr/>
          </p:nvSpPr>
          <p:spPr>
            <a:xfrm>
              <a:off x="1134309" y="2634064"/>
              <a:ext cx="57173" cy="39"/>
            </a:xfrm>
            <a:custGeom>
              <a:avLst/>
              <a:gdLst/>
              <a:ahLst/>
              <a:cxnLst/>
              <a:rect l="l" t="t" r="r" b="b"/>
              <a:pathLst>
                <a:path w="1469"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70"/>
            <p:cNvSpPr/>
            <p:nvPr/>
          </p:nvSpPr>
          <p:spPr>
            <a:xfrm>
              <a:off x="1127809" y="2627486"/>
              <a:ext cx="69861" cy="11871"/>
            </a:xfrm>
            <a:custGeom>
              <a:avLst/>
              <a:gdLst/>
              <a:ahLst/>
              <a:cxnLst/>
              <a:rect l="l" t="t" r="r" b="b"/>
              <a:pathLst>
                <a:path w="1795" h="305" extrusionOk="0">
                  <a:moveTo>
                    <a:pt x="1656" y="0"/>
                  </a:moveTo>
                  <a:cubicBezTo>
                    <a:pt x="1649" y="0"/>
                    <a:pt x="1642" y="1"/>
                    <a:pt x="1635" y="2"/>
                  </a:cubicBezTo>
                  <a:lnTo>
                    <a:pt x="167" y="2"/>
                  </a:lnTo>
                  <a:cubicBezTo>
                    <a:pt x="67" y="2"/>
                    <a:pt x="1" y="69"/>
                    <a:pt x="1" y="169"/>
                  </a:cubicBezTo>
                  <a:cubicBezTo>
                    <a:pt x="1" y="236"/>
                    <a:pt x="67" y="302"/>
                    <a:pt x="167" y="302"/>
                  </a:cubicBezTo>
                  <a:lnTo>
                    <a:pt x="1635" y="302"/>
                  </a:lnTo>
                  <a:cubicBezTo>
                    <a:pt x="1642" y="304"/>
                    <a:pt x="1649" y="305"/>
                    <a:pt x="1656" y="305"/>
                  </a:cubicBezTo>
                  <a:cubicBezTo>
                    <a:pt x="1795" y="305"/>
                    <a:pt x="1795" y="0"/>
                    <a:pt x="1656"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70"/>
            <p:cNvSpPr/>
            <p:nvPr/>
          </p:nvSpPr>
          <p:spPr>
            <a:xfrm>
              <a:off x="1134309" y="2587322"/>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70"/>
            <p:cNvSpPr/>
            <p:nvPr/>
          </p:nvSpPr>
          <p:spPr>
            <a:xfrm>
              <a:off x="1126525" y="2580822"/>
              <a:ext cx="46782" cy="12999"/>
            </a:xfrm>
            <a:custGeom>
              <a:avLst/>
              <a:gdLst/>
              <a:ahLst/>
              <a:cxnLst/>
              <a:rect l="l" t="t" r="r" b="b"/>
              <a:pathLst>
                <a:path w="1202" h="334" extrusionOk="0">
                  <a:moveTo>
                    <a:pt x="200" y="0"/>
                  </a:moveTo>
                  <a:cubicBezTo>
                    <a:pt x="0" y="0"/>
                    <a:pt x="0" y="334"/>
                    <a:pt x="200" y="334"/>
                  </a:cubicBezTo>
                  <a:lnTo>
                    <a:pt x="1034" y="334"/>
                  </a:lnTo>
                  <a:cubicBezTo>
                    <a:pt x="1134" y="334"/>
                    <a:pt x="1201" y="267"/>
                    <a:pt x="1201" y="167"/>
                  </a:cubicBezTo>
                  <a:cubicBezTo>
                    <a:pt x="1201" y="110"/>
                    <a:pt x="1151" y="27"/>
                    <a:pt x="1073" y="27"/>
                  </a:cubicBezTo>
                  <a:cubicBezTo>
                    <a:pt x="1061" y="27"/>
                    <a:pt x="1048" y="29"/>
                    <a:pt x="1034" y="34"/>
                  </a:cubicBezTo>
                  <a:lnTo>
                    <a:pt x="200" y="34"/>
                  </a:lnTo>
                  <a:lnTo>
                    <a:pt x="200" y="0"/>
                  </a:ln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70"/>
            <p:cNvSpPr/>
            <p:nvPr/>
          </p:nvSpPr>
          <p:spPr>
            <a:xfrm>
              <a:off x="1134309" y="2541865"/>
              <a:ext cx="57173" cy="39"/>
            </a:xfrm>
            <a:custGeom>
              <a:avLst/>
              <a:gdLst/>
              <a:ahLst/>
              <a:cxnLst/>
              <a:rect l="l" t="t" r="r" b="b"/>
              <a:pathLst>
                <a:path w="1469"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70"/>
            <p:cNvSpPr/>
            <p:nvPr/>
          </p:nvSpPr>
          <p:spPr>
            <a:xfrm>
              <a:off x="1127809" y="2535287"/>
              <a:ext cx="71107" cy="11910"/>
            </a:xfrm>
            <a:custGeom>
              <a:avLst/>
              <a:gdLst/>
              <a:ahLst/>
              <a:cxnLst/>
              <a:rect l="l" t="t" r="r" b="b"/>
              <a:pathLst>
                <a:path w="1827" h="306" extrusionOk="0">
                  <a:moveTo>
                    <a:pt x="1660" y="1"/>
                  </a:moveTo>
                  <a:cubicBezTo>
                    <a:pt x="1652" y="1"/>
                    <a:pt x="1644" y="1"/>
                    <a:pt x="1635" y="3"/>
                  </a:cubicBezTo>
                  <a:lnTo>
                    <a:pt x="167" y="3"/>
                  </a:lnTo>
                  <a:cubicBezTo>
                    <a:pt x="101" y="3"/>
                    <a:pt x="34" y="70"/>
                    <a:pt x="34" y="170"/>
                  </a:cubicBezTo>
                  <a:cubicBezTo>
                    <a:pt x="1" y="236"/>
                    <a:pt x="101" y="303"/>
                    <a:pt x="167" y="303"/>
                  </a:cubicBezTo>
                  <a:lnTo>
                    <a:pt x="1635" y="303"/>
                  </a:lnTo>
                  <a:cubicBezTo>
                    <a:pt x="1644" y="305"/>
                    <a:pt x="1652" y="305"/>
                    <a:pt x="1660" y="305"/>
                  </a:cubicBezTo>
                  <a:cubicBezTo>
                    <a:pt x="1827" y="305"/>
                    <a:pt x="1827" y="1"/>
                    <a:pt x="166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70"/>
            <p:cNvSpPr/>
            <p:nvPr/>
          </p:nvSpPr>
          <p:spPr>
            <a:xfrm>
              <a:off x="1134309" y="2495123"/>
              <a:ext cx="32498" cy="1362"/>
            </a:xfrm>
            <a:custGeom>
              <a:avLst/>
              <a:gdLst/>
              <a:ahLst/>
              <a:cxnLst/>
              <a:rect l="l" t="t" r="r" b="b"/>
              <a:pathLst>
                <a:path w="835" h="35" extrusionOk="0">
                  <a:moveTo>
                    <a:pt x="834"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70"/>
            <p:cNvSpPr/>
            <p:nvPr/>
          </p:nvSpPr>
          <p:spPr>
            <a:xfrm>
              <a:off x="1129094" y="2489947"/>
              <a:ext cx="46782" cy="11715"/>
            </a:xfrm>
            <a:custGeom>
              <a:avLst/>
              <a:gdLst/>
              <a:ahLst/>
              <a:cxnLst/>
              <a:rect l="l" t="t" r="r" b="b"/>
              <a:pathLst>
                <a:path w="1202" h="301" extrusionOk="0">
                  <a:moveTo>
                    <a:pt x="134" y="0"/>
                  </a:moveTo>
                  <a:cubicBezTo>
                    <a:pt x="68" y="0"/>
                    <a:pt x="1" y="67"/>
                    <a:pt x="1" y="167"/>
                  </a:cubicBezTo>
                  <a:cubicBezTo>
                    <a:pt x="1" y="234"/>
                    <a:pt x="68" y="301"/>
                    <a:pt x="134" y="301"/>
                  </a:cubicBezTo>
                  <a:lnTo>
                    <a:pt x="968" y="301"/>
                  </a:lnTo>
                  <a:cubicBezTo>
                    <a:pt x="1202" y="301"/>
                    <a:pt x="1202"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70"/>
            <p:cNvSpPr/>
            <p:nvPr/>
          </p:nvSpPr>
          <p:spPr>
            <a:xfrm>
              <a:off x="1135593" y="2449704"/>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70"/>
            <p:cNvSpPr/>
            <p:nvPr/>
          </p:nvSpPr>
          <p:spPr>
            <a:xfrm>
              <a:off x="1128121" y="2443127"/>
              <a:ext cx="69822" cy="13194"/>
            </a:xfrm>
            <a:custGeom>
              <a:avLst/>
              <a:gdLst/>
              <a:ahLst/>
              <a:cxnLst/>
              <a:rect l="l" t="t" r="r" b="b"/>
              <a:pathLst>
                <a:path w="1794" h="339" extrusionOk="0">
                  <a:moveTo>
                    <a:pt x="170" y="1"/>
                  </a:moveTo>
                  <a:cubicBezTo>
                    <a:pt x="0" y="1"/>
                    <a:pt x="0" y="338"/>
                    <a:pt x="170" y="338"/>
                  </a:cubicBezTo>
                  <a:cubicBezTo>
                    <a:pt x="177" y="338"/>
                    <a:pt x="185" y="337"/>
                    <a:pt x="193" y="336"/>
                  </a:cubicBezTo>
                  <a:lnTo>
                    <a:pt x="1660" y="336"/>
                  </a:lnTo>
                  <a:cubicBezTo>
                    <a:pt x="1727" y="336"/>
                    <a:pt x="1794" y="269"/>
                    <a:pt x="1794" y="169"/>
                  </a:cubicBezTo>
                  <a:cubicBezTo>
                    <a:pt x="1794" y="103"/>
                    <a:pt x="1727" y="3"/>
                    <a:pt x="1660" y="3"/>
                  </a:cubicBezTo>
                  <a:lnTo>
                    <a:pt x="193" y="3"/>
                  </a:lnTo>
                  <a:cubicBezTo>
                    <a:pt x="185" y="1"/>
                    <a:pt x="177"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70"/>
            <p:cNvSpPr/>
            <p:nvPr/>
          </p:nvSpPr>
          <p:spPr>
            <a:xfrm>
              <a:off x="1135593" y="240424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70"/>
            <p:cNvSpPr/>
            <p:nvPr/>
          </p:nvSpPr>
          <p:spPr>
            <a:xfrm>
              <a:off x="1129094" y="2397786"/>
              <a:ext cx="45497" cy="11715"/>
            </a:xfrm>
            <a:custGeom>
              <a:avLst/>
              <a:gdLst/>
              <a:ahLst/>
              <a:cxnLst/>
              <a:rect l="l" t="t" r="r" b="b"/>
              <a:pathLst>
                <a:path w="1169" h="301" extrusionOk="0">
                  <a:moveTo>
                    <a:pt x="168" y="0"/>
                  </a:moveTo>
                  <a:cubicBezTo>
                    <a:pt x="68" y="0"/>
                    <a:pt x="1" y="67"/>
                    <a:pt x="1" y="167"/>
                  </a:cubicBezTo>
                  <a:cubicBezTo>
                    <a:pt x="1" y="234"/>
                    <a:pt x="68" y="300"/>
                    <a:pt x="168" y="300"/>
                  </a:cubicBezTo>
                  <a:lnTo>
                    <a:pt x="1002" y="300"/>
                  </a:lnTo>
                  <a:cubicBezTo>
                    <a:pt x="1068" y="300"/>
                    <a:pt x="1135" y="234"/>
                    <a:pt x="1168" y="167"/>
                  </a:cubicBezTo>
                  <a:cubicBezTo>
                    <a:pt x="1168"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70"/>
            <p:cNvSpPr/>
            <p:nvPr/>
          </p:nvSpPr>
          <p:spPr>
            <a:xfrm>
              <a:off x="1135593" y="2357505"/>
              <a:ext cx="57173" cy="1362"/>
            </a:xfrm>
            <a:custGeom>
              <a:avLst/>
              <a:gdLst/>
              <a:ahLst/>
              <a:cxnLst/>
              <a:rect l="l" t="t" r="r" b="b"/>
              <a:pathLst>
                <a:path w="1469" h="35" extrusionOk="0">
                  <a:moveTo>
                    <a:pt x="1468" y="34"/>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70"/>
            <p:cNvSpPr/>
            <p:nvPr/>
          </p:nvSpPr>
          <p:spPr>
            <a:xfrm>
              <a:off x="1129094" y="2352056"/>
              <a:ext cx="70173" cy="11987"/>
            </a:xfrm>
            <a:custGeom>
              <a:avLst/>
              <a:gdLst/>
              <a:ahLst/>
              <a:cxnLst/>
              <a:rect l="l" t="t" r="r" b="b"/>
              <a:pathLst>
                <a:path w="1803" h="308" extrusionOk="0">
                  <a:moveTo>
                    <a:pt x="139" y="1"/>
                  </a:moveTo>
                  <a:cubicBezTo>
                    <a:pt x="75" y="1"/>
                    <a:pt x="1" y="83"/>
                    <a:pt x="1" y="141"/>
                  </a:cubicBezTo>
                  <a:cubicBezTo>
                    <a:pt x="1" y="241"/>
                    <a:pt x="68" y="308"/>
                    <a:pt x="168" y="308"/>
                  </a:cubicBezTo>
                  <a:lnTo>
                    <a:pt x="1635" y="308"/>
                  </a:lnTo>
                  <a:cubicBezTo>
                    <a:pt x="1735" y="308"/>
                    <a:pt x="1802" y="241"/>
                    <a:pt x="1802" y="141"/>
                  </a:cubicBezTo>
                  <a:cubicBezTo>
                    <a:pt x="1802" y="74"/>
                    <a:pt x="1735" y="8"/>
                    <a:pt x="1635" y="8"/>
                  </a:cubicBezTo>
                  <a:lnTo>
                    <a:pt x="168" y="8"/>
                  </a:lnTo>
                  <a:cubicBezTo>
                    <a:pt x="159" y="3"/>
                    <a:pt x="149" y="1"/>
                    <a:pt x="13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70"/>
            <p:cNvSpPr/>
            <p:nvPr/>
          </p:nvSpPr>
          <p:spPr>
            <a:xfrm>
              <a:off x="1135593" y="2312087"/>
              <a:ext cx="32498" cy="39"/>
            </a:xfrm>
            <a:custGeom>
              <a:avLst/>
              <a:gdLst/>
              <a:ahLst/>
              <a:cxnLst/>
              <a:rect l="l" t="t" r="r" b="b"/>
              <a:pathLst>
                <a:path w="835" h="1" extrusionOk="0">
                  <a:moveTo>
                    <a:pt x="8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70"/>
            <p:cNvSpPr/>
            <p:nvPr/>
          </p:nvSpPr>
          <p:spPr>
            <a:xfrm>
              <a:off x="1130417" y="2305587"/>
              <a:ext cx="46782" cy="13038"/>
            </a:xfrm>
            <a:custGeom>
              <a:avLst/>
              <a:gdLst/>
              <a:ahLst/>
              <a:cxnLst/>
              <a:rect l="l" t="t" r="r" b="b"/>
              <a:pathLst>
                <a:path w="1202" h="335" extrusionOk="0">
                  <a:moveTo>
                    <a:pt x="134" y="1"/>
                  </a:moveTo>
                  <a:cubicBezTo>
                    <a:pt x="67" y="1"/>
                    <a:pt x="0" y="67"/>
                    <a:pt x="0" y="167"/>
                  </a:cubicBezTo>
                  <a:cubicBezTo>
                    <a:pt x="0" y="267"/>
                    <a:pt x="67" y="334"/>
                    <a:pt x="134" y="334"/>
                  </a:cubicBezTo>
                  <a:lnTo>
                    <a:pt x="968" y="334"/>
                  </a:lnTo>
                  <a:cubicBezTo>
                    <a:pt x="1201" y="334"/>
                    <a:pt x="1201" y="1"/>
                    <a:pt x="968"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70"/>
            <p:cNvSpPr/>
            <p:nvPr/>
          </p:nvSpPr>
          <p:spPr>
            <a:xfrm>
              <a:off x="1136916" y="2265345"/>
              <a:ext cx="57135" cy="1323"/>
            </a:xfrm>
            <a:custGeom>
              <a:avLst/>
              <a:gdLst/>
              <a:ahLst/>
              <a:cxnLst/>
              <a:rect l="l" t="t" r="r" b="b"/>
              <a:pathLst>
                <a:path w="1468" h="34"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70"/>
            <p:cNvSpPr/>
            <p:nvPr/>
          </p:nvSpPr>
          <p:spPr>
            <a:xfrm>
              <a:off x="1130417" y="2260169"/>
              <a:ext cx="68849" cy="11715"/>
            </a:xfrm>
            <a:custGeom>
              <a:avLst/>
              <a:gdLst/>
              <a:ahLst/>
              <a:cxnLst/>
              <a:rect l="l" t="t" r="r" b="b"/>
              <a:pathLst>
                <a:path w="1769" h="301" extrusionOk="0">
                  <a:moveTo>
                    <a:pt x="167" y="0"/>
                  </a:moveTo>
                  <a:cubicBezTo>
                    <a:pt x="67" y="0"/>
                    <a:pt x="0" y="67"/>
                    <a:pt x="0" y="134"/>
                  </a:cubicBezTo>
                  <a:cubicBezTo>
                    <a:pt x="0" y="234"/>
                    <a:pt x="67" y="300"/>
                    <a:pt x="167" y="300"/>
                  </a:cubicBezTo>
                  <a:lnTo>
                    <a:pt x="1635" y="300"/>
                  </a:lnTo>
                  <a:cubicBezTo>
                    <a:pt x="1701" y="300"/>
                    <a:pt x="1768" y="234"/>
                    <a:pt x="1768" y="134"/>
                  </a:cubicBezTo>
                  <a:cubicBezTo>
                    <a:pt x="1768" y="67"/>
                    <a:pt x="1701" y="0"/>
                    <a:pt x="163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70"/>
            <p:cNvSpPr/>
            <p:nvPr/>
          </p:nvSpPr>
          <p:spPr>
            <a:xfrm>
              <a:off x="1136916" y="2219926"/>
              <a:ext cx="32459" cy="39"/>
            </a:xfrm>
            <a:custGeom>
              <a:avLst/>
              <a:gdLst/>
              <a:ahLst/>
              <a:cxnLst/>
              <a:rect l="l" t="t" r="r" b="b"/>
              <a:pathLst>
                <a:path w="834"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70"/>
            <p:cNvSpPr/>
            <p:nvPr/>
          </p:nvSpPr>
          <p:spPr>
            <a:xfrm>
              <a:off x="1129405" y="2213349"/>
              <a:ext cx="46470" cy="13155"/>
            </a:xfrm>
            <a:custGeom>
              <a:avLst/>
              <a:gdLst/>
              <a:ahLst/>
              <a:cxnLst/>
              <a:rect l="l" t="t" r="r" b="b"/>
              <a:pathLst>
                <a:path w="1194" h="338" extrusionOk="0">
                  <a:moveTo>
                    <a:pt x="170" y="0"/>
                  </a:moveTo>
                  <a:cubicBezTo>
                    <a:pt x="1" y="0"/>
                    <a:pt x="1" y="338"/>
                    <a:pt x="170" y="338"/>
                  </a:cubicBezTo>
                  <a:cubicBezTo>
                    <a:pt x="177" y="338"/>
                    <a:pt x="185" y="337"/>
                    <a:pt x="193" y="336"/>
                  </a:cubicBezTo>
                  <a:lnTo>
                    <a:pt x="1027" y="336"/>
                  </a:lnTo>
                  <a:cubicBezTo>
                    <a:pt x="1094" y="336"/>
                    <a:pt x="1194" y="269"/>
                    <a:pt x="1194" y="169"/>
                  </a:cubicBezTo>
                  <a:cubicBezTo>
                    <a:pt x="1194" y="102"/>
                    <a:pt x="1094" y="2"/>
                    <a:pt x="1027" y="2"/>
                  </a:cubicBezTo>
                  <a:lnTo>
                    <a:pt x="193" y="2"/>
                  </a:lnTo>
                  <a:cubicBezTo>
                    <a:pt x="185" y="1"/>
                    <a:pt x="177" y="0"/>
                    <a:pt x="170"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70"/>
            <p:cNvSpPr/>
            <p:nvPr/>
          </p:nvSpPr>
          <p:spPr>
            <a:xfrm>
              <a:off x="1136916" y="2174469"/>
              <a:ext cx="57135" cy="39"/>
            </a:xfrm>
            <a:custGeom>
              <a:avLst/>
              <a:gdLst/>
              <a:ahLst/>
              <a:cxnLst/>
              <a:rect l="l" t="t" r="r" b="b"/>
              <a:pathLst>
                <a:path w="1468"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70"/>
            <p:cNvSpPr/>
            <p:nvPr/>
          </p:nvSpPr>
          <p:spPr>
            <a:xfrm>
              <a:off x="1129094" y="2167969"/>
              <a:ext cx="71457" cy="11715"/>
            </a:xfrm>
            <a:custGeom>
              <a:avLst/>
              <a:gdLst/>
              <a:ahLst/>
              <a:cxnLst/>
              <a:rect l="l" t="t" r="r" b="b"/>
              <a:pathLst>
                <a:path w="1836" h="301" extrusionOk="0">
                  <a:moveTo>
                    <a:pt x="201" y="1"/>
                  </a:moveTo>
                  <a:cubicBezTo>
                    <a:pt x="1" y="1"/>
                    <a:pt x="1" y="301"/>
                    <a:pt x="201" y="301"/>
                  </a:cubicBezTo>
                  <a:lnTo>
                    <a:pt x="1669" y="301"/>
                  </a:lnTo>
                  <a:cubicBezTo>
                    <a:pt x="1735" y="301"/>
                    <a:pt x="1836" y="234"/>
                    <a:pt x="1836" y="168"/>
                  </a:cubicBezTo>
                  <a:cubicBezTo>
                    <a:pt x="1836" y="67"/>
                    <a:pt x="1769" y="1"/>
                    <a:pt x="166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70"/>
            <p:cNvSpPr/>
            <p:nvPr/>
          </p:nvSpPr>
          <p:spPr>
            <a:xfrm>
              <a:off x="1136916" y="2127727"/>
              <a:ext cx="32459" cy="39"/>
            </a:xfrm>
            <a:custGeom>
              <a:avLst/>
              <a:gdLst/>
              <a:ahLst/>
              <a:cxnLst/>
              <a:rect l="l" t="t" r="r" b="b"/>
              <a:pathLst>
                <a:path w="834"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70"/>
            <p:cNvSpPr/>
            <p:nvPr/>
          </p:nvSpPr>
          <p:spPr>
            <a:xfrm>
              <a:off x="1131701" y="2122551"/>
              <a:ext cx="44174" cy="11715"/>
            </a:xfrm>
            <a:custGeom>
              <a:avLst/>
              <a:gdLst/>
              <a:ahLst/>
              <a:cxnLst/>
              <a:rect l="l" t="t" r="r" b="b"/>
              <a:pathLst>
                <a:path w="1135" h="301" extrusionOk="0">
                  <a:moveTo>
                    <a:pt x="134" y="0"/>
                  </a:moveTo>
                  <a:cubicBezTo>
                    <a:pt x="67" y="0"/>
                    <a:pt x="1" y="67"/>
                    <a:pt x="1" y="134"/>
                  </a:cubicBezTo>
                  <a:cubicBezTo>
                    <a:pt x="1" y="234"/>
                    <a:pt x="67" y="300"/>
                    <a:pt x="134" y="300"/>
                  </a:cubicBezTo>
                  <a:lnTo>
                    <a:pt x="968" y="300"/>
                  </a:lnTo>
                  <a:cubicBezTo>
                    <a:pt x="1068" y="300"/>
                    <a:pt x="1135" y="234"/>
                    <a:pt x="1135" y="134"/>
                  </a:cubicBezTo>
                  <a:cubicBezTo>
                    <a:pt x="1135" y="67"/>
                    <a:pt x="1068"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70"/>
            <p:cNvSpPr/>
            <p:nvPr/>
          </p:nvSpPr>
          <p:spPr>
            <a:xfrm>
              <a:off x="1136916" y="2082309"/>
              <a:ext cx="57135" cy="39"/>
            </a:xfrm>
            <a:custGeom>
              <a:avLst/>
              <a:gdLst/>
              <a:ahLst/>
              <a:cxnLst/>
              <a:rect l="l" t="t" r="r" b="b"/>
              <a:pathLst>
                <a:path w="1468"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70"/>
            <p:cNvSpPr/>
            <p:nvPr/>
          </p:nvSpPr>
          <p:spPr>
            <a:xfrm>
              <a:off x="1131701" y="2075809"/>
              <a:ext cx="68849" cy="12999"/>
            </a:xfrm>
            <a:custGeom>
              <a:avLst/>
              <a:gdLst/>
              <a:ahLst/>
              <a:cxnLst/>
              <a:rect l="l" t="t" r="r" b="b"/>
              <a:pathLst>
                <a:path w="1769" h="334" extrusionOk="0">
                  <a:moveTo>
                    <a:pt x="167" y="0"/>
                  </a:moveTo>
                  <a:cubicBezTo>
                    <a:pt x="67" y="0"/>
                    <a:pt x="1" y="67"/>
                    <a:pt x="1" y="167"/>
                  </a:cubicBezTo>
                  <a:cubicBezTo>
                    <a:pt x="1" y="234"/>
                    <a:pt x="67" y="334"/>
                    <a:pt x="134" y="334"/>
                  </a:cubicBezTo>
                  <a:lnTo>
                    <a:pt x="1602" y="334"/>
                  </a:lnTo>
                  <a:cubicBezTo>
                    <a:pt x="1702" y="334"/>
                    <a:pt x="1769" y="234"/>
                    <a:pt x="1769" y="167"/>
                  </a:cubicBezTo>
                  <a:cubicBezTo>
                    <a:pt x="1769" y="67"/>
                    <a:pt x="1702" y="0"/>
                    <a:pt x="16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2" name="Google Shape;9702;p70"/>
          <p:cNvSpPr txBox="1"/>
          <p:nvPr/>
        </p:nvSpPr>
        <p:spPr>
          <a:xfrm>
            <a:off x="2714842" y="3289895"/>
            <a:ext cx="1419582" cy="684158"/>
          </a:xfrm>
          <a:prstGeom prst="rect">
            <a:avLst/>
          </a:prstGeom>
          <a:noFill/>
          <a:ln>
            <a:noFill/>
          </a:ln>
        </p:spPr>
        <p:txBody>
          <a:bodyPr spcFirstLastPara="1" wrap="square" lIns="91425" tIns="274300" rIns="91425" bIns="91425" anchor="t" anchorCtr="0">
            <a:noAutofit/>
          </a:bodyPr>
          <a:lstStyle/>
          <a:p>
            <a:pPr marL="127000" marR="0" lvl="0" algn="l" defTabSz="914400" rtl="0" eaLnBrk="1" fontAlgn="auto" latinLnBrk="0" hangingPunct="1">
              <a:lnSpc>
                <a:spcPct val="100000"/>
              </a:lnSpc>
              <a:spcBef>
                <a:spcPts val="0"/>
              </a:spcBef>
              <a:spcAft>
                <a:spcPts val="0"/>
              </a:spcAft>
              <a:buClr>
                <a:srgbClr val="484655"/>
              </a:buClr>
              <a:buSzPts val="1600"/>
              <a:tabLst/>
              <a:defRPr/>
            </a:pPr>
            <a:r>
              <a:rPr lang="en" b="1" dirty="0">
                <a:solidFill>
                  <a:schemeClr val="accent1">
                    <a:lumMod val="75000"/>
                  </a:schemeClr>
                </a:solidFill>
                <a:latin typeface="Asap"/>
                <a:sym typeface="Open Sans"/>
              </a:rPr>
              <a:t>BACKSTORY</a:t>
            </a:r>
            <a:endParaRPr lang="en" sz="2400" b="1" dirty="0">
              <a:solidFill>
                <a:schemeClr val="accent1">
                  <a:lumMod val="75000"/>
                </a:schemeClr>
              </a:solidFill>
              <a:latin typeface="Asap"/>
              <a:sym typeface="Open Sans"/>
            </a:endParaRPr>
          </a:p>
          <a:p>
            <a:pPr marL="0" lvl="0" indent="0" algn="ctr" rtl="0">
              <a:spcBef>
                <a:spcPts val="0"/>
              </a:spcBef>
              <a:spcAft>
                <a:spcPts val="0"/>
              </a:spcAft>
              <a:buNone/>
            </a:pPr>
            <a:endParaRPr lang="ar-SA" sz="3000" b="1" dirty="0">
              <a:solidFill>
                <a:schemeClr val="dk1"/>
              </a:solidFill>
              <a:latin typeface="Asap"/>
              <a:ea typeface="Asap"/>
              <a:cs typeface="Asap"/>
              <a:sym typeface="Asap"/>
            </a:endParaRPr>
          </a:p>
        </p:txBody>
      </p:sp>
      <p:grpSp>
        <p:nvGrpSpPr>
          <p:cNvPr id="151" name="Google Shape;17589;p84">
            <a:extLst>
              <a:ext uri="{FF2B5EF4-FFF2-40B4-BE49-F238E27FC236}">
                <a16:creationId xmlns:a16="http://schemas.microsoft.com/office/drawing/2014/main" id="{5353CBA8-0FFF-448E-B86A-68567CC1EB8B}"/>
              </a:ext>
            </a:extLst>
          </p:cNvPr>
          <p:cNvGrpSpPr/>
          <p:nvPr/>
        </p:nvGrpSpPr>
        <p:grpSpPr>
          <a:xfrm>
            <a:off x="1974182" y="2240776"/>
            <a:ext cx="5496404" cy="1332248"/>
            <a:chOff x="6953919" y="3912433"/>
            <a:chExt cx="1542211" cy="421355"/>
          </a:xfrm>
        </p:grpSpPr>
        <p:cxnSp>
          <p:nvCxnSpPr>
            <p:cNvPr id="152" name="Google Shape;17590;p84">
              <a:extLst>
                <a:ext uri="{FF2B5EF4-FFF2-40B4-BE49-F238E27FC236}">
                  <a16:creationId xmlns:a16="http://schemas.microsoft.com/office/drawing/2014/main" id="{9EC8B649-9D41-44E8-85C4-AF40761A8CA5}"/>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3" name="Google Shape;17591;p84">
              <a:extLst>
                <a:ext uri="{FF2B5EF4-FFF2-40B4-BE49-F238E27FC236}">
                  <a16:creationId xmlns:a16="http://schemas.microsoft.com/office/drawing/2014/main" id="{4DC0656A-C42E-47C8-AD13-F20A17E9E089}"/>
                </a:ext>
              </a:extLst>
            </p:cNvPr>
            <p:cNvCxnSpPr>
              <a:cxnSpLocks/>
            </p:cNvCxnSpPr>
            <p:nvPr/>
          </p:nvCxnSpPr>
          <p:spPr>
            <a:xfrm>
              <a:off x="7367924" y="4223611"/>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6" name="Google Shape;17594;p84">
              <a:extLst>
                <a:ext uri="{FF2B5EF4-FFF2-40B4-BE49-F238E27FC236}">
                  <a16:creationId xmlns:a16="http://schemas.microsoft.com/office/drawing/2014/main" id="{DD5D3BEC-05D6-44B0-A954-3EA5D0042543}"/>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sp>
        <p:nvSpPr>
          <p:cNvPr id="4" name="مربع نص 3">
            <a:extLst>
              <a:ext uri="{FF2B5EF4-FFF2-40B4-BE49-F238E27FC236}">
                <a16:creationId xmlns:a16="http://schemas.microsoft.com/office/drawing/2014/main" id="{3C0B5D91-DC62-427E-A5F1-FD469DC9EE7C}"/>
              </a:ext>
            </a:extLst>
          </p:cNvPr>
          <p:cNvSpPr txBox="1"/>
          <p:nvPr/>
        </p:nvSpPr>
        <p:spPr>
          <a:xfrm>
            <a:off x="3869979" y="2368280"/>
            <a:ext cx="1005513" cy="307777"/>
          </a:xfrm>
          <a:prstGeom prst="rect">
            <a:avLst/>
          </a:prstGeom>
          <a:noFill/>
        </p:spPr>
        <p:txBody>
          <a:bodyPr wrap="square" rtlCol="1">
            <a:spAutoFit/>
          </a:bodyPr>
          <a:lstStyle/>
          <a:p>
            <a:r>
              <a:rPr lang="en" b="1" dirty="0">
                <a:solidFill>
                  <a:schemeClr val="accent1">
                    <a:lumMod val="75000"/>
                  </a:schemeClr>
                </a:solidFill>
                <a:latin typeface="Asap"/>
              </a:rPr>
              <a:t>DATASET</a:t>
            </a:r>
            <a:endParaRPr lang="ar-SA" b="1" dirty="0">
              <a:solidFill>
                <a:schemeClr val="accent1">
                  <a:lumMod val="75000"/>
                </a:schemeClr>
              </a:solidFill>
              <a:latin typeface="Asap"/>
            </a:endParaRPr>
          </a:p>
        </p:txBody>
      </p:sp>
      <p:sp>
        <p:nvSpPr>
          <p:cNvPr id="5" name="مربع نص 4">
            <a:extLst>
              <a:ext uri="{FF2B5EF4-FFF2-40B4-BE49-F238E27FC236}">
                <a16:creationId xmlns:a16="http://schemas.microsoft.com/office/drawing/2014/main" id="{8F225DEB-0C11-43A3-87E2-7183CFFB0551}"/>
              </a:ext>
            </a:extLst>
          </p:cNvPr>
          <p:cNvSpPr txBox="1"/>
          <p:nvPr/>
        </p:nvSpPr>
        <p:spPr>
          <a:xfrm>
            <a:off x="4575158" y="3072860"/>
            <a:ext cx="1392518" cy="316753"/>
          </a:xfrm>
          <a:prstGeom prst="rect">
            <a:avLst/>
          </a:prstGeom>
          <a:noFill/>
        </p:spPr>
        <p:txBody>
          <a:bodyPr wrap="square" rtlCol="1">
            <a:spAutoFit/>
          </a:bodyPr>
          <a:lstStyle/>
          <a:p>
            <a:r>
              <a:rPr lang="en-US" b="1" dirty="0">
                <a:solidFill>
                  <a:schemeClr val="accent1">
                    <a:lumMod val="75000"/>
                  </a:schemeClr>
                </a:solidFill>
                <a:latin typeface="Asap"/>
              </a:rPr>
              <a:t>Challenges</a:t>
            </a:r>
            <a:endParaRPr lang="ar-SA" b="1" dirty="0">
              <a:solidFill>
                <a:schemeClr val="accent1">
                  <a:lumMod val="75000"/>
                </a:schemeClr>
              </a:solidFill>
              <a:latin typeface="Asap"/>
            </a:endParaRPr>
          </a:p>
        </p:txBody>
      </p:sp>
      <p:sp>
        <p:nvSpPr>
          <p:cNvPr id="6" name="مربع نص 5">
            <a:extLst>
              <a:ext uri="{FF2B5EF4-FFF2-40B4-BE49-F238E27FC236}">
                <a16:creationId xmlns:a16="http://schemas.microsoft.com/office/drawing/2014/main" id="{640D6A0C-049F-4375-AB4C-17E1A2774D51}"/>
              </a:ext>
            </a:extLst>
          </p:cNvPr>
          <p:cNvSpPr txBox="1"/>
          <p:nvPr/>
        </p:nvSpPr>
        <p:spPr>
          <a:xfrm>
            <a:off x="5681673" y="2056157"/>
            <a:ext cx="1376324" cy="307777"/>
          </a:xfrm>
          <a:prstGeom prst="rect">
            <a:avLst/>
          </a:prstGeom>
          <a:noFill/>
        </p:spPr>
        <p:txBody>
          <a:bodyPr wrap="square" rtlCol="1">
            <a:spAutoFit/>
          </a:bodyPr>
          <a:lstStyle/>
          <a:p>
            <a:r>
              <a:rPr lang="en" b="1" dirty="0">
                <a:solidFill>
                  <a:schemeClr val="accent1">
                    <a:lumMod val="75000"/>
                  </a:schemeClr>
                </a:solidFill>
                <a:latin typeface="Asap"/>
              </a:rPr>
              <a:t>TOOLS</a:t>
            </a:r>
            <a:endParaRPr lang="ar-SA" b="1" dirty="0">
              <a:solidFill>
                <a:schemeClr val="accent1">
                  <a:lumMod val="75000"/>
                </a:schemeClr>
              </a:solidFill>
              <a:latin typeface="Asap"/>
            </a:endParaRPr>
          </a:p>
        </p:txBody>
      </p:sp>
      <p:cxnSp>
        <p:nvCxnSpPr>
          <p:cNvPr id="162" name="Google Shape;17591;p84">
            <a:extLst>
              <a:ext uri="{FF2B5EF4-FFF2-40B4-BE49-F238E27FC236}">
                <a16:creationId xmlns:a16="http://schemas.microsoft.com/office/drawing/2014/main" id="{F432AF4A-75EC-45B7-AFB5-B28311B83D04}"/>
              </a:ext>
            </a:extLst>
          </p:cNvPr>
          <p:cNvCxnSpPr>
            <a:cxnSpLocks/>
          </p:cNvCxnSpPr>
          <p:nvPr/>
        </p:nvCxnSpPr>
        <p:spPr>
          <a:xfrm>
            <a:off x="4307709" y="2725598"/>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3" name="Google Shape;17591;p84">
            <a:extLst>
              <a:ext uri="{FF2B5EF4-FFF2-40B4-BE49-F238E27FC236}">
                <a16:creationId xmlns:a16="http://schemas.microsoft.com/office/drawing/2014/main" id="{0E1C495E-4BFC-465A-A413-69295081E3FD}"/>
              </a:ext>
            </a:extLst>
          </p:cNvPr>
          <p:cNvCxnSpPr>
            <a:cxnSpLocks/>
          </p:cNvCxnSpPr>
          <p:nvPr/>
        </p:nvCxnSpPr>
        <p:spPr>
          <a:xfrm>
            <a:off x="5155057" y="2808244"/>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165" name="مربع نص 164">
            <a:extLst>
              <a:ext uri="{FF2B5EF4-FFF2-40B4-BE49-F238E27FC236}">
                <a16:creationId xmlns:a16="http://schemas.microsoft.com/office/drawing/2014/main" id="{3A272F95-CC44-4C31-82E4-2EA6BF6A1655}"/>
              </a:ext>
            </a:extLst>
          </p:cNvPr>
          <p:cNvSpPr txBox="1"/>
          <p:nvPr/>
        </p:nvSpPr>
        <p:spPr>
          <a:xfrm>
            <a:off x="1959197" y="2822552"/>
            <a:ext cx="1672155" cy="307777"/>
          </a:xfrm>
          <a:prstGeom prst="rect">
            <a:avLst/>
          </a:prstGeom>
          <a:noFill/>
        </p:spPr>
        <p:txBody>
          <a:bodyPr wrap="square">
            <a:spAutoFit/>
          </a:bodyPr>
          <a:lstStyle/>
          <a:p>
            <a:r>
              <a:rPr lang="en-US" b="1" dirty="0">
                <a:solidFill>
                  <a:schemeClr val="accent1">
                    <a:lumMod val="75000"/>
                  </a:schemeClr>
                </a:solidFill>
                <a:latin typeface="Asap"/>
                <a:sym typeface="Asap"/>
              </a:rPr>
              <a:t>WORK</a:t>
            </a:r>
            <a:r>
              <a:rPr lang="en-US" sz="1400" b="1" dirty="0">
                <a:solidFill>
                  <a:schemeClr val="dk1"/>
                </a:solidFill>
                <a:latin typeface="Asap"/>
                <a:sym typeface="Asap"/>
              </a:rPr>
              <a:t> </a:t>
            </a:r>
            <a:r>
              <a:rPr lang="en-US" b="1" dirty="0">
                <a:solidFill>
                  <a:schemeClr val="accent1">
                    <a:lumMod val="75000"/>
                  </a:schemeClr>
                </a:solidFill>
                <a:latin typeface="Asap"/>
                <a:sym typeface="Asap"/>
              </a:rPr>
              <a:t>FLOW</a:t>
            </a:r>
            <a:endParaRPr lang="ar-SA" b="1" dirty="0">
              <a:solidFill>
                <a:schemeClr val="accent1">
                  <a:lumMod val="75000"/>
                </a:schemeClr>
              </a:solidFill>
              <a:latin typeface="Asap"/>
              <a:sym typeface="Asap"/>
            </a:endParaRPr>
          </a:p>
        </p:txBody>
      </p:sp>
      <p:cxnSp>
        <p:nvCxnSpPr>
          <p:cNvPr id="166" name="Google Shape;17591;p84">
            <a:extLst>
              <a:ext uri="{FF2B5EF4-FFF2-40B4-BE49-F238E27FC236}">
                <a16:creationId xmlns:a16="http://schemas.microsoft.com/office/drawing/2014/main" id="{72C74F99-459F-4886-9155-EEF9971EECA4}"/>
              </a:ext>
            </a:extLst>
          </p:cNvPr>
          <p:cNvCxnSpPr>
            <a:cxnSpLocks/>
          </p:cNvCxnSpPr>
          <p:nvPr/>
        </p:nvCxnSpPr>
        <p:spPr>
          <a:xfrm>
            <a:off x="6012457" y="2315832"/>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7" name="Google Shape;17591;p84">
            <a:extLst>
              <a:ext uri="{FF2B5EF4-FFF2-40B4-BE49-F238E27FC236}">
                <a16:creationId xmlns:a16="http://schemas.microsoft.com/office/drawing/2014/main" id="{BB854032-03DE-4787-86B6-828A16E6E752}"/>
              </a:ext>
            </a:extLst>
          </p:cNvPr>
          <p:cNvCxnSpPr>
            <a:cxnSpLocks/>
          </p:cNvCxnSpPr>
          <p:nvPr/>
        </p:nvCxnSpPr>
        <p:spPr>
          <a:xfrm>
            <a:off x="6874187" y="2388933"/>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grpSp>
        <p:nvGrpSpPr>
          <p:cNvPr id="169" name="Google Shape;21565;p92">
            <a:extLst>
              <a:ext uri="{FF2B5EF4-FFF2-40B4-BE49-F238E27FC236}">
                <a16:creationId xmlns:a16="http://schemas.microsoft.com/office/drawing/2014/main" id="{01BE1598-E27D-4EB0-B56F-01CD2A7FA140}"/>
              </a:ext>
            </a:extLst>
          </p:cNvPr>
          <p:cNvGrpSpPr/>
          <p:nvPr/>
        </p:nvGrpSpPr>
        <p:grpSpPr>
          <a:xfrm>
            <a:off x="1685051" y="3403487"/>
            <a:ext cx="278739" cy="339073"/>
            <a:chOff x="1768821" y="3361108"/>
            <a:chExt cx="278739" cy="339073"/>
          </a:xfrm>
        </p:grpSpPr>
        <p:sp>
          <p:nvSpPr>
            <p:cNvPr id="170" name="Google Shape;21566;p92">
              <a:extLst>
                <a:ext uri="{FF2B5EF4-FFF2-40B4-BE49-F238E27FC236}">
                  <a16:creationId xmlns:a16="http://schemas.microsoft.com/office/drawing/2014/main" id="{93472FFC-F752-4902-B156-2D031A90749E}"/>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67;p92">
              <a:extLst>
                <a:ext uri="{FF2B5EF4-FFF2-40B4-BE49-F238E27FC236}">
                  <a16:creationId xmlns:a16="http://schemas.microsoft.com/office/drawing/2014/main" id="{563D7B1B-2012-4924-B61D-9DC199614BE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68;p92">
              <a:extLst>
                <a:ext uri="{FF2B5EF4-FFF2-40B4-BE49-F238E27FC236}">
                  <a16:creationId xmlns:a16="http://schemas.microsoft.com/office/drawing/2014/main" id="{83C3C19E-BB53-43BA-B2B4-3D8B4B227AC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73" name="Google Shape;21569;p92">
              <a:extLst>
                <a:ext uri="{FF2B5EF4-FFF2-40B4-BE49-F238E27FC236}">
                  <a16:creationId xmlns:a16="http://schemas.microsoft.com/office/drawing/2014/main" id="{E3166FB2-59D3-4839-A3CC-5691E4C90F2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70;p92">
              <a:extLst>
                <a:ext uri="{FF2B5EF4-FFF2-40B4-BE49-F238E27FC236}">
                  <a16:creationId xmlns:a16="http://schemas.microsoft.com/office/drawing/2014/main" id="{F97E7113-0A5B-403E-A432-F98D1BF23BFA}"/>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571;p92">
              <a:extLst>
                <a:ext uri="{FF2B5EF4-FFF2-40B4-BE49-F238E27FC236}">
                  <a16:creationId xmlns:a16="http://schemas.microsoft.com/office/drawing/2014/main" id="{3C55DCFA-5EEE-4A37-8E89-B8BEFD16D4C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572;p92">
              <a:extLst>
                <a:ext uri="{FF2B5EF4-FFF2-40B4-BE49-F238E27FC236}">
                  <a16:creationId xmlns:a16="http://schemas.microsoft.com/office/drawing/2014/main" id="{50E85A4A-CAD5-4399-B97C-BC79369D1717}"/>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573;p92">
              <a:extLst>
                <a:ext uri="{FF2B5EF4-FFF2-40B4-BE49-F238E27FC236}">
                  <a16:creationId xmlns:a16="http://schemas.microsoft.com/office/drawing/2014/main" id="{99749C91-85EF-408D-AD09-5509D87AFA27}"/>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574;p92">
              <a:extLst>
                <a:ext uri="{FF2B5EF4-FFF2-40B4-BE49-F238E27FC236}">
                  <a16:creationId xmlns:a16="http://schemas.microsoft.com/office/drawing/2014/main" id="{7F427236-6A1D-4C51-9525-432EDCA73D4B}"/>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575;p92">
              <a:extLst>
                <a:ext uri="{FF2B5EF4-FFF2-40B4-BE49-F238E27FC236}">
                  <a16:creationId xmlns:a16="http://schemas.microsoft.com/office/drawing/2014/main" id="{6C0D8924-E9F9-4BB3-A383-95EAFA356A73}"/>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576;p92">
              <a:extLst>
                <a:ext uri="{FF2B5EF4-FFF2-40B4-BE49-F238E27FC236}">
                  <a16:creationId xmlns:a16="http://schemas.microsoft.com/office/drawing/2014/main" id="{0136E262-C37F-4F1C-9210-A69B1ABEDD97}"/>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619;p88">
            <a:extLst>
              <a:ext uri="{FF2B5EF4-FFF2-40B4-BE49-F238E27FC236}">
                <a16:creationId xmlns:a16="http://schemas.microsoft.com/office/drawing/2014/main" id="{BE616C7F-051C-4DB4-A786-5841846C2316}"/>
              </a:ext>
            </a:extLst>
          </p:cNvPr>
          <p:cNvSpPr/>
          <p:nvPr/>
        </p:nvSpPr>
        <p:spPr>
          <a:xfrm>
            <a:off x="7444940" y="1568034"/>
            <a:ext cx="637452" cy="871124"/>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مربع نص 8">
            <a:extLst>
              <a:ext uri="{FF2B5EF4-FFF2-40B4-BE49-F238E27FC236}">
                <a16:creationId xmlns:a16="http://schemas.microsoft.com/office/drawing/2014/main" id="{C8A754B5-7505-4E2B-804D-FCC40D0E032F}"/>
              </a:ext>
            </a:extLst>
          </p:cNvPr>
          <p:cNvSpPr txBox="1"/>
          <p:nvPr/>
        </p:nvSpPr>
        <p:spPr>
          <a:xfrm>
            <a:off x="6497407" y="2672352"/>
            <a:ext cx="1131046" cy="523220"/>
          </a:xfrm>
          <a:prstGeom prst="rect">
            <a:avLst/>
          </a:prstGeom>
          <a:noFill/>
        </p:spPr>
        <p:txBody>
          <a:bodyPr wrap="square" rtlCol="1">
            <a:spAutoFit/>
          </a:bodyPr>
          <a:lstStyle/>
          <a:p>
            <a:r>
              <a:rPr lang="en-US" b="1" dirty="0">
                <a:solidFill>
                  <a:schemeClr val="accent1">
                    <a:lumMod val="75000"/>
                  </a:schemeClr>
                </a:solidFill>
                <a:latin typeface="Asap"/>
                <a:sym typeface="Asap"/>
              </a:rPr>
              <a:t>RESULTS</a:t>
            </a:r>
            <a:endParaRPr lang="ar-SA" b="1" dirty="0">
              <a:solidFill>
                <a:schemeClr val="accent1">
                  <a:lumMod val="75000"/>
                </a:schemeClr>
              </a:solidFill>
              <a:latin typeface="Asap"/>
            </a:endParaRP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1"/>
        <p:cNvGrpSpPr/>
        <p:nvPr/>
      </p:nvGrpSpPr>
      <p:grpSpPr>
        <a:xfrm>
          <a:off x="0" y="0"/>
          <a:ext cx="0" cy="0"/>
          <a:chOff x="0" y="0"/>
          <a:chExt cx="0" cy="0"/>
        </a:xfrm>
      </p:grpSpPr>
      <p:sp>
        <p:nvSpPr>
          <p:cNvPr id="4724" name="Google Shape;4724;p45"/>
          <p:cNvSpPr/>
          <p:nvPr/>
        </p:nvSpPr>
        <p:spPr>
          <a:xfrm>
            <a:off x="7177363" y="5012507"/>
            <a:ext cx="23" cy="23"/>
          </a:xfrm>
          <a:custGeom>
            <a:avLst/>
            <a:gdLst/>
            <a:ahLst/>
            <a:cxnLst/>
            <a:rect l="l" t="t" r="r" b="b"/>
            <a:pathLst>
              <a:path w="1" h="1" extrusionOk="0">
                <a:moveTo>
                  <a:pt x="1" y="0"/>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5"/>
          <p:cNvSpPr/>
          <p:nvPr/>
        </p:nvSpPr>
        <p:spPr>
          <a:xfrm>
            <a:off x="7177363" y="5012507"/>
            <a:ext cx="23" cy="3735"/>
          </a:xfrm>
          <a:custGeom>
            <a:avLst/>
            <a:gdLst/>
            <a:ahLst/>
            <a:cxnLst/>
            <a:rect l="l" t="t" r="r" b="b"/>
            <a:pathLst>
              <a:path w="1" h="159" extrusionOk="0">
                <a:moveTo>
                  <a:pt x="1" y="158"/>
                </a:moveTo>
                <a:lnTo>
                  <a:pt x="1" y="158"/>
                </a:lnTo>
                <a:cubicBezTo>
                  <a:pt x="1" y="106"/>
                  <a:pt x="1" y="53"/>
                  <a:pt x="1" y="0"/>
                </a:cubicBezTo>
                <a:cubicBezTo>
                  <a:pt x="1" y="53"/>
                  <a:pt x="1" y="106"/>
                  <a:pt x="1" y="158"/>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5"/>
          <p:cNvSpPr/>
          <p:nvPr/>
        </p:nvSpPr>
        <p:spPr>
          <a:xfrm>
            <a:off x="6988296" y="5027941"/>
            <a:ext cx="23" cy="23"/>
          </a:xfrm>
          <a:custGeom>
            <a:avLst/>
            <a:gdLst/>
            <a:ahLst/>
            <a:cxnLst/>
            <a:rect l="l" t="t" r="r" b="b"/>
            <a:pathLst>
              <a:path w="1" h="1" extrusionOk="0">
                <a:moveTo>
                  <a:pt x="1" y="1"/>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5"/>
          <p:cNvSpPr/>
          <p:nvPr/>
        </p:nvSpPr>
        <p:spPr>
          <a:xfrm>
            <a:off x="6987685" y="5026085"/>
            <a:ext cx="23" cy="658"/>
          </a:xfrm>
          <a:custGeom>
            <a:avLst/>
            <a:gdLst/>
            <a:ahLst/>
            <a:cxnLst/>
            <a:rect l="l" t="t" r="r" b="b"/>
            <a:pathLst>
              <a:path w="1" h="28" extrusionOk="0">
                <a:moveTo>
                  <a:pt x="1" y="27"/>
                </a:moveTo>
                <a:cubicBezTo>
                  <a:pt x="1" y="27"/>
                  <a:pt x="1" y="1"/>
                  <a:pt x="1" y="1"/>
                </a:cubicBezTo>
                <a:cubicBezTo>
                  <a:pt x="1" y="1"/>
                  <a:pt x="1" y="27"/>
                  <a:pt x="1" y="27"/>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5"/>
          <p:cNvSpPr/>
          <p:nvPr/>
        </p:nvSpPr>
        <p:spPr>
          <a:xfrm>
            <a:off x="6985219" y="5020541"/>
            <a:ext cx="2490" cy="5568"/>
          </a:xfrm>
          <a:custGeom>
            <a:avLst/>
            <a:gdLst/>
            <a:ahLst/>
            <a:cxnLst/>
            <a:rect l="l" t="t" r="r" b="b"/>
            <a:pathLst>
              <a:path w="106" h="237" extrusionOk="0">
                <a:moveTo>
                  <a:pt x="0" y="0"/>
                </a:moveTo>
                <a:cubicBezTo>
                  <a:pt x="27" y="79"/>
                  <a:pt x="53" y="158"/>
                  <a:pt x="106" y="237"/>
                </a:cubicBezTo>
                <a:cubicBezTo>
                  <a:pt x="53" y="158"/>
                  <a:pt x="27" y="79"/>
                  <a:pt x="0" y="0"/>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7327;p84">
            <a:extLst>
              <a:ext uri="{FF2B5EF4-FFF2-40B4-BE49-F238E27FC236}">
                <a16:creationId xmlns:a16="http://schemas.microsoft.com/office/drawing/2014/main" id="{2660225B-8235-4867-9CE6-E4C8B718ECCD}"/>
              </a:ext>
            </a:extLst>
          </p:cNvPr>
          <p:cNvGrpSpPr/>
          <p:nvPr/>
        </p:nvGrpSpPr>
        <p:grpSpPr>
          <a:xfrm>
            <a:off x="1559442" y="1431851"/>
            <a:ext cx="4040372" cy="3281917"/>
            <a:chOff x="1839112" y="2209163"/>
            <a:chExt cx="1918159" cy="2233785"/>
          </a:xfrm>
        </p:grpSpPr>
        <p:sp>
          <p:nvSpPr>
            <p:cNvPr id="14" name="Google Shape;17328;p84">
              <a:extLst>
                <a:ext uri="{FF2B5EF4-FFF2-40B4-BE49-F238E27FC236}">
                  <a16:creationId xmlns:a16="http://schemas.microsoft.com/office/drawing/2014/main" id="{CF703133-A2DE-47B3-A68F-6E1C73584CF3}"/>
                </a:ext>
              </a:extLst>
            </p:cNvPr>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7329;p84">
              <a:extLst>
                <a:ext uri="{FF2B5EF4-FFF2-40B4-BE49-F238E27FC236}">
                  <a16:creationId xmlns:a16="http://schemas.microsoft.com/office/drawing/2014/main" id="{0A706A77-1B76-4D38-B3B5-357AADF2CE1B}"/>
                </a:ext>
              </a:extLst>
            </p:cNvPr>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30;p84">
              <a:extLst>
                <a:ext uri="{FF2B5EF4-FFF2-40B4-BE49-F238E27FC236}">
                  <a16:creationId xmlns:a16="http://schemas.microsoft.com/office/drawing/2014/main" id="{9AA318C7-C400-42E2-B9C6-C20335B4ACE5}"/>
                </a:ext>
              </a:extLst>
            </p:cNvPr>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331;p84">
              <a:extLst>
                <a:ext uri="{FF2B5EF4-FFF2-40B4-BE49-F238E27FC236}">
                  <a16:creationId xmlns:a16="http://schemas.microsoft.com/office/drawing/2014/main" id="{8442BCF7-207C-4B93-948C-B6C9E303B52A}"/>
                </a:ext>
              </a:extLst>
            </p:cNvPr>
            <p:cNvCxnSpPr>
              <a:stCxn id="14" idx="6"/>
              <a:endCxn id="15"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8" name="Google Shape;17332;p84">
              <a:extLst>
                <a:ext uri="{FF2B5EF4-FFF2-40B4-BE49-F238E27FC236}">
                  <a16:creationId xmlns:a16="http://schemas.microsoft.com/office/drawing/2014/main" id="{094713E5-5849-4F90-9D3E-F297D4631670}"/>
                </a:ext>
              </a:extLst>
            </p:cNvPr>
            <p:cNvCxnSpPr>
              <a:stCxn id="15" idx="4"/>
              <a:endCxn id="21"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9" name="Google Shape;17334;p84">
              <a:extLst>
                <a:ext uri="{FF2B5EF4-FFF2-40B4-BE49-F238E27FC236}">
                  <a16:creationId xmlns:a16="http://schemas.microsoft.com/office/drawing/2014/main" id="{4AA40185-001C-4984-A059-AFE8D98EBD84}"/>
                </a:ext>
              </a:extLst>
            </p:cNvPr>
            <p:cNvCxnSpPr>
              <a:stCxn id="21" idx="6"/>
              <a:endCxn id="16"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20" name="Google Shape;17335;p84">
              <a:extLst>
                <a:ext uri="{FF2B5EF4-FFF2-40B4-BE49-F238E27FC236}">
                  <a16:creationId xmlns:a16="http://schemas.microsoft.com/office/drawing/2014/main" id="{6B501166-ED16-4018-8964-52C4258A61D2}"/>
                </a:ext>
              </a:extLst>
            </p:cNvPr>
            <p:cNvCxnSpPr>
              <a:stCxn id="16" idx="4"/>
              <a:endCxn id="22"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21" name="Google Shape;17333;p84">
              <a:extLst>
                <a:ext uri="{FF2B5EF4-FFF2-40B4-BE49-F238E27FC236}">
                  <a16:creationId xmlns:a16="http://schemas.microsoft.com/office/drawing/2014/main" id="{822DB85E-F55F-4825-96EE-ACA4EB138A18}"/>
                </a:ext>
              </a:extLst>
            </p:cNvPr>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7336;p84">
              <a:extLst>
                <a:ext uri="{FF2B5EF4-FFF2-40B4-BE49-F238E27FC236}">
                  <a16:creationId xmlns:a16="http://schemas.microsoft.com/office/drawing/2014/main" id="{6C1F527E-AD94-4E19-ADD9-5A07D353EFDA}"/>
                </a:ext>
              </a:extLst>
            </p:cNvPr>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مربع نص 5">
            <a:extLst>
              <a:ext uri="{FF2B5EF4-FFF2-40B4-BE49-F238E27FC236}">
                <a16:creationId xmlns:a16="http://schemas.microsoft.com/office/drawing/2014/main" id="{81051EE0-1D90-4CBD-93C2-07A42C06C8A8}"/>
              </a:ext>
            </a:extLst>
          </p:cNvPr>
          <p:cNvSpPr txBox="1"/>
          <p:nvPr/>
        </p:nvSpPr>
        <p:spPr>
          <a:xfrm>
            <a:off x="1364387" y="1535461"/>
            <a:ext cx="1612239"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sym typeface="Open Sans"/>
              </a:rPr>
              <a:t>Problem understanding</a:t>
            </a:r>
          </a:p>
          <a:p>
            <a:endParaRPr lang="ar-SA" dirty="0"/>
          </a:p>
        </p:txBody>
      </p:sp>
      <p:sp>
        <p:nvSpPr>
          <p:cNvPr id="7" name="مربع نص 6">
            <a:extLst>
              <a:ext uri="{FF2B5EF4-FFF2-40B4-BE49-F238E27FC236}">
                <a16:creationId xmlns:a16="http://schemas.microsoft.com/office/drawing/2014/main" id="{A6484A14-D157-42CF-B07D-3C8FC2B19428}"/>
              </a:ext>
            </a:extLst>
          </p:cNvPr>
          <p:cNvSpPr txBox="1"/>
          <p:nvPr/>
        </p:nvSpPr>
        <p:spPr>
          <a:xfrm>
            <a:off x="4285330" y="1528419"/>
            <a:ext cx="1417675" cy="523220"/>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a:t>
            </a:r>
          </a:p>
          <a:p>
            <a:pPr algn="ctr"/>
            <a:r>
              <a:rPr lang="en-US" dirty="0">
                <a:solidFill>
                  <a:schemeClr val="dk2"/>
                </a:solidFill>
                <a:latin typeface="MV Boli" panose="02000500030200090000" pitchFamily="2" charset="0"/>
                <a:ea typeface="Open Sans"/>
              </a:rPr>
              <a:t> collection</a:t>
            </a:r>
            <a:endParaRPr lang="ar-SA" dirty="0">
              <a:solidFill>
                <a:schemeClr val="dk2"/>
              </a:solidFill>
              <a:latin typeface="MV Boli" panose="02000500030200090000" pitchFamily="2" charset="0"/>
              <a:ea typeface="Open Sans"/>
            </a:endParaRPr>
          </a:p>
        </p:txBody>
      </p:sp>
      <p:sp>
        <p:nvSpPr>
          <p:cNvPr id="8" name="مربع نص 7">
            <a:extLst>
              <a:ext uri="{FF2B5EF4-FFF2-40B4-BE49-F238E27FC236}">
                <a16:creationId xmlns:a16="http://schemas.microsoft.com/office/drawing/2014/main" id="{8B99B362-072B-42B4-8B08-A51F7274CBC7}"/>
              </a:ext>
            </a:extLst>
          </p:cNvPr>
          <p:cNvSpPr txBox="1"/>
          <p:nvPr/>
        </p:nvSpPr>
        <p:spPr>
          <a:xfrm>
            <a:off x="1467090" y="2810607"/>
            <a:ext cx="1389320"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 </a:t>
            </a:r>
          </a:p>
          <a:p>
            <a:pPr algn="ctr"/>
            <a:r>
              <a:rPr lang="en-US" dirty="0">
                <a:solidFill>
                  <a:schemeClr val="dk2"/>
                </a:solidFill>
                <a:latin typeface="MV Boli" panose="02000500030200090000" pitchFamily="2" charset="0"/>
                <a:ea typeface="Open Sans"/>
              </a:rPr>
              <a:t>cleaning </a:t>
            </a:r>
          </a:p>
          <a:p>
            <a:pPr algn="ctr"/>
            <a:endParaRPr lang="ar-SA" dirty="0"/>
          </a:p>
        </p:txBody>
      </p:sp>
      <p:sp>
        <p:nvSpPr>
          <p:cNvPr id="9" name="مربع نص 8">
            <a:extLst>
              <a:ext uri="{FF2B5EF4-FFF2-40B4-BE49-F238E27FC236}">
                <a16:creationId xmlns:a16="http://schemas.microsoft.com/office/drawing/2014/main" id="{599029DC-6645-432D-9375-48BD98498306}"/>
              </a:ext>
            </a:extLst>
          </p:cNvPr>
          <p:cNvSpPr txBox="1"/>
          <p:nvPr/>
        </p:nvSpPr>
        <p:spPr>
          <a:xfrm>
            <a:off x="4474024" y="2807043"/>
            <a:ext cx="1097232"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Explore data</a:t>
            </a:r>
          </a:p>
          <a:p>
            <a:pPr algn="ctr"/>
            <a:endParaRPr lang="ar-SA" dirty="0"/>
          </a:p>
        </p:txBody>
      </p:sp>
      <p:sp>
        <p:nvSpPr>
          <p:cNvPr id="10" name="مربع نص 9">
            <a:extLst>
              <a:ext uri="{FF2B5EF4-FFF2-40B4-BE49-F238E27FC236}">
                <a16:creationId xmlns:a16="http://schemas.microsoft.com/office/drawing/2014/main" id="{56D9498E-0D33-4CF6-AE73-1B65170F86B4}"/>
              </a:ext>
            </a:extLst>
          </p:cNvPr>
          <p:cNvSpPr txBox="1"/>
          <p:nvPr/>
        </p:nvSpPr>
        <p:spPr>
          <a:xfrm>
            <a:off x="1587591" y="3947118"/>
            <a:ext cx="1148317"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Finding </a:t>
            </a:r>
          </a:p>
          <a:p>
            <a:pPr algn="ctr"/>
            <a:r>
              <a:rPr lang="en-US" dirty="0">
                <a:solidFill>
                  <a:schemeClr val="dk2"/>
                </a:solidFill>
                <a:latin typeface="MV Boli" panose="02000500030200090000" pitchFamily="2" charset="0"/>
                <a:ea typeface="Open Sans"/>
              </a:rPr>
              <a:t>and insights</a:t>
            </a:r>
            <a:endParaRPr lang="ar-SA" dirty="0">
              <a:solidFill>
                <a:schemeClr val="dk2"/>
              </a:solidFill>
              <a:latin typeface="MV Boli" panose="02000500030200090000" pitchFamily="2" charset="0"/>
              <a:ea typeface="Open Sans"/>
            </a:endParaRPr>
          </a:p>
        </p:txBody>
      </p:sp>
      <p:sp>
        <p:nvSpPr>
          <p:cNvPr id="11" name="مربع نص 10">
            <a:extLst>
              <a:ext uri="{FF2B5EF4-FFF2-40B4-BE49-F238E27FC236}">
                <a16:creationId xmlns:a16="http://schemas.microsoft.com/office/drawing/2014/main" id="{50A5F898-4D02-41A0-B843-7A7A5299C2D6}"/>
              </a:ext>
            </a:extLst>
          </p:cNvPr>
          <p:cNvSpPr txBox="1"/>
          <p:nvPr/>
        </p:nvSpPr>
        <p:spPr>
          <a:xfrm>
            <a:off x="2170506" y="310848"/>
            <a:ext cx="3434682" cy="615553"/>
          </a:xfrm>
          <a:prstGeom prst="rect">
            <a:avLst/>
          </a:prstGeom>
          <a:noFill/>
        </p:spPr>
        <p:txBody>
          <a:bodyPr wrap="square" rtlCol="1">
            <a:spAutoFit/>
          </a:bodyPr>
          <a:lstStyle/>
          <a:p>
            <a:r>
              <a:rPr lang="en-US" sz="3400" b="1" dirty="0">
                <a:solidFill>
                  <a:schemeClr val="dk1"/>
                </a:solidFill>
                <a:latin typeface="Asap"/>
                <a:sym typeface="Asap"/>
              </a:rPr>
              <a:t>WORK FLOW</a:t>
            </a:r>
            <a:endParaRPr lang="ar-SA" sz="3400" b="1" dirty="0">
              <a:solidFill>
                <a:schemeClr val="dk1"/>
              </a:solidFill>
              <a:latin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4"/>
        <p:cNvGrpSpPr/>
        <p:nvPr/>
      </p:nvGrpSpPr>
      <p:grpSpPr>
        <a:xfrm>
          <a:off x="0" y="0"/>
          <a:ext cx="0" cy="0"/>
          <a:chOff x="0" y="0"/>
          <a:chExt cx="0" cy="0"/>
        </a:xfrm>
      </p:grpSpPr>
      <p:sp>
        <p:nvSpPr>
          <p:cNvPr id="4955" name="Google Shape;4955;p50"/>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p>
            <a:r>
              <a:rPr lang="en" dirty="0"/>
              <a:t>BACKSTORY</a:t>
            </a:r>
            <a:br>
              <a:rPr lang="en" dirty="0"/>
            </a:br>
            <a:r>
              <a:rPr lang="en" dirty="0"/>
              <a:t> </a:t>
            </a:r>
            <a:endParaRPr dirty="0"/>
          </a:p>
        </p:txBody>
      </p:sp>
      <p:sp>
        <p:nvSpPr>
          <p:cNvPr id="4956" name="Google Shape;4956;p50"/>
          <p:cNvSpPr txBox="1">
            <a:spLocks noGrp="1"/>
          </p:cNvSpPr>
          <p:nvPr>
            <p:ph type="subTitle" idx="1"/>
          </p:nvPr>
        </p:nvSpPr>
        <p:spPr>
          <a:xfrm>
            <a:off x="3593805" y="1509525"/>
            <a:ext cx="5394251" cy="285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latin typeface="MV Boli" panose="02000500030200090000" pitchFamily="2" charset="0"/>
                <a:cs typeface="MV Boli" panose="02000500030200090000" pitchFamily="2" charset="0"/>
              </a:rPr>
              <a:t>In those days, the world's interest was about Corona, and they were and are still afraid of vaccines, so social networking sites, especially Twitter, helped to know people's opinions about the vaccine , using the dataset I have from Kaggle I am planning to know more about Pfizer vaccine , does people shoed an interest in it ? the people who are posting about it does those people real or fake accounts ? which country shoed an interest in Pfizer ? people are posting using which devices and did the followers showed an interest in those tweets ?</a:t>
            </a:r>
            <a:endParaRPr dirty="0">
              <a:latin typeface="MV Boli" panose="02000500030200090000" pitchFamily="2" charset="0"/>
              <a:cs typeface="MV Boli" panose="02000500030200090000" pitchFamily="2" charset="0"/>
            </a:endParaRPr>
          </a:p>
          <a:p>
            <a:pPr marL="127000" lvl="0" indent="0" algn="l" rtl="0">
              <a:spcBef>
                <a:spcPts val="0"/>
              </a:spcBef>
              <a:spcAft>
                <a:spcPts val="0"/>
              </a:spcAft>
              <a:buSzPts val="1600"/>
              <a:buNone/>
            </a:pPr>
            <a:endParaRPr lang="ar-SA" dirty="0"/>
          </a:p>
          <a:p>
            <a:pPr marL="457200" lvl="0" indent="-330200" algn="l" rtl="0">
              <a:spcBef>
                <a:spcPts val="0"/>
              </a:spcBef>
              <a:spcAft>
                <a:spcPts val="0"/>
              </a:spcAft>
              <a:buSzPts val="1600"/>
              <a:buChar char="●"/>
            </a:pPr>
            <a:endParaRPr dirty="0"/>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46"/>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DATASET</a:t>
            </a:r>
            <a:endParaRPr dirty="0"/>
          </a:p>
        </p:txBody>
      </p:sp>
      <p:grpSp>
        <p:nvGrpSpPr>
          <p:cNvPr id="39" name="Google Shape;21947;p94">
            <a:extLst>
              <a:ext uri="{FF2B5EF4-FFF2-40B4-BE49-F238E27FC236}">
                <a16:creationId xmlns:a16="http://schemas.microsoft.com/office/drawing/2014/main" id="{76E2C4BD-A718-4F8C-B984-0B4067E37074}"/>
              </a:ext>
            </a:extLst>
          </p:cNvPr>
          <p:cNvGrpSpPr/>
          <p:nvPr/>
        </p:nvGrpSpPr>
        <p:grpSpPr>
          <a:xfrm>
            <a:off x="7499498" y="1329330"/>
            <a:ext cx="694660" cy="726298"/>
            <a:chOff x="4201447" y="3817349"/>
            <a:chExt cx="346024" cy="345674"/>
          </a:xfrm>
        </p:grpSpPr>
        <p:sp>
          <p:nvSpPr>
            <p:cNvPr id="40" name="Google Shape;21948;p94">
              <a:extLst>
                <a:ext uri="{FF2B5EF4-FFF2-40B4-BE49-F238E27FC236}">
                  <a16:creationId xmlns:a16="http://schemas.microsoft.com/office/drawing/2014/main" id="{D3871FFB-A861-487D-ACE1-FD3BD1865070}"/>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9;p94">
              <a:extLst>
                <a:ext uri="{FF2B5EF4-FFF2-40B4-BE49-F238E27FC236}">
                  <a16:creationId xmlns:a16="http://schemas.microsoft.com/office/drawing/2014/main" id="{B576AE05-0646-49C2-AF5A-9057EA1055F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مربع نص 42">
            <a:extLst>
              <a:ext uri="{FF2B5EF4-FFF2-40B4-BE49-F238E27FC236}">
                <a16:creationId xmlns:a16="http://schemas.microsoft.com/office/drawing/2014/main" id="{40A5C563-D800-4777-86F8-4DEBBA580E86}"/>
              </a:ext>
            </a:extLst>
          </p:cNvPr>
          <p:cNvSpPr txBox="1"/>
          <p:nvPr/>
        </p:nvSpPr>
        <p:spPr>
          <a:xfrm>
            <a:off x="779721" y="2203747"/>
            <a:ext cx="7527851" cy="1323439"/>
          </a:xfrm>
          <a:prstGeom prst="rect">
            <a:avLst/>
          </a:prstGeom>
          <a:noFill/>
        </p:spPr>
        <p:txBody>
          <a:bodyPr wrap="square">
            <a:spAutoFit/>
          </a:bodyPr>
          <a:lstStyle/>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Data from Kaggle</a:t>
            </a:r>
            <a:endParaRPr lang="en-US" sz="1600" dirty="0">
              <a:solidFill>
                <a:schemeClr val="dk2"/>
              </a:solidFill>
              <a:latin typeface="MV Boli" panose="02000500030200090000" pitchFamily="2" charset="0"/>
              <a:ea typeface="Open Sans"/>
              <a:sym typeface="Open Sans"/>
            </a:endParaRP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en-US" sz="1600" dirty="0">
                <a:solidFill>
                  <a:schemeClr val="dk2"/>
                </a:solidFill>
                <a:latin typeface="MV Boli" panose="02000500030200090000" pitchFamily="2" charset="0"/>
                <a:ea typeface="Open Sans"/>
                <a:cs typeface="MV Boli" panose="02000500030200090000" pitchFamily="2" charset="0"/>
                <a:sym typeface="Open Sans"/>
              </a:rPr>
              <a:t>version 140 , It was from 21-12-2020 to 21-10-2021</a:t>
            </a: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containing 10847 rows and 16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97"/>
        <p:cNvGrpSpPr/>
        <p:nvPr/>
      </p:nvGrpSpPr>
      <p:grpSpPr>
        <a:xfrm>
          <a:off x="0" y="0"/>
          <a:ext cx="0" cy="0"/>
          <a:chOff x="0" y="0"/>
          <a:chExt cx="0" cy="0"/>
        </a:xfrm>
      </p:grpSpPr>
      <p:grpSp>
        <p:nvGrpSpPr>
          <p:cNvPr id="4698" name="Google Shape;4698;p44"/>
          <p:cNvGrpSpPr/>
          <p:nvPr/>
        </p:nvGrpSpPr>
        <p:grpSpPr>
          <a:xfrm>
            <a:off x="2248364" y="4141325"/>
            <a:ext cx="401846" cy="396577"/>
            <a:chOff x="2248364" y="4141325"/>
            <a:chExt cx="401846" cy="396577"/>
          </a:xfrm>
        </p:grpSpPr>
        <p:sp>
          <p:nvSpPr>
            <p:cNvPr id="4699" name="Google Shape;4699;p44"/>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4"/>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4"/>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4"/>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4"/>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4"/>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4"/>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4"/>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4"/>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4"/>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4"/>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4"/>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4"/>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4"/>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4"/>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4"/>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4"/>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6" name="Google Shape;4716;p44"/>
          <p:cNvSpPr txBox="1">
            <a:spLocks noGrp="1"/>
          </p:cNvSpPr>
          <p:nvPr>
            <p:ph type="title"/>
          </p:nvPr>
        </p:nvSpPr>
        <p:spPr>
          <a:xfrm>
            <a:off x="4681325" y="1105650"/>
            <a:ext cx="3639000" cy="14661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US" sz="4400" dirty="0"/>
              <a:t>Challenges</a:t>
            </a:r>
            <a:r>
              <a:rPr lang="en" sz="4400" dirty="0"/>
              <a:t>!</a:t>
            </a:r>
            <a:endParaRPr sz="4400" dirty="0"/>
          </a:p>
        </p:txBody>
      </p:sp>
      <p:sp>
        <p:nvSpPr>
          <p:cNvPr id="4717" name="Google Shape;4717;p44"/>
          <p:cNvSpPr txBox="1">
            <a:spLocks noGrp="1"/>
          </p:cNvSpPr>
          <p:nvPr>
            <p:ph type="subTitle" idx="1"/>
          </p:nvPr>
        </p:nvSpPr>
        <p:spPr>
          <a:xfrm>
            <a:off x="4681325" y="2717180"/>
            <a:ext cx="3221850" cy="1429500"/>
          </a:xfrm>
          <a:prstGeom prst="rect">
            <a:avLst/>
          </a:prstGeom>
        </p:spPr>
        <p:txBody>
          <a:bodyPr spcFirstLastPara="1" wrap="square" lIns="91425" tIns="182875" rIns="91425" bIns="91425" anchor="t" anchorCtr="0">
            <a:noAutofit/>
          </a:bodyPr>
          <a:lstStyle/>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Understanding the data</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columns</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row</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null values</a:t>
            </a:r>
          </a:p>
          <a:p>
            <a:pPr marL="0" lvl="0" indent="0" algn="l" rtl="0">
              <a:spcBef>
                <a:spcPts val="0"/>
              </a:spcBef>
              <a:spcAft>
                <a:spcPts val="1200"/>
              </a:spcAft>
            </a:pPr>
            <a:r>
              <a:rPr lang="en-US"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0" y="513951"/>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a:t>
            </a:r>
            <a:endParaRPr dirty="0"/>
          </a:p>
        </p:txBody>
      </p:sp>
      <p:sp>
        <p:nvSpPr>
          <p:cNvPr id="4693" name="Google Shape;4693;p43"/>
          <p:cNvSpPr txBox="1">
            <a:spLocks noGrp="1"/>
          </p:cNvSpPr>
          <p:nvPr>
            <p:ph type="subTitle" idx="1"/>
          </p:nvPr>
        </p:nvSpPr>
        <p:spPr>
          <a:xfrm>
            <a:off x="118008" y="989372"/>
            <a:ext cx="2764465" cy="3015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indent="0">
              <a:spcBef>
                <a:spcPts val="1200"/>
              </a:spcBef>
              <a:spcAft>
                <a:spcPts val="12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solidFill>
                  <a:schemeClr val="accent3">
                    <a:lumMod val="75000"/>
                  </a:schemeClr>
                </a:solidFill>
                <a:latin typeface="Asap"/>
                <a:sym typeface="Asap"/>
              </a:rPr>
              <a:t>Technologies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Clr>
                <a:srgbClr val="000000"/>
              </a:buClr>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600" dirty="0">
                <a:latin typeface="MV Boli" panose="02000500030200090000" pitchFamily="2" charset="0"/>
                <a:cs typeface="Arial"/>
                <a:sym typeface="Arial"/>
              </a:rPr>
              <a:t>Jupyter Notebook</a:t>
            </a:r>
          </a:p>
          <a:p>
            <a:pPr marL="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PowerPoint</a:t>
            </a:r>
          </a:p>
          <a:p>
            <a:pPr marL="12700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Python   </a:t>
            </a:r>
          </a:p>
          <a:p>
            <a:pPr marL="0" indent="0">
              <a:spcBef>
                <a:spcPts val="1200"/>
              </a:spcBef>
              <a:spcAft>
                <a:spcPts val="12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1" name="Google Shape;10563;p82">
            <a:extLst>
              <a:ext uri="{FF2B5EF4-FFF2-40B4-BE49-F238E27FC236}">
                <a16:creationId xmlns:a16="http://schemas.microsoft.com/office/drawing/2014/main" id="{AB24C3F1-D1B9-4D0C-85F3-DF2C6A632472}"/>
              </a:ext>
            </a:extLst>
          </p:cNvPr>
          <p:cNvGrpSpPr/>
          <p:nvPr/>
        </p:nvGrpSpPr>
        <p:grpSpPr>
          <a:xfrm>
            <a:off x="525722" y="2452126"/>
            <a:ext cx="144979" cy="90049"/>
            <a:chOff x="4923925" y="1877500"/>
            <a:chExt cx="59525" cy="36975"/>
          </a:xfrm>
        </p:grpSpPr>
        <p:sp>
          <p:nvSpPr>
            <p:cNvPr id="12" name="Google Shape;10564;p82">
              <a:extLst>
                <a:ext uri="{FF2B5EF4-FFF2-40B4-BE49-F238E27FC236}">
                  <a16:creationId xmlns:a16="http://schemas.microsoft.com/office/drawing/2014/main" id="{57A2CA54-9BD8-4778-A2F8-2B90F0D409DC}"/>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65;p82">
              <a:extLst>
                <a:ext uri="{FF2B5EF4-FFF2-40B4-BE49-F238E27FC236}">
                  <a16:creationId xmlns:a16="http://schemas.microsoft.com/office/drawing/2014/main" id="{A1F1BD29-8CBD-4D04-8A1A-234D840A8A7B}"/>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563;p82">
            <a:extLst>
              <a:ext uri="{FF2B5EF4-FFF2-40B4-BE49-F238E27FC236}">
                <a16:creationId xmlns:a16="http://schemas.microsoft.com/office/drawing/2014/main" id="{F2C83B0C-67F4-4ECC-934E-2F0E46FD4F93}"/>
              </a:ext>
            </a:extLst>
          </p:cNvPr>
          <p:cNvGrpSpPr/>
          <p:nvPr/>
        </p:nvGrpSpPr>
        <p:grpSpPr>
          <a:xfrm>
            <a:off x="525722" y="2931247"/>
            <a:ext cx="144979" cy="90049"/>
            <a:chOff x="4923925" y="1877500"/>
            <a:chExt cx="59525" cy="36975"/>
          </a:xfrm>
        </p:grpSpPr>
        <p:sp>
          <p:nvSpPr>
            <p:cNvPr id="18" name="Google Shape;10564;p82">
              <a:extLst>
                <a:ext uri="{FF2B5EF4-FFF2-40B4-BE49-F238E27FC236}">
                  <a16:creationId xmlns:a16="http://schemas.microsoft.com/office/drawing/2014/main" id="{46D7A6F0-A087-465B-9527-09877C20A6EA}"/>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65;p82">
              <a:extLst>
                <a:ext uri="{FF2B5EF4-FFF2-40B4-BE49-F238E27FC236}">
                  <a16:creationId xmlns:a16="http://schemas.microsoft.com/office/drawing/2014/main" id="{1205186F-7E71-4A18-BD74-4F00AAD0B89D}"/>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563;p82">
            <a:extLst>
              <a:ext uri="{FF2B5EF4-FFF2-40B4-BE49-F238E27FC236}">
                <a16:creationId xmlns:a16="http://schemas.microsoft.com/office/drawing/2014/main" id="{EDC23C15-667D-4EFE-ACA5-FE90912767B9}"/>
              </a:ext>
            </a:extLst>
          </p:cNvPr>
          <p:cNvGrpSpPr/>
          <p:nvPr/>
        </p:nvGrpSpPr>
        <p:grpSpPr>
          <a:xfrm>
            <a:off x="544015" y="3403616"/>
            <a:ext cx="144979" cy="90049"/>
            <a:chOff x="4923925" y="1877500"/>
            <a:chExt cx="59525" cy="36975"/>
          </a:xfrm>
        </p:grpSpPr>
        <p:sp>
          <p:nvSpPr>
            <p:cNvPr id="21" name="Google Shape;10564;p82">
              <a:extLst>
                <a:ext uri="{FF2B5EF4-FFF2-40B4-BE49-F238E27FC236}">
                  <a16:creationId xmlns:a16="http://schemas.microsoft.com/office/drawing/2014/main" id="{342C4889-7D02-4CAE-9199-F6DAE358B729}"/>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5;p82">
              <a:extLst>
                <a:ext uri="{FF2B5EF4-FFF2-40B4-BE49-F238E27FC236}">
                  <a16:creationId xmlns:a16="http://schemas.microsoft.com/office/drawing/2014/main" id="{4D28F82D-08D4-4579-92B7-4982AC4FF7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DB465739-5022-487E-8E64-0740D8DF6900}"/>
              </a:ext>
            </a:extLst>
          </p:cNvPr>
          <p:cNvSpPr txBox="1"/>
          <p:nvPr/>
        </p:nvSpPr>
        <p:spPr>
          <a:xfrm>
            <a:off x="4572000" y="1824989"/>
            <a:ext cx="4571999" cy="2575577"/>
          </a:xfrm>
          <a:prstGeom prst="rect">
            <a:avLst/>
          </a:prstGeom>
          <a:noFill/>
        </p:spPr>
        <p:txBody>
          <a:bodyPr wrap="square" rtlCol="1">
            <a:spAutoFit/>
          </a:bodyPr>
          <a:lstStyle/>
          <a:p>
            <a:r>
              <a:rPr lang="en-US" sz="2000" b="1" dirty="0">
                <a:solidFill>
                  <a:schemeClr val="accent3">
                    <a:lumMod val="75000"/>
                  </a:schemeClr>
                </a:solidFill>
                <a:latin typeface="Asap"/>
                <a:ea typeface="Open Sans"/>
                <a:cs typeface="Open Sans"/>
                <a:sym typeface="Open Sans"/>
              </a:rPr>
              <a:t>                 Libraries</a:t>
            </a:r>
          </a:p>
          <a:p>
            <a:endParaRPr lang="en-US" sz="2000" b="1" dirty="0">
              <a:solidFill>
                <a:schemeClr val="accent3">
                  <a:lumMod val="75000"/>
                </a:schemeClr>
              </a:solidFill>
              <a:latin typeface="Asap"/>
              <a:ea typeface="Open Sans"/>
              <a:cs typeface="Open Sans"/>
              <a:sym typeface="Open Sans"/>
            </a:endParaRPr>
          </a:p>
          <a:p>
            <a:pPr marL="457200">
              <a:buSzPts val="1200"/>
            </a:pPr>
            <a:r>
              <a:rPr lang="en-US" sz="1600" dirty="0">
                <a:solidFill>
                  <a:schemeClr val="dk2"/>
                </a:solidFill>
                <a:latin typeface="MV Boli" panose="02000500030200090000" pitchFamily="2" charset="0"/>
                <a:ea typeface="Open Sans"/>
                <a:sym typeface="Open Sans"/>
              </a:rPr>
              <a:t>Numpy            Seaborn </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Pandas            Warnings</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Matplotlib         Counter</a:t>
            </a:r>
          </a:p>
          <a:p>
            <a:pPr marL="457200" marR="0" algn="l" rtl="0">
              <a:lnSpc>
                <a:spcPct val="115000"/>
              </a:lnSpc>
              <a:spcBef>
                <a:spcPts val="0"/>
              </a:spcBef>
              <a:spcAft>
                <a:spcPts val="800"/>
              </a:spcAft>
            </a:pPr>
            <a:r>
              <a:rPr lang="en-US" sz="1800" dirty="0">
                <a:solidFill>
                  <a:schemeClr val="dk2"/>
                </a:solidFill>
                <a:latin typeface="Times New Roman" panose="02020603050405020304" pitchFamily="18" charset="0"/>
                <a:cs typeface="Arial" panose="020B0604020202020204" pitchFamily="34" charset="0"/>
                <a:sym typeface="Open Sans"/>
              </a:rPr>
              <a:t> </a:t>
            </a:r>
            <a:endParaRPr lang="en-US" sz="2000" b="1" dirty="0">
              <a:solidFill>
                <a:schemeClr val="accent3">
                  <a:lumMod val="75000"/>
                </a:schemeClr>
              </a:solidFill>
              <a:latin typeface="Asap"/>
              <a:ea typeface="Open Sans"/>
              <a:cs typeface="Open Sans"/>
              <a:sym typeface="Open Sans"/>
            </a:endParaRPr>
          </a:p>
          <a:p>
            <a:endParaRPr lang="ar-SA" dirty="0"/>
          </a:p>
        </p:txBody>
      </p:sp>
      <p:grpSp>
        <p:nvGrpSpPr>
          <p:cNvPr id="24" name="Google Shape;10563;p82">
            <a:extLst>
              <a:ext uri="{FF2B5EF4-FFF2-40B4-BE49-F238E27FC236}">
                <a16:creationId xmlns:a16="http://schemas.microsoft.com/office/drawing/2014/main" id="{71A72417-8B7E-4346-B40F-4926C1919DC0}"/>
              </a:ext>
            </a:extLst>
          </p:cNvPr>
          <p:cNvGrpSpPr/>
          <p:nvPr/>
        </p:nvGrpSpPr>
        <p:grpSpPr>
          <a:xfrm>
            <a:off x="4732894" y="3019173"/>
            <a:ext cx="144979" cy="90049"/>
            <a:chOff x="4923925" y="1877500"/>
            <a:chExt cx="59525" cy="36975"/>
          </a:xfrm>
        </p:grpSpPr>
        <p:sp>
          <p:nvSpPr>
            <p:cNvPr id="25" name="Google Shape;10564;p82">
              <a:extLst>
                <a:ext uri="{FF2B5EF4-FFF2-40B4-BE49-F238E27FC236}">
                  <a16:creationId xmlns:a16="http://schemas.microsoft.com/office/drawing/2014/main" id="{AD2118DE-6947-4B2B-9CC6-B0DEAE1EE11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65;p82">
              <a:extLst>
                <a:ext uri="{FF2B5EF4-FFF2-40B4-BE49-F238E27FC236}">
                  <a16:creationId xmlns:a16="http://schemas.microsoft.com/office/drawing/2014/main" id="{B0C39AB9-5B9D-4802-97E1-C31957CC6C41}"/>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563;p82">
            <a:extLst>
              <a:ext uri="{FF2B5EF4-FFF2-40B4-BE49-F238E27FC236}">
                <a16:creationId xmlns:a16="http://schemas.microsoft.com/office/drawing/2014/main" id="{A9B74559-2D5F-42DD-B234-761CD956C723}"/>
              </a:ext>
            </a:extLst>
          </p:cNvPr>
          <p:cNvGrpSpPr/>
          <p:nvPr/>
        </p:nvGrpSpPr>
        <p:grpSpPr>
          <a:xfrm>
            <a:off x="4739450" y="3507284"/>
            <a:ext cx="144979" cy="90049"/>
            <a:chOff x="4923925" y="1877500"/>
            <a:chExt cx="59525" cy="36975"/>
          </a:xfrm>
        </p:grpSpPr>
        <p:sp>
          <p:nvSpPr>
            <p:cNvPr id="28" name="Google Shape;10564;p82">
              <a:extLst>
                <a:ext uri="{FF2B5EF4-FFF2-40B4-BE49-F238E27FC236}">
                  <a16:creationId xmlns:a16="http://schemas.microsoft.com/office/drawing/2014/main" id="{71474635-C91A-4F41-9857-5DE5DBE67AB5}"/>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65;p82">
              <a:extLst>
                <a:ext uri="{FF2B5EF4-FFF2-40B4-BE49-F238E27FC236}">
                  <a16:creationId xmlns:a16="http://schemas.microsoft.com/office/drawing/2014/main" id="{74C297F2-5787-4547-855F-EAEDDA371DF4}"/>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563;p82">
            <a:extLst>
              <a:ext uri="{FF2B5EF4-FFF2-40B4-BE49-F238E27FC236}">
                <a16:creationId xmlns:a16="http://schemas.microsoft.com/office/drawing/2014/main" id="{FC7C06B1-284F-4049-A668-77099AB023FF}"/>
              </a:ext>
            </a:extLst>
          </p:cNvPr>
          <p:cNvGrpSpPr/>
          <p:nvPr/>
        </p:nvGrpSpPr>
        <p:grpSpPr>
          <a:xfrm>
            <a:off x="6602564" y="2518283"/>
            <a:ext cx="144979" cy="90049"/>
            <a:chOff x="4923925" y="1877500"/>
            <a:chExt cx="59525" cy="36975"/>
          </a:xfrm>
        </p:grpSpPr>
        <p:sp>
          <p:nvSpPr>
            <p:cNvPr id="31" name="Google Shape;10564;p82">
              <a:extLst>
                <a:ext uri="{FF2B5EF4-FFF2-40B4-BE49-F238E27FC236}">
                  <a16:creationId xmlns:a16="http://schemas.microsoft.com/office/drawing/2014/main" id="{1564446A-A09D-43BB-B4A8-E51601370BD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65;p82">
              <a:extLst>
                <a:ext uri="{FF2B5EF4-FFF2-40B4-BE49-F238E27FC236}">
                  <a16:creationId xmlns:a16="http://schemas.microsoft.com/office/drawing/2014/main" id="{7E2CCC55-038B-4491-9477-72CCAACFA8A8}"/>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563;p82">
            <a:extLst>
              <a:ext uri="{FF2B5EF4-FFF2-40B4-BE49-F238E27FC236}">
                <a16:creationId xmlns:a16="http://schemas.microsoft.com/office/drawing/2014/main" id="{2861D159-334F-4104-A46D-2A829E411D21}"/>
              </a:ext>
            </a:extLst>
          </p:cNvPr>
          <p:cNvGrpSpPr/>
          <p:nvPr/>
        </p:nvGrpSpPr>
        <p:grpSpPr>
          <a:xfrm>
            <a:off x="4732894" y="2531063"/>
            <a:ext cx="144979" cy="90049"/>
            <a:chOff x="4923925" y="1877500"/>
            <a:chExt cx="59525" cy="36975"/>
          </a:xfrm>
        </p:grpSpPr>
        <p:sp>
          <p:nvSpPr>
            <p:cNvPr id="34" name="Google Shape;10564;p82">
              <a:extLst>
                <a:ext uri="{FF2B5EF4-FFF2-40B4-BE49-F238E27FC236}">
                  <a16:creationId xmlns:a16="http://schemas.microsoft.com/office/drawing/2014/main" id="{C2D77969-833F-428E-8CD2-5CD2BB8B80ED}"/>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65;p82">
              <a:extLst>
                <a:ext uri="{FF2B5EF4-FFF2-40B4-BE49-F238E27FC236}">
                  <a16:creationId xmlns:a16="http://schemas.microsoft.com/office/drawing/2014/main" id="{1342181F-3C67-4154-9B09-E742DF6418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63;p82">
            <a:extLst>
              <a:ext uri="{FF2B5EF4-FFF2-40B4-BE49-F238E27FC236}">
                <a16:creationId xmlns:a16="http://schemas.microsoft.com/office/drawing/2014/main" id="{53656B74-5CD2-4550-9E46-2F38CF99B03E}"/>
              </a:ext>
            </a:extLst>
          </p:cNvPr>
          <p:cNvGrpSpPr/>
          <p:nvPr/>
        </p:nvGrpSpPr>
        <p:grpSpPr>
          <a:xfrm>
            <a:off x="6600402" y="3031348"/>
            <a:ext cx="144979" cy="90049"/>
            <a:chOff x="4923925" y="1877500"/>
            <a:chExt cx="59525" cy="36975"/>
          </a:xfrm>
        </p:grpSpPr>
        <p:sp>
          <p:nvSpPr>
            <p:cNvPr id="37" name="Google Shape;10564;p82">
              <a:extLst>
                <a:ext uri="{FF2B5EF4-FFF2-40B4-BE49-F238E27FC236}">
                  <a16:creationId xmlns:a16="http://schemas.microsoft.com/office/drawing/2014/main" id="{45C3638E-00C8-42C1-A85D-DDF8EA8622A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65;p82">
              <a:extLst>
                <a:ext uri="{FF2B5EF4-FFF2-40B4-BE49-F238E27FC236}">
                  <a16:creationId xmlns:a16="http://schemas.microsoft.com/office/drawing/2014/main" id="{9D64E28E-F145-4FF9-BE69-7778B4424037}"/>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3;p82">
            <a:extLst>
              <a:ext uri="{FF2B5EF4-FFF2-40B4-BE49-F238E27FC236}">
                <a16:creationId xmlns:a16="http://schemas.microsoft.com/office/drawing/2014/main" id="{A4B749CE-92CC-4FF6-BCEF-1F48C2D81C70}"/>
              </a:ext>
            </a:extLst>
          </p:cNvPr>
          <p:cNvGrpSpPr/>
          <p:nvPr/>
        </p:nvGrpSpPr>
        <p:grpSpPr>
          <a:xfrm>
            <a:off x="6604725" y="3514373"/>
            <a:ext cx="144979" cy="90049"/>
            <a:chOff x="4923925" y="1877500"/>
            <a:chExt cx="59525" cy="36975"/>
          </a:xfrm>
        </p:grpSpPr>
        <p:sp>
          <p:nvSpPr>
            <p:cNvPr id="40" name="Google Shape;10564;p82">
              <a:extLst>
                <a:ext uri="{FF2B5EF4-FFF2-40B4-BE49-F238E27FC236}">
                  <a16:creationId xmlns:a16="http://schemas.microsoft.com/office/drawing/2014/main" id="{CF53A938-D4A1-4385-9F7B-3A2D8850826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65;p82">
              <a:extLst>
                <a:ext uri="{FF2B5EF4-FFF2-40B4-BE49-F238E27FC236}">
                  <a16:creationId xmlns:a16="http://schemas.microsoft.com/office/drawing/2014/main" id="{199F9F72-B89D-4B43-BACA-50ADA6D499C6}"/>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1"/>
        <p:cNvGrpSpPr/>
        <p:nvPr/>
      </p:nvGrpSpPr>
      <p:grpSpPr>
        <a:xfrm>
          <a:off x="0" y="0"/>
          <a:ext cx="0" cy="0"/>
          <a:chOff x="0" y="0"/>
          <a:chExt cx="0" cy="0"/>
        </a:xfrm>
      </p:grpSpPr>
      <p:sp>
        <p:nvSpPr>
          <p:cNvPr id="5602" name="Google Shape;5602;p55"/>
          <p:cNvSpPr txBox="1">
            <a:spLocks noGrp="1"/>
          </p:cNvSpPr>
          <p:nvPr>
            <p:ph type="title"/>
          </p:nvPr>
        </p:nvSpPr>
        <p:spPr>
          <a:xfrm>
            <a:off x="660123" y="108141"/>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grpSp>
        <p:nvGrpSpPr>
          <p:cNvPr id="5645" name="Google Shape;5645;p55"/>
          <p:cNvGrpSpPr/>
          <p:nvPr/>
        </p:nvGrpSpPr>
        <p:grpSpPr>
          <a:xfrm>
            <a:off x="61671" y="3672445"/>
            <a:ext cx="598452" cy="591240"/>
            <a:chOff x="8008751" y="37351"/>
            <a:chExt cx="598452" cy="591240"/>
          </a:xfrm>
        </p:grpSpPr>
        <p:sp>
          <p:nvSpPr>
            <p:cNvPr id="5646" name="Google Shape;5646;p55"/>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5"/>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5"/>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5"/>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5"/>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5"/>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5"/>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5"/>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5"/>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5"/>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5"/>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5"/>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5"/>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5"/>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5"/>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5"/>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5"/>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صورة 86">
            <a:extLst>
              <a:ext uri="{FF2B5EF4-FFF2-40B4-BE49-F238E27FC236}">
                <a16:creationId xmlns:a16="http://schemas.microsoft.com/office/drawing/2014/main" id="{B6312758-3AD4-4790-9385-E63F0CD853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011" y="1247914"/>
            <a:ext cx="3393307" cy="2902161"/>
          </a:xfrm>
          <a:prstGeom prst="rect">
            <a:avLst/>
          </a:prstGeom>
          <a:noFill/>
          <a:ln>
            <a:noFill/>
          </a:ln>
        </p:spPr>
      </p:pic>
      <p:sp>
        <p:nvSpPr>
          <p:cNvPr id="14" name="مربع نص 13">
            <a:extLst>
              <a:ext uri="{FF2B5EF4-FFF2-40B4-BE49-F238E27FC236}">
                <a16:creationId xmlns:a16="http://schemas.microsoft.com/office/drawing/2014/main" id="{7B068871-CA45-443D-A17F-AA6484601419}"/>
              </a:ext>
            </a:extLst>
          </p:cNvPr>
          <p:cNvSpPr txBox="1"/>
          <p:nvPr/>
        </p:nvSpPr>
        <p:spPr>
          <a:xfrm>
            <a:off x="33589" y="1737452"/>
            <a:ext cx="5174422" cy="1625125"/>
          </a:xfrm>
          <a:prstGeom prst="rect">
            <a:avLst/>
          </a:prstGeom>
          <a:noFill/>
        </p:spPr>
        <p:txBody>
          <a:bodyPr wrap="square" rtlCol="1">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Find Correlation</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the more retweets the more favorites</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most of the people is not interested in vaccine</a:t>
            </a:r>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41F58800-7CDF-4B51-92BF-3DE12FDD12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959" y="1130969"/>
            <a:ext cx="3143250" cy="2514600"/>
          </a:xfrm>
          <a:prstGeom prst="rect">
            <a:avLst/>
          </a:prstGeom>
          <a:noFill/>
          <a:ln>
            <a:noFill/>
          </a:ln>
        </p:spPr>
      </p:pic>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sp>
        <p:nvSpPr>
          <p:cNvPr id="15" name="مربع نص 14">
            <a:extLst>
              <a:ext uri="{FF2B5EF4-FFF2-40B4-BE49-F238E27FC236}">
                <a16:creationId xmlns:a16="http://schemas.microsoft.com/office/drawing/2014/main" id="{D0E4F497-AD16-4B1D-83D9-C12C082E6430}"/>
              </a:ext>
            </a:extLst>
          </p:cNvPr>
          <p:cNvSpPr txBox="1"/>
          <p:nvPr/>
        </p:nvSpPr>
        <p:spPr>
          <a:xfrm>
            <a:off x="388019" y="1946898"/>
            <a:ext cx="3143250" cy="619272"/>
          </a:xfrm>
          <a:prstGeom prst="rect">
            <a:avLst/>
          </a:prstGeom>
          <a:noFill/>
        </p:spPr>
        <p:txBody>
          <a:bodyPr wrap="square">
            <a:spAutoFit/>
          </a:bodyPr>
          <a:lstStyle/>
          <a:p>
            <a:pPr marL="342900" indent="-342900" algn="ctr">
              <a:lnSpc>
                <a:spcPct val="107000"/>
              </a:lnSpc>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published accounts are not verified </a:t>
            </a:r>
            <a:r>
              <a:rPr lang="en-US" sz="1600" dirty="0">
                <a:solidFill>
                  <a:schemeClr val="dk2"/>
                </a:solidFill>
                <a:latin typeface="MV Boli" panose="02000500030200090000" pitchFamily="2" charset="0"/>
                <a:ea typeface="Open Sans"/>
              </a:rPr>
              <a:t>.</a:t>
            </a:r>
          </a:p>
        </p:txBody>
      </p:sp>
    </p:spTree>
    <p:extLst>
      <p:ext uri="{BB962C8B-B14F-4D97-AF65-F5344CB8AC3E}">
        <p14:creationId xmlns:p14="http://schemas.microsoft.com/office/powerpoint/2010/main" val="2513942697"/>
      </p:ext>
    </p:extLst>
  </p:cSld>
  <p:clrMapOvr>
    <a:masterClrMapping/>
  </p:clrMapOvr>
</p:sld>
</file>

<file path=ppt/theme/theme1.xml><?xml version="1.0" encoding="utf-8"?>
<a:theme xmlns:a="http://schemas.openxmlformats.org/drawingml/2006/main" name="The Vaccination Process in Each Country by Slidesgo">
  <a:themeElements>
    <a:clrScheme name="Simple Light">
      <a:dk1>
        <a:srgbClr val="4236A5"/>
      </a:dk1>
      <a:lt1>
        <a:srgbClr val="FFFFFF"/>
      </a:lt1>
      <a:dk2>
        <a:srgbClr val="484655"/>
      </a:dk2>
      <a:lt2>
        <a:srgbClr val="FFF8EC"/>
      </a:lt2>
      <a:accent1>
        <a:srgbClr val="BFBAEC"/>
      </a:accent1>
      <a:accent2>
        <a:srgbClr val="7D80B9"/>
      </a:accent2>
      <a:accent3>
        <a:srgbClr val="F4D7A6"/>
      </a:accent3>
      <a:accent4>
        <a:srgbClr val="EFE4D6"/>
      </a:accent4>
      <a:accent5>
        <a:srgbClr val="BFBAEC"/>
      </a:accent5>
      <a:accent6>
        <a:srgbClr val="EFE4D6"/>
      </a:accent6>
      <a:hlink>
        <a:srgbClr val="4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266</Words>
  <Application>Microsoft Office PowerPoint</Application>
  <PresentationFormat>عرض على الشاشة (16:9)</PresentationFormat>
  <Paragraphs>69</Paragraphs>
  <Slides>13</Slides>
  <Notes>8</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13</vt:i4>
      </vt:variant>
    </vt:vector>
  </HeadingPairs>
  <TitlesOfParts>
    <vt:vector size="24" baseType="lpstr">
      <vt:lpstr>Open Sans</vt:lpstr>
      <vt:lpstr>MV Boli</vt:lpstr>
      <vt:lpstr>Asap</vt:lpstr>
      <vt:lpstr>Times New Roman</vt:lpstr>
      <vt:lpstr>Arial</vt:lpstr>
      <vt:lpstr>Wingdings</vt:lpstr>
      <vt:lpstr>Calibri</vt:lpstr>
      <vt:lpstr>Roboto Condensed Light</vt:lpstr>
      <vt:lpstr>Courier New</vt:lpstr>
      <vt:lpstr>Barlow Semi Condensed Medium</vt:lpstr>
      <vt:lpstr>The Vaccination Process in Each Country by Slidesgo</vt:lpstr>
      <vt:lpstr> EDA Pfizer Vaccine Tweets</vt:lpstr>
      <vt:lpstr>Outlines</vt:lpstr>
      <vt:lpstr>عرض تقديمي في PowerPoint</vt:lpstr>
      <vt:lpstr>BACKSTORY  </vt:lpstr>
      <vt:lpstr>DATASET</vt:lpstr>
      <vt:lpstr>Challenges!</vt:lpstr>
      <vt:lpstr>TOOLS</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Pfizer Vaccine Tweets</dc:title>
  <cp:lastModifiedBy>hala alanzi</cp:lastModifiedBy>
  <cp:revision>14</cp:revision>
  <dcterms:modified xsi:type="dcterms:W3CDTF">2021-11-18T06:27:34Z</dcterms:modified>
</cp:coreProperties>
</file>