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</p:sldIdLst>
  <p:sldSz cx="12192000" cy="6858000"/>
  <p:notesSz cx="6858000" cy="9144000"/>
  <p:defaultTextStyle>
    <a:defPPr algn="r" rtl="1">
      <a:defRPr lang="ar-M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رحباً" id="{E75E278A-FF0E-49A4-B170-79828D63BBAD}">
          <p14:sldIdLst>
            <p14:sldId id="256"/>
          </p14:sldIdLst>
        </p14:section>
        <p14:section name="تصميم، تحويل تدريجي، إضافة تعليق توضيحي، العمل معاً، أخبرني المزيد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تعرّف على المزي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الكاتب" initials="ا" lastIdx="0" clrIdx="2"/>
  <p:cmAuthor id="4" name="yazan ALBALAWI" initials="yA" lastIdx="1" clrIdx="3">
    <p:extLst>
      <p:ext uri="{19B8F6BF-5375-455C-9EA6-DF929625EA0E}">
        <p15:presenceInfo xmlns:p15="http://schemas.microsoft.com/office/powerpoint/2012/main" userId="72dc0f5a19ec47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3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2-01-25T14:07:06.387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ADC5AE1-4249-438A-946A-BF96A5953EBE}" type="datetime1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22/06/1443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C679768-A2FC-4D08-91F6-8DCE6C566B36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CC355F5-59B3-4729-AE78-D3F11D4D1B1A}" type="datetime1">
              <a:rPr lang="ar-SA" noProof="0" smtClean="0"/>
              <a:t>22/06/1443</a:t>
            </a:fld>
            <a:endParaRPr lang="ar-SA" noProof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noProof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F61EA0F-A667-4B49-8422-0062BC55E249}" type="slidenum">
              <a:rPr lang="ar-SA" noProof="0" smtClean="0"/>
              <a:pPr algn="l"/>
              <a:t>‹#›</a:t>
            </a:fld>
            <a:endParaRPr lang="ar-S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DF61EA0F-A667-4B49-8422-0062BC55E249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6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0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4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9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DF61EA0F-A667-4B49-8422-0062BC55E249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9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 userDrawn="1"/>
        </p:nvSpPr>
        <p:spPr bwMode="blackWhite">
          <a:xfrm flipH="1">
            <a:off x="254949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4794504" y="448056"/>
            <a:ext cx="6876288" cy="6400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l" rtl="1"/>
            <a:endParaRPr lang="ar-SA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رابط مستقيم 11"/>
          <p:cNvCxnSpPr>
            <a:cxnSpLocks/>
          </p:cNvCxnSpPr>
          <p:nvPr userDrawn="1"/>
        </p:nvCxnSpPr>
        <p:spPr>
          <a:xfrm flipH="1"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العنوان 3"/>
          <p:cNvSpPr>
            <a:spLocks noGrp="1"/>
          </p:cNvSpPr>
          <p:nvPr>
            <p:ph type="title" hasCustomPrompt="1"/>
          </p:nvPr>
        </p:nvSpPr>
        <p:spPr>
          <a:xfrm flipH="1">
            <a:off x="4793674" y="448056"/>
            <a:ext cx="6877119" cy="640080"/>
          </a:xfrm>
        </p:spPr>
        <p:txBody>
          <a:bodyPr rtlCol="1" anchor="b" anchorCtr="0">
            <a:normAutofit/>
          </a:bodyPr>
          <a:lstStyle>
            <a:lvl1pPr algn="r" rtl="1">
              <a:defRPr sz="28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0" hasCustomPrompt="1"/>
          </p:nvPr>
        </p:nvSpPr>
        <p:spPr>
          <a:xfrm flipH="1">
            <a:off x="7235952" y="1435608"/>
            <a:ext cx="4416552" cy="3977640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 dirty="0"/>
              <a:t>انقر لتحرير أنماط النص الرئيسي</a:t>
            </a:r>
          </a:p>
          <a:p>
            <a:pPr marL="0" lvl="1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 dirty="0"/>
              <a:t>المستوى الثاني</a:t>
            </a:r>
          </a:p>
          <a:p>
            <a:pPr marL="0" lvl="2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 dirty="0"/>
              <a:t>المستوى الثالث</a:t>
            </a:r>
          </a:p>
          <a:p>
            <a:pPr marL="0" lvl="3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 dirty="0"/>
              <a:t>المستوى الرابع</a:t>
            </a:r>
          </a:p>
          <a:p>
            <a:pPr marL="0" lvl="4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 dirty="0"/>
              <a:t>المستوى الخامس</a:t>
            </a:r>
          </a:p>
        </p:txBody>
      </p:sp>
      <p:sp>
        <p:nvSpPr>
          <p:cNvPr id="6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FAF96B6-1304-4EE4-9D39-A640B59DD77D}" type="datetime1">
              <a:rPr lang="ar-SA" noProof="0" smtClean="0"/>
              <a:t>22/06/1443</a:t>
            </a:fld>
            <a:endParaRPr lang="ar-SA" noProof="0"/>
          </a:p>
        </p:txBody>
      </p:sp>
      <p:sp>
        <p:nvSpPr>
          <p:cNvPr id="7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8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54347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 userDrawn="1"/>
        </p:nvSpPr>
        <p:spPr>
          <a:xfrm flipH="1">
            <a:off x="254000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مستطيل 9"/>
          <p:cNvSpPr/>
          <p:nvPr userDrawn="1"/>
        </p:nvSpPr>
        <p:spPr bwMode="blackWhite">
          <a:xfrm flipH="1">
            <a:off x="254949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 hasCustomPrompt="1"/>
          </p:nvPr>
        </p:nvSpPr>
        <p:spPr>
          <a:xfrm flipH="1">
            <a:off x="4794504" y="1536192"/>
            <a:ext cx="6876288" cy="640080"/>
          </a:xfrm>
        </p:spPr>
        <p:txBody>
          <a:bodyPr rtlCol="1">
            <a:normAutofit/>
          </a:bodyPr>
          <a:lstStyle>
            <a:lvl1pPr algn="r" rtl="1">
              <a:defRPr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sz="quarter" idx="13" hasCustomPrompt="1"/>
          </p:nvPr>
        </p:nvSpPr>
        <p:spPr>
          <a:xfrm flipH="1">
            <a:off x="2206752" y="2560320"/>
            <a:ext cx="9445752" cy="3977640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انقر لتحرير أنماط النص الرئيسي</a:t>
            </a:r>
          </a:p>
          <a:p>
            <a:pPr marL="0" lvl="1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الثاني</a:t>
            </a:r>
          </a:p>
          <a:p>
            <a:pPr marL="0" lvl="2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الثالث</a:t>
            </a:r>
          </a:p>
          <a:p>
            <a:pPr marL="0" lvl="3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الرابع</a:t>
            </a:r>
          </a:p>
          <a:p>
            <a:pPr marL="0" lvl="4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ar-SA" noProof="0"/>
              <a:t>المستوى الخامس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 rtl="1"/>
            <a:endParaRPr lang="ar-SA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4794504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1" anchor="b" anchorCtr="0">
            <a:normAutofit/>
          </a:bodyPr>
          <a:lstStyle/>
          <a:p>
            <a:pPr rtl="1"/>
            <a:r>
              <a:rPr lang="ar-SA" noProof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7235952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A0A667-4856-4F63-AE22-98308C3BD212}" type="datetime1">
              <a:rPr lang="ar-SA" noProof="0" smtClean="0"/>
              <a:t>22/06/1443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ar-SA" smtClean="0"/>
              <a:pPr/>
              <a:t>‹#›</a:t>
            </a:fld>
            <a:endParaRPr lang="ar-SA" dirty="0"/>
          </a:p>
        </p:txBody>
      </p:sp>
      <p:cxnSp>
        <p:nvCxnSpPr>
          <p:cNvPr id="8" name="رابط مستقيم 7"/>
          <p:cNvCxnSpPr>
            <a:cxnSpLocks/>
          </p:cNvCxnSpPr>
          <p:nvPr userDrawn="1"/>
        </p:nvCxnSpPr>
        <p:spPr>
          <a:xfrm flipH="1"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r" defTabSz="914400" rtl="1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0" indent="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2286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1430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02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0574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r" defTabSz="914400" rtl="1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838200" y="1660124"/>
            <a:ext cx="10515600" cy="2361459"/>
          </a:xfrm>
        </p:spPr>
        <p:txBody>
          <a:bodyPr rtlCol="1" anchor="ctr" anchorCtr="0">
            <a:noAutofit/>
          </a:bodyPr>
          <a:lstStyle/>
          <a:p>
            <a:pPr algn="r" rtl="1"/>
            <a:r>
              <a:rPr lang="ar-SA" sz="8000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موقع مُعين للأسئلة البرمجية</a:t>
            </a:r>
            <a:br>
              <a:rPr lang="ar-SA" sz="8000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8000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 Application Moeen</a:t>
            </a:r>
            <a:br>
              <a:rPr lang="ar-SA" sz="8800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br>
              <a:rPr lang="ar-SA" sz="8800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ar-SA" sz="8800" i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EB80B8BA-00FA-4BB2-B198-F3C21E11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24" y="548004"/>
            <a:ext cx="2121761" cy="1555988"/>
          </a:xfrm>
          <a:prstGeom prst="rect">
            <a:avLst/>
          </a:prstGeom>
        </p:spPr>
      </p:pic>
      <p:pic>
        <p:nvPicPr>
          <p:cNvPr id="18" name="صورة 17">
            <a:extLst>
              <a:ext uri="{FF2B5EF4-FFF2-40B4-BE49-F238E27FC236}">
                <a16:creationId xmlns:a16="http://schemas.microsoft.com/office/drawing/2014/main" id="{F7D136D7-6B3B-4BBE-9152-EE68EC02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24" y="2716567"/>
            <a:ext cx="7648854" cy="36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7"/>
          <p:cNvSpPr>
            <a:spLocks noGrp="1"/>
          </p:cNvSpPr>
          <p:nvPr>
            <p:ph type="title"/>
          </p:nvPr>
        </p:nvSpPr>
        <p:spPr>
          <a:xfrm flipH="1">
            <a:off x="603682" y="426129"/>
            <a:ext cx="11046708" cy="887766"/>
          </a:xfrm>
        </p:spPr>
        <p:txBody>
          <a:bodyPr rtlCol="1">
            <a:noAutofit/>
          </a:bodyPr>
          <a:lstStyle/>
          <a:p>
            <a:pPr algn="l" rtl="1"/>
            <a:r>
              <a:rPr lang="en-US" sz="7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Brief about the project</a:t>
            </a:r>
            <a:endParaRPr lang="ar-SA" sz="7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9FADEA8-6BB9-4FAD-AE80-F55BEEAF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83" y="1982520"/>
            <a:ext cx="11443315" cy="219035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</a:t>
            </a:r>
            <a:r>
              <a:rPr kumimoji="0" lang="en-US" altLang="ar-SA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Full Stack Web Application moeen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to solve the problem of communication between programmers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by providing a platform </a:t>
            </a:r>
            <a:r>
              <a:rPr kumimoji="0" lang="en-US" altLang="ar-SA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 ask programming questions and receive assistance from experts.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العنوان 3"/>
          <p:cNvSpPr>
            <a:spLocks noGrp="1"/>
          </p:cNvSpPr>
          <p:nvPr>
            <p:ph type="title"/>
          </p:nvPr>
        </p:nvSpPr>
        <p:spPr>
          <a:xfrm flipH="1">
            <a:off x="506025" y="448055"/>
            <a:ext cx="11164765" cy="987553"/>
          </a:xfrm>
        </p:spPr>
        <p:txBody>
          <a:bodyPr rtlCol="1">
            <a:noAutofit/>
          </a:bodyPr>
          <a:lstStyle/>
          <a:p>
            <a:pPr algn="l" rtl="1"/>
            <a:r>
              <a:rPr 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Technologies used</a:t>
            </a:r>
            <a:endParaRPr lang="ar-SA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عنصر نائب للمحتوى 7">
            <a:extLst>
              <a:ext uri="{FF2B5EF4-FFF2-40B4-BE49-F238E27FC236}">
                <a16:creationId xmlns:a16="http://schemas.microsoft.com/office/drawing/2014/main" id="{3E65F8F1-5B4F-4103-80F4-E7959FA3CD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 flipH="1">
            <a:off x="1313895" y="1435608"/>
            <a:ext cx="10338609" cy="397764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</a:rPr>
              <a:t>Front-End using React App</a:t>
            </a:r>
          </a:p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</a:rPr>
              <a:t>Back-End using Java Spring Boot, Database mySQL.</a:t>
            </a:r>
          </a:p>
          <a:p>
            <a:pPr algn="l"/>
            <a:endParaRPr lang="ar-SA" dirty="0"/>
          </a:p>
        </p:txBody>
      </p:sp>
      <p:sp>
        <p:nvSpPr>
          <p:cNvPr id="25" name="عنصر نائب للمحتوى 17"/>
          <p:cNvSpPr txBox="1">
            <a:spLocks/>
          </p:cNvSpPr>
          <p:nvPr/>
        </p:nvSpPr>
        <p:spPr>
          <a:xfrm flipH="1">
            <a:off x="6540230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Aft>
                <a:spcPts val="2000"/>
              </a:spcAft>
              <a:buNone/>
            </a:pPr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عنصر نائب للمحتوى 17"/>
          <p:cNvSpPr txBox="1">
            <a:spLocks/>
          </p:cNvSpPr>
          <p:nvPr/>
        </p:nvSpPr>
        <p:spPr>
          <a:xfrm flipH="1">
            <a:off x="2219417" y="1455491"/>
            <a:ext cx="8916066" cy="126384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1">
              <a:spcAft>
                <a:spcPts val="600"/>
              </a:spcAft>
              <a:buNone/>
              <a:defRPr/>
            </a:pPr>
            <a:endParaRPr lang="ar-SA" sz="2000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r" rtl="1">
              <a:spcAft>
                <a:spcPts val="600"/>
              </a:spcAft>
              <a:buNone/>
              <a:defRPr/>
            </a:pPr>
            <a:endParaRPr lang="ar-SA" sz="2000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r" rtl="1">
              <a:spcAft>
                <a:spcPts val="600"/>
              </a:spcAft>
              <a:buNone/>
              <a:defRPr/>
            </a:pPr>
            <a:endParaRPr lang="ar-SA" sz="2000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r" rtl="1">
              <a:spcAft>
                <a:spcPts val="600"/>
              </a:spcAft>
              <a:buNone/>
              <a:defRPr/>
            </a:pPr>
            <a:endParaRPr lang="ar-SA" sz="2000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r" rtl="1">
              <a:spcAft>
                <a:spcPts val="600"/>
              </a:spcAft>
              <a:buNone/>
              <a:defRPr/>
            </a:pPr>
            <a:endParaRPr lang="ar-SA" sz="2000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العنوان 2"/>
          <p:cNvSpPr>
            <a:spLocks noGrp="1"/>
          </p:cNvSpPr>
          <p:nvPr>
            <p:ph type="title"/>
          </p:nvPr>
        </p:nvSpPr>
        <p:spPr>
          <a:xfrm flipH="1">
            <a:off x="506025" y="448056"/>
            <a:ext cx="11164765" cy="982954"/>
          </a:xfrm>
        </p:spPr>
        <p:txBody>
          <a:bodyPr rtlCol="1">
            <a:noAutofit/>
          </a:bodyPr>
          <a:lstStyle/>
          <a:p>
            <a:pPr algn="l" rtl="1"/>
            <a:r>
              <a:rPr 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Wireframe _ ERD</a:t>
            </a:r>
            <a:endParaRPr lang="ar-SA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" name="عنصر نائب للمحتوى 19">
            <a:extLst>
              <a:ext uri="{FF2B5EF4-FFF2-40B4-BE49-F238E27FC236}">
                <a16:creationId xmlns:a16="http://schemas.microsoft.com/office/drawing/2014/main" id="{7E4028DD-7BD2-456B-80A7-BB0F28A2AE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06025" y="1229680"/>
            <a:ext cx="4416425" cy="2483847"/>
          </a:xfr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2F49B041-EF14-4170-B9AF-9B200346F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3" y="4032538"/>
            <a:ext cx="4557164" cy="2483848"/>
          </a:xfrm>
          <a:prstGeom prst="rect">
            <a:avLst/>
          </a:prstGeom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25B1EE4D-19A4-4A9B-B8D5-E82C7F67A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464" y="4099737"/>
            <a:ext cx="5381273" cy="2187754"/>
          </a:xfrm>
          <a:prstGeom prst="rect">
            <a:avLst/>
          </a:prstGeom>
        </p:spPr>
      </p:pic>
      <p:pic>
        <p:nvPicPr>
          <p:cNvPr id="30" name="صورة 29">
            <a:extLst>
              <a:ext uri="{FF2B5EF4-FFF2-40B4-BE49-F238E27FC236}">
                <a16:creationId xmlns:a16="http://schemas.microsoft.com/office/drawing/2014/main" id="{F3E2A368-431C-4B8D-9D30-CF366E9F6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153" y="1229680"/>
            <a:ext cx="4557164" cy="25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العنوان 2"/>
          <p:cNvSpPr>
            <a:spLocks noGrp="1"/>
          </p:cNvSpPr>
          <p:nvPr>
            <p:ph type="title"/>
          </p:nvPr>
        </p:nvSpPr>
        <p:spPr>
          <a:xfrm flipH="1">
            <a:off x="656947" y="448055"/>
            <a:ext cx="11013844" cy="876825"/>
          </a:xfrm>
        </p:spPr>
        <p:txBody>
          <a:bodyPr rtlCol="1">
            <a:noAutofit/>
          </a:bodyPr>
          <a:lstStyle/>
          <a:p>
            <a:pPr algn="l" rtl="1"/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Problem statement and Difficult</a:t>
            </a:r>
            <a:endParaRPr lang="ar-SA" sz="6600" dirty="0">
              <a:solidFill>
                <a:schemeClr val="tx1">
                  <a:lumMod val="95000"/>
                  <a:lumOff val="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0" name="عنصر نائب للمحتوى 17"/>
          <p:cNvSpPr txBox="1">
            <a:spLocks/>
          </p:cNvSpPr>
          <p:nvPr/>
        </p:nvSpPr>
        <p:spPr>
          <a:xfrm flipH="1">
            <a:off x="1571348" y="1846555"/>
            <a:ext cx="10079042" cy="32847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Aft>
                <a:spcPts val="2000"/>
              </a:spcAft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  <a:ea typeface="Tahoma" panose="020B0604030504040204" pitchFamily="34" charset="0"/>
                <a:cs typeface="Tahoma" panose="020B0604030504040204" pitchFamily="34" charset="0"/>
              </a:rPr>
              <a:t>Th most difficult thing is Login and</a:t>
            </a:r>
          </a:p>
          <a:p>
            <a:pPr marL="0" indent="0" algn="ctr" rtl="1">
              <a:spcAft>
                <a:spcPts val="2000"/>
              </a:spcAft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  <a:ea typeface="Tahoma" panose="020B0604030504040204" pitchFamily="34" charset="0"/>
                <a:cs typeface="Tahoma" panose="020B0604030504040204" pitchFamily="34" charset="0"/>
              </a:rPr>
              <a:t> Logout</a:t>
            </a:r>
          </a:p>
          <a:p>
            <a:pPr marL="0" indent="0" algn="ctr" rtl="1">
              <a:spcAft>
                <a:spcPts val="2000"/>
              </a:spcAft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  <a:ea typeface="Tahoma" panose="020B0604030504040204" pitchFamily="34" charset="0"/>
                <a:cs typeface="Tahoma" panose="020B0604030504040204" pitchFamily="34" charset="0"/>
              </a:rPr>
              <a:t> (authentication)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665825" y="448056"/>
            <a:ext cx="11004968" cy="1028412"/>
          </a:xfrm>
        </p:spPr>
        <p:txBody>
          <a:bodyPr rtlCol="1">
            <a:noAutofit/>
          </a:bodyPr>
          <a:lstStyle/>
          <a:p>
            <a:pPr lvl="0" algn="l" rtl="1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Favorite Part</a:t>
            </a:r>
            <a:endParaRPr lang="ar-SA" sz="8000" dirty="0">
              <a:solidFill>
                <a:schemeClr val="tx1">
                  <a:lumMod val="95000"/>
                  <a:lumOff val="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عنصر نائب للمحتوى 4"/>
          <p:cNvSpPr>
            <a:spLocks noGrp="1"/>
          </p:cNvSpPr>
          <p:nvPr>
            <p:ph sz="half" idx="4294967295"/>
          </p:nvPr>
        </p:nvSpPr>
        <p:spPr>
          <a:xfrm flipH="1">
            <a:off x="521207" y="1811045"/>
            <a:ext cx="11129182" cy="2885242"/>
          </a:xfrm>
        </p:spPr>
        <p:txBody>
          <a:bodyPr vert="horz" lIns="91440" tIns="45720" rIns="91440" bIns="45720" rtlCol="1">
            <a:normAutofit/>
          </a:bodyPr>
          <a:lstStyle/>
          <a:p>
            <a:pPr marL="0" indent="0" algn="ctr" rtl="1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</a:rPr>
              <a:t>Styling with CSS and how to create a</a:t>
            </a:r>
          </a:p>
          <a:p>
            <a:pPr marL="0" indent="0" algn="ctr" rtl="1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</a:rPr>
              <a:t> </a:t>
            </a:r>
            <a:r>
              <a:rPr kumimoji="0" lang="en-US" altLang="ar-SA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(النص الأساسي)"/>
              </a:rPr>
              <a:t>Full Stack Web Application </a:t>
            </a:r>
            <a:endParaRPr lang="ar-SA" sz="3600" dirty="0">
              <a:solidFill>
                <a:schemeClr val="tx1">
                  <a:lumMod val="95000"/>
                  <a:lumOff val="5000"/>
                </a:schemeClr>
              </a:solidFill>
              <a:latin typeface="Segoe UI (النص الأساسي)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العنوان 5"/>
          <p:cNvSpPr>
            <a:spLocks noGrp="1"/>
          </p:cNvSpPr>
          <p:nvPr>
            <p:ph type="title"/>
          </p:nvPr>
        </p:nvSpPr>
        <p:spPr>
          <a:xfrm flipH="1">
            <a:off x="603680" y="448055"/>
            <a:ext cx="11067111" cy="1025637"/>
          </a:xfrm>
        </p:spPr>
        <p:txBody>
          <a:bodyPr rtlCol="1">
            <a:noAutofit/>
          </a:bodyPr>
          <a:lstStyle/>
          <a:p>
            <a:pPr algn="l" rtl="1"/>
            <a:r>
              <a:rPr lang="en-US" sz="7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What I learned ?</a:t>
            </a:r>
            <a:endParaRPr lang="ar-SA" sz="7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8" name="عنصر نائب للمحتوى 17"/>
          <p:cNvSpPr txBox="1">
            <a:spLocks/>
          </p:cNvSpPr>
          <p:nvPr/>
        </p:nvSpPr>
        <p:spPr>
          <a:xfrm flipH="1">
            <a:off x="603676" y="2290439"/>
            <a:ext cx="11046709" cy="235258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spcAft>
                <a:spcPts val="2000"/>
              </a:spcAft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  <a:ea typeface="Tahoma" panose="020B0604030504040204" pitchFamily="34" charset="0"/>
                <a:cs typeface="Tahoma" panose="020B0604030504040204" pitchFamily="34" charset="0"/>
              </a:rPr>
              <a:t>How to connect the back-end with databases mySQL</a:t>
            </a:r>
          </a:p>
          <a:p>
            <a:pPr marL="0" indent="0" algn="ctr" rtl="1">
              <a:spcAft>
                <a:spcPts val="2000"/>
              </a:spcAft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  <a:ea typeface="Tahoma" panose="020B0604030504040204" pitchFamily="34" charset="0"/>
                <a:cs typeface="Tahoma" panose="020B0604030504040204" pitchFamily="34" charset="0"/>
              </a:rPr>
              <a:t>How to use API</a:t>
            </a:r>
            <a:endParaRPr lang="ar-SA" sz="3600" dirty="0">
              <a:solidFill>
                <a:schemeClr val="tx1">
                  <a:lumMod val="95000"/>
                  <a:lumOff val="5000"/>
                </a:schemeClr>
              </a:solidFill>
              <a:latin typeface="Segoe UI (النص الأساسي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rtl="1">
              <a:spcAft>
                <a:spcPts val="2000"/>
              </a:spcAft>
              <a:buNone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(النص الأساسي)"/>
                <a:ea typeface="Tahoma" panose="020B0604030504040204" pitchFamily="34" charset="0"/>
                <a:cs typeface="Tahoma" panose="020B0604030504040204" pitchFamily="34" charset="0"/>
              </a:rPr>
              <a:t>Working with front and back end in the same project</a:t>
            </a:r>
            <a:endParaRPr lang="ar-SA" sz="3600" dirty="0">
              <a:solidFill>
                <a:schemeClr val="tx1">
                  <a:lumMod val="95000"/>
                  <a:lumOff val="5000"/>
                </a:schemeClr>
              </a:solidFill>
              <a:latin typeface="Segoe UI (النص الأساسي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مستند الترحي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4_TF10001108_Win32" id="{B1BC6596-626C-4CC9-A43D-512A1BA675AE}" vid="{A3AEE220-63F2-4A75-B3F1-1D37AA5043F6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{AF64DF49-8FCD-4E4D-9B42-FC789EEE11A4}tf10001108_win32</Template>
  <TotalTime>125</TotalTime>
  <Words>127</Words>
  <Application>Microsoft Office PowerPoint</Application>
  <PresentationFormat>شاشة عريضة</PresentationFormat>
  <Paragraphs>29</Paragraphs>
  <Slides>7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4" baseType="lpstr">
      <vt:lpstr>Arabic Typesetting</vt:lpstr>
      <vt:lpstr>Arial</vt:lpstr>
      <vt:lpstr>inherit</vt:lpstr>
      <vt:lpstr>Segoe UI</vt:lpstr>
      <vt:lpstr>Segoe UI (النص الأساسي)</vt:lpstr>
      <vt:lpstr>Tahoma</vt:lpstr>
      <vt:lpstr>مستند الترحيب</vt:lpstr>
      <vt:lpstr>موقع مُعين للأسئلة البرمجية Web Application Moeen  </vt:lpstr>
      <vt:lpstr>Brief about the project</vt:lpstr>
      <vt:lpstr>Technologies used</vt:lpstr>
      <vt:lpstr>Wireframe _ ERD</vt:lpstr>
      <vt:lpstr>Problem statement and Difficult</vt:lpstr>
      <vt:lpstr>Favorite Part</vt:lpstr>
      <vt:lpstr>What I learned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موقع مُعين للأسئلة البرمجية Web Application Moeen  </dc:title>
  <dc:creator>yazan ALBALAWI</dc:creator>
  <cp:keywords/>
  <cp:lastModifiedBy>yazan ALBALAWI</cp:lastModifiedBy>
  <cp:revision>1</cp:revision>
  <dcterms:created xsi:type="dcterms:W3CDTF">2022-01-25T09:47:46Z</dcterms:created>
  <dcterms:modified xsi:type="dcterms:W3CDTF">2022-01-25T11:53:23Z</dcterms:modified>
  <cp:version/>
</cp:coreProperties>
</file>