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2630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What is http client ? </a:t>
            </a:r>
          </a:p>
          <a:p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What is </a:t>
            </a:r>
            <a:r>
              <a:rPr lang="en-US" sz="16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http client? </a:t>
            </a:r>
            <a:endParaRPr lang="en-US" sz="1600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16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3389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Simple get request</a:t>
            </a:r>
          </a:p>
          <a:p>
            <a:r>
              <a:rPr lang="en-US" sz="1600" dirty="0"/>
              <a:t>use Illuminate\Support\Facades\Http; 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8326"/>
            <a:ext cx="298259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0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3389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Simple Post  </a:t>
            </a:r>
          </a:p>
          <a:p>
            <a:r>
              <a:rPr lang="en-US" sz="1600" dirty="0" smtClean="0"/>
              <a:t>use </a:t>
            </a:r>
            <a:r>
              <a:rPr lang="en-US" sz="1600" dirty="0"/>
              <a:t>Illuminate\Support\Facades\Http; 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74390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JSON Response</a:t>
            </a:r>
          </a:p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POST / GET </a:t>
            </a:r>
          </a:p>
        </p:txBody>
      </p:sp>
    </p:spTree>
    <p:extLst>
      <p:ext uri="{BB962C8B-B14F-4D97-AF65-F5344CB8AC3E}">
        <p14:creationId xmlns:p14="http://schemas.microsoft.com/office/powerpoint/2010/main" val="23039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39</Words>
  <Application>Microsoft Office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Legend Computer</cp:lastModifiedBy>
  <cp:revision>327</cp:revision>
  <dcterms:created xsi:type="dcterms:W3CDTF">2006-08-16T00:00:00Z</dcterms:created>
  <dcterms:modified xsi:type="dcterms:W3CDTF">2021-12-10T16:51:03Z</dcterms:modified>
</cp:coreProperties>
</file>