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46" autoAdjust="0"/>
  </p:normalViewPr>
  <p:slideViewPr>
    <p:cSldViewPr snapToGrid="0">
      <p:cViewPr varScale="1">
        <p:scale>
          <a:sx n="85" d="100"/>
          <a:sy n="85" d="100"/>
        </p:scale>
        <p:origin x="96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9E68-B250-4039-9C55-94B7F2BB217A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5A108-87A1-4893-8580-F925E1DC4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19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5A108-87A1-4893-8580-F925E1DC462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68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5A108-87A1-4893-8580-F925E1DC462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44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53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72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37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3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33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97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2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40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29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68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6A2B-8421-449D-BD94-DB78AC0E850D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ACD7-50B7-44F7-BCC7-414E255095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4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ay contain: sky, bridge, cloud, outdoor and wa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3" y="343949"/>
            <a:ext cx="7260592" cy="483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454" t="25479" r="22495" b="58680"/>
          <a:stretch/>
        </p:blipFill>
        <p:spPr>
          <a:xfrm>
            <a:off x="4608214" y="117624"/>
            <a:ext cx="7188451" cy="118978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418908" y="944643"/>
            <a:ext cx="1629624" cy="3243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26749" y="6432133"/>
            <a:ext cx="7758820" cy="34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Source</a:t>
            </a:r>
            <a:r>
              <a:rPr lang="en-AU" sz="900" dirty="0" smtClean="0">
                <a:solidFill>
                  <a:schemeClr val="tx1"/>
                </a:solidFill>
              </a:rPr>
              <a:t>: https://www.computerworld.com.au/article/648145/how-2400-sensors-machine-learning-models-keep-sydney-harbour-bridge-spanning-decades/?pp=2</a:t>
            </a:r>
            <a:endParaRPr lang="en-AU" sz="9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450" t="42640" r="8360" b="38373"/>
          <a:stretch/>
        </p:blipFill>
        <p:spPr>
          <a:xfrm>
            <a:off x="126749" y="4658595"/>
            <a:ext cx="7921783" cy="104913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796704" y="4950502"/>
            <a:ext cx="40559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5880" y="5620781"/>
            <a:ext cx="3091760" cy="13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5371" t="67723" r="9550" b="23168"/>
          <a:stretch/>
        </p:blipFill>
        <p:spPr>
          <a:xfrm>
            <a:off x="126749" y="5797182"/>
            <a:ext cx="7758820" cy="513970"/>
          </a:xfrm>
          <a:prstGeom prst="rect">
            <a:avLst/>
          </a:prstGeom>
        </p:spPr>
      </p:pic>
      <p:pic>
        <p:nvPicPr>
          <p:cNvPr id="1030" name="Picture 6" descr="https://dv3ta1lexo3ac.cloudfront.net/dimg/700x700/dimg/dreamstime_s_11995093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05" y="1428392"/>
            <a:ext cx="3826812" cy="47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4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454" t="25479" r="22495" b="58680"/>
          <a:stretch/>
        </p:blipFill>
        <p:spPr>
          <a:xfrm>
            <a:off x="611049" y="88255"/>
            <a:ext cx="8997525" cy="148921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35930" y="1113930"/>
            <a:ext cx="1922204" cy="412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450" t="42640" r="8360" b="38373"/>
          <a:stretch/>
        </p:blipFill>
        <p:spPr>
          <a:xfrm>
            <a:off x="521839" y="1588602"/>
            <a:ext cx="10752044" cy="177039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1505027" y="2090167"/>
            <a:ext cx="5375275" cy="17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96201" y="3234285"/>
            <a:ext cx="4201662" cy="21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5371" t="67723" r="9550" b="23168"/>
          <a:stretch/>
        </p:blipFill>
        <p:spPr>
          <a:xfrm>
            <a:off x="566445" y="3388040"/>
            <a:ext cx="10371942" cy="769285"/>
          </a:xfrm>
          <a:prstGeom prst="rect">
            <a:avLst/>
          </a:prstGeom>
        </p:spPr>
      </p:pic>
      <p:pic>
        <p:nvPicPr>
          <p:cNvPr id="17" name="Picture 6" descr="https://dv3ta1lexo3ac.cloudfront.net/dimg/700x700/dimg/dreamstime_s_11995093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332" y="4003289"/>
            <a:ext cx="4513454" cy="27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450" t="42640" r="8360" b="38373"/>
          <a:stretch/>
        </p:blipFill>
        <p:spPr>
          <a:xfrm>
            <a:off x="521841" y="4399065"/>
            <a:ext cx="9690573" cy="159561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1369560" y="4842933"/>
            <a:ext cx="4929640" cy="36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95338" y="5853308"/>
            <a:ext cx="4201662" cy="21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5371" t="67723" r="9550" b="23168"/>
          <a:stretch/>
        </p:blipFill>
        <p:spPr>
          <a:xfrm>
            <a:off x="521841" y="5994684"/>
            <a:ext cx="9179208" cy="680820"/>
          </a:xfrm>
          <a:prstGeom prst="rect">
            <a:avLst/>
          </a:prstGeom>
        </p:spPr>
      </p:pic>
      <p:pic>
        <p:nvPicPr>
          <p:cNvPr id="17" name="Picture 6" descr="https://dv3ta1lexo3ac.cloudfront.net/dimg/700x700/dimg/dreamstime_s_11995093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58" y="187871"/>
            <a:ext cx="3462714" cy="41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17715" t="42602" r="18924" b="9989"/>
          <a:stretch/>
        </p:blipFill>
        <p:spPr>
          <a:xfrm>
            <a:off x="344648" y="207175"/>
            <a:ext cx="7963710" cy="372429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207910" y="3425261"/>
            <a:ext cx="1348529" cy="302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4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9</Words>
  <Application>Microsoft Office PowerPoint</Application>
  <PresentationFormat>Widescreen</PresentationFormat>
  <Paragraphs>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Priyanga Talagala</dc:creator>
  <cp:lastModifiedBy>Priyanga Talagala</cp:lastModifiedBy>
  <cp:revision>7</cp:revision>
  <dcterms:created xsi:type="dcterms:W3CDTF">2019-03-12T23:00:57Z</dcterms:created>
  <dcterms:modified xsi:type="dcterms:W3CDTF">2019-03-18T22:01:00Z</dcterms:modified>
</cp:coreProperties>
</file>