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64" r:id="rId6"/>
    <p:sldId id="273" r:id="rId7"/>
    <p:sldId id="272" r:id="rId8"/>
    <p:sldId id="271" r:id="rId9"/>
    <p:sldId id="266" r:id="rId10"/>
    <p:sldId id="268" r:id="rId11"/>
    <p:sldId id="267" r:id="rId12"/>
    <p:sldId id="269" r:id="rId13"/>
    <p:sldId id="270" r:id="rId14"/>
    <p:sldId id="274" r:id="rId15"/>
    <p:sldId id="263" r:id="rId16"/>
    <p:sldId id="265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19" autoAdjust="0"/>
  </p:normalViewPr>
  <p:slideViewPr>
    <p:cSldViewPr snapToGrid="0">
      <p:cViewPr>
        <p:scale>
          <a:sx n="72" d="100"/>
          <a:sy n="72" d="100"/>
        </p:scale>
        <p:origin x="8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svg"/><Relationship Id="rId1" Type="http://schemas.openxmlformats.org/officeDocument/2006/relationships/image" Target="../media/image15.png"/><Relationship Id="rId6" Type="http://schemas.openxmlformats.org/officeDocument/2006/relationships/image" Target="../media/image14.svg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svg"/><Relationship Id="rId1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E992EC-EA40-4262-AD63-42469330560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97F73B-03BB-4357-8F2C-9F78F5A27FE9}">
      <dgm:prSet/>
      <dgm:spPr/>
      <dgm:t>
        <a:bodyPr/>
        <a:lstStyle/>
        <a:p>
          <a:r>
            <a:rPr lang="en-US"/>
            <a:t>Any problem can be solved differently </a:t>
          </a:r>
        </a:p>
      </dgm:t>
    </dgm:pt>
    <dgm:pt modelId="{B6F09B3E-54BA-4849-A402-B1EE7FBCD743}" type="parTrans" cxnId="{DF9EE639-62CF-4F20-AD7A-5D6BDB22D209}">
      <dgm:prSet/>
      <dgm:spPr/>
      <dgm:t>
        <a:bodyPr/>
        <a:lstStyle/>
        <a:p>
          <a:endParaRPr lang="en-US"/>
        </a:p>
      </dgm:t>
    </dgm:pt>
    <dgm:pt modelId="{D9347F1A-9F08-48F9-9617-C7E49153198E}" type="sibTrans" cxnId="{DF9EE639-62CF-4F20-AD7A-5D6BDB22D209}">
      <dgm:prSet/>
      <dgm:spPr/>
      <dgm:t>
        <a:bodyPr/>
        <a:lstStyle/>
        <a:p>
          <a:endParaRPr lang="en-US"/>
        </a:p>
      </dgm:t>
    </dgm:pt>
    <dgm:pt modelId="{91A8C548-F76B-4745-8312-E20D875BAC95}">
      <dgm:prSet/>
      <dgm:spPr/>
      <dgm:t>
        <a:bodyPr/>
        <a:lstStyle/>
        <a:p>
          <a:r>
            <a:rPr lang="en-US"/>
            <a:t>Method you choose affects: </a:t>
          </a:r>
        </a:p>
      </dgm:t>
    </dgm:pt>
    <dgm:pt modelId="{BE287D61-8E6D-426E-AFA9-A685CCAD41B7}" type="parTrans" cxnId="{1EDBF2C7-394F-4638-A1B1-EC7E2D9C9DFD}">
      <dgm:prSet/>
      <dgm:spPr/>
      <dgm:t>
        <a:bodyPr/>
        <a:lstStyle/>
        <a:p>
          <a:endParaRPr lang="en-US"/>
        </a:p>
      </dgm:t>
    </dgm:pt>
    <dgm:pt modelId="{235366DC-F963-483B-8746-1779456FB6FE}" type="sibTrans" cxnId="{1EDBF2C7-394F-4638-A1B1-EC7E2D9C9DFD}">
      <dgm:prSet/>
      <dgm:spPr/>
      <dgm:t>
        <a:bodyPr/>
        <a:lstStyle/>
        <a:p>
          <a:endParaRPr lang="en-US"/>
        </a:p>
      </dgm:t>
    </dgm:pt>
    <dgm:pt modelId="{21D7D093-F76D-4D69-B610-D1083948C70B}">
      <dgm:prSet/>
      <dgm:spPr/>
      <dgm:t>
        <a:bodyPr/>
        <a:lstStyle/>
        <a:p>
          <a:r>
            <a:rPr lang="en-US"/>
            <a:t>The precision and accuracy </a:t>
          </a:r>
        </a:p>
      </dgm:t>
    </dgm:pt>
    <dgm:pt modelId="{2248ED3A-F06B-4D63-B990-A6EF48B5FFAC}" type="parTrans" cxnId="{A46E6185-DD1C-4235-A3C3-EC5B6A230847}">
      <dgm:prSet/>
      <dgm:spPr/>
      <dgm:t>
        <a:bodyPr/>
        <a:lstStyle/>
        <a:p>
          <a:endParaRPr lang="en-US"/>
        </a:p>
      </dgm:t>
    </dgm:pt>
    <dgm:pt modelId="{FE0DE9A7-6E04-4173-87C4-034859953E4D}" type="sibTrans" cxnId="{A46E6185-DD1C-4235-A3C3-EC5B6A230847}">
      <dgm:prSet/>
      <dgm:spPr/>
      <dgm:t>
        <a:bodyPr/>
        <a:lstStyle/>
        <a:p>
          <a:endParaRPr lang="en-US"/>
        </a:p>
      </dgm:t>
    </dgm:pt>
    <dgm:pt modelId="{DAD15CCA-301B-44F8-9BBD-19DA14BB63A4}">
      <dgm:prSet/>
      <dgm:spPr/>
      <dgm:t>
        <a:bodyPr/>
        <a:lstStyle/>
        <a:p>
          <a:r>
            <a:rPr lang="en-US"/>
            <a:t>The performance </a:t>
          </a:r>
        </a:p>
      </dgm:t>
    </dgm:pt>
    <dgm:pt modelId="{19DCA694-1EC1-4FDC-B221-3A7B3DA0BDD3}" type="parTrans" cxnId="{34920564-92F2-4A24-8211-CFD9EA599189}">
      <dgm:prSet/>
      <dgm:spPr/>
      <dgm:t>
        <a:bodyPr/>
        <a:lstStyle/>
        <a:p>
          <a:endParaRPr lang="en-US"/>
        </a:p>
      </dgm:t>
    </dgm:pt>
    <dgm:pt modelId="{8E89A28D-502A-4285-84EF-EBF05955309A}" type="sibTrans" cxnId="{34920564-92F2-4A24-8211-CFD9EA599189}">
      <dgm:prSet/>
      <dgm:spPr/>
      <dgm:t>
        <a:bodyPr/>
        <a:lstStyle/>
        <a:p>
          <a:endParaRPr lang="en-US"/>
        </a:p>
      </dgm:t>
    </dgm:pt>
    <dgm:pt modelId="{E7507529-3944-4CC1-9378-A9C62CB70C76}">
      <dgm:prSet/>
      <dgm:spPr/>
      <dgm:t>
        <a:bodyPr/>
        <a:lstStyle/>
        <a:p>
          <a:r>
            <a:rPr lang="en-US"/>
            <a:t>Size of the model </a:t>
          </a:r>
        </a:p>
      </dgm:t>
    </dgm:pt>
    <dgm:pt modelId="{4E198C70-63B8-40C2-9D85-71959FC1162B}" type="parTrans" cxnId="{3C1FC77D-290D-4E79-8C7B-62E89AD8A4C4}">
      <dgm:prSet/>
      <dgm:spPr/>
      <dgm:t>
        <a:bodyPr/>
        <a:lstStyle/>
        <a:p>
          <a:endParaRPr lang="en-US"/>
        </a:p>
      </dgm:t>
    </dgm:pt>
    <dgm:pt modelId="{C1279BEA-3C79-465F-95AB-8FC0B87FF270}" type="sibTrans" cxnId="{3C1FC77D-290D-4E79-8C7B-62E89AD8A4C4}">
      <dgm:prSet/>
      <dgm:spPr/>
      <dgm:t>
        <a:bodyPr/>
        <a:lstStyle/>
        <a:p>
          <a:endParaRPr lang="en-US"/>
        </a:p>
      </dgm:t>
    </dgm:pt>
    <dgm:pt modelId="{1396C25B-9591-4585-B182-3CD142D84EB5}">
      <dgm:prSet/>
      <dgm:spPr/>
      <dgm:t>
        <a:bodyPr/>
        <a:lstStyle/>
        <a:p>
          <a:r>
            <a:rPr lang="en-US"/>
            <a:t>It is important to note that if data is weak, even the best algorithm won’t help</a:t>
          </a:r>
        </a:p>
      </dgm:t>
    </dgm:pt>
    <dgm:pt modelId="{EF773A51-F405-487A-A078-3BC3D4B2B42A}" type="parTrans" cxnId="{0D0959D6-1011-4F8D-B6B4-3A2A28BAB1C2}">
      <dgm:prSet/>
      <dgm:spPr/>
      <dgm:t>
        <a:bodyPr/>
        <a:lstStyle/>
        <a:p>
          <a:endParaRPr lang="en-US"/>
        </a:p>
      </dgm:t>
    </dgm:pt>
    <dgm:pt modelId="{7AB63174-887D-4282-B548-08F13118DEAB}" type="sibTrans" cxnId="{0D0959D6-1011-4F8D-B6B4-3A2A28BAB1C2}">
      <dgm:prSet/>
      <dgm:spPr/>
      <dgm:t>
        <a:bodyPr/>
        <a:lstStyle/>
        <a:p>
          <a:endParaRPr lang="en-US"/>
        </a:p>
      </dgm:t>
    </dgm:pt>
    <dgm:pt modelId="{635D0BBC-6A4C-48C4-9D6D-0E8E63F3F3C5}" type="pres">
      <dgm:prSet presAssocID="{3CE992EC-EA40-4262-AD63-424693305608}" presName="Name0" presStyleCnt="0">
        <dgm:presLayoutVars>
          <dgm:dir/>
          <dgm:animLvl val="lvl"/>
          <dgm:resizeHandles val="exact"/>
        </dgm:presLayoutVars>
      </dgm:prSet>
      <dgm:spPr/>
    </dgm:pt>
    <dgm:pt modelId="{AF6A41D9-4571-405A-9BFF-83492D9C409D}" type="pres">
      <dgm:prSet presAssocID="{1396C25B-9591-4585-B182-3CD142D84EB5}" presName="boxAndChildren" presStyleCnt="0"/>
      <dgm:spPr/>
    </dgm:pt>
    <dgm:pt modelId="{1E829AF6-88A2-4259-A623-231D2DFEB46E}" type="pres">
      <dgm:prSet presAssocID="{1396C25B-9591-4585-B182-3CD142D84EB5}" presName="parentTextBox" presStyleLbl="node1" presStyleIdx="0" presStyleCnt="3"/>
      <dgm:spPr/>
    </dgm:pt>
    <dgm:pt modelId="{DA3E2965-96CC-4456-95FC-AF9D61AEC103}" type="pres">
      <dgm:prSet presAssocID="{235366DC-F963-483B-8746-1779456FB6FE}" presName="sp" presStyleCnt="0"/>
      <dgm:spPr/>
    </dgm:pt>
    <dgm:pt modelId="{5D1C799B-9BAE-420D-810F-7DDDAC796B20}" type="pres">
      <dgm:prSet presAssocID="{91A8C548-F76B-4745-8312-E20D875BAC95}" presName="arrowAndChildren" presStyleCnt="0"/>
      <dgm:spPr/>
    </dgm:pt>
    <dgm:pt modelId="{F8C8A1AB-583E-4C92-8D30-AE03870446DE}" type="pres">
      <dgm:prSet presAssocID="{91A8C548-F76B-4745-8312-E20D875BAC95}" presName="parentTextArrow" presStyleLbl="node1" presStyleIdx="0" presStyleCnt="3"/>
      <dgm:spPr/>
    </dgm:pt>
    <dgm:pt modelId="{3874199A-2333-4368-B824-BA2FCF1C17AC}" type="pres">
      <dgm:prSet presAssocID="{91A8C548-F76B-4745-8312-E20D875BAC95}" presName="arrow" presStyleLbl="node1" presStyleIdx="1" presStyleCnt="3"/>
      <dgm:spPr/>
    </dgm:pt>
    <dgm:pt modelId="{0E374823-FE71-44F4-BA94-F9E1E74DF51C}" type="pres">
      <dgm:prSet presAssocID="{91A8C548-F76B-4745-8312-E20D875BAC95}" presName="descendantArrow" presStyleCnt="0"/>
      <dgm:spPr/>
    </dgm:pt>
    <dgm:pt modelId="{94CC40F1-3751-47F7-BE19-4D04CD6826DF}" type="pres">
      <dgm:prSet presAssocID="{21D7D093-F76D-4D69-B610-D1083948C70B}" presName="childTextArrow" presStyleLbl="fgAccFollowNode1" presStyleIdx="0" presStyleCnt="3">
        <dgm:presLayoutVars>
          <dgm:bulletEnabled val="1"/>
        </dgm:presLayoutVars>
      </dgm:prSet>
      <dgm:spPr/>
    </dgm:pt>
    <dgm:pt modelId="{26FCB928-1EFA-4995-8661-F2CB68C7C55B}" type="pres">
      <dgm:prSet presAssocID="{DAD15CCA-301B-44F8-9BBD-19DA14BB63A4}" presName="childTextArrow" presStyleLbl="fgAccFollowNode1" presStyleIdx="1" presStyleCnt="3">
        <dgm:presLayoutVars>
          <dgm:bulletEnabled val="1"/>
        </dgm:presLayoutVars>
      </dgm:prSet>
      <dgm:spPr/>
    </dgm:pt>
    <dgm:pt modelId="{FD49E361-E03D-4636-A338-93B44CA97EDA}" type="pres">
      <dgm:prSet presAssocID="{E7507529-3944-4CC1-9378-A9C62CB70C76}" presName="childTextArrow" presStyleLbl="fgAccFollowNode1" presStyleIdx="2" presStyleCnt="3">
        <dgm:presLayoutVars>
          <dgm:bulletEnabled val="1"/>
        </dgm:presLayoutVars>
      </dgm:prSet>
      <dgm:spPr/>
    </dgm:pt>
    <dgm:pt modelId="{9E0E5E47-9B45-4678-B538-E9BA2D1817EA}" type="pres">
      <dgm:prSet presAssocID="{D9347F1A-9F08-48F9-9617-C7E49153198E}" presName="sp" presStyleCnt="0"/>
      <dgm:spPr/>
    </dgm:pt>
    <dgm:pt modelId="{1A871CCB-F5FA-4DFE-99B9-5AE4CE42D587}" type="pres">
      <dgm:prSet presAssocID="{3A97F73B-03BB-4357-8F2C-9F78F5A27FE9}" presName="arrowAndChildren" presStyleCnt="0"/>
      <dgm:spPr/>
    </dgm:pt>
    <dgm:pt modelId="{6B401228-3DD3-4474-83F0-62C6976605F8}" type="pres">
      <dgm:prSet presAssocID="{3A97F73B-03BB-4357-8F2C-9F78F5A27FE9}" presName="parentTextArrow" presStyleLbl="node1" presStyleIdx="2" presStyleCnt="3"/>
      <dgm:spPr/>
    </dgm:pt>
  </dgm:ptLst>
  <dgm:cxnLst>
    <dgm:cxn modelId="{4A44D003-C376-4C0A-8AFF-FD90ED400FA8}" type="presOf" srcId="{91A8C548-F76B-4745-8312-E20D875BAC95}" destId="{F8C8A1AB-583E-4C92-8D30-AE03870446DE}" srcOrd="0" destOrd="0" presId="urn:microsoft.com/office/officeart/2005/8/layout/process4"/>
    <dgm:cxn modelId="{DF9EE639-62CF-4F20-AD7A-5D6BDB22D209}" srcId="{3CE992EC-EA40-4262-AD63-424693305608}" destId="{3A97F73B-03BB-4357-8F2C-9F78F5A27FE9}" srcOrd="0" destOrd="0" parTransId="{B6F09B3E-54BA-4849-A402-B1EE7FBCD743}" sibTransId="{D9347F1A-9F08-48F9-9617-C7E49153198E}"/>
    <dgm:cxn modelId="{34920564-92F2-4A24-8211-CFD9EA599189}" srcId="{91A8C548-F76B-4745-8312-E20D875BAC95}" destId="{DAD15CCA-301B-44F8-9BBD-19DA14BB63A4}" srcOrd="1" destOrd="0" parTransId="{19DCA694-1EC1-4FDC-B221-3A7B3DA0BDD3}" sibTransId="{8E89A28D-502A-4285-84EF-EBF05955309A}"/>
    <dgm:cxn modelId="{97457C6F-4DED-4793-87AD-E2CA00F074C9}" type="presOf" srcId="{21D7D093-F76D-4D69-B610-D1083948C70B}" destId="{94CC40F1-3751-47F7-BE19-4D04CD6826DF}" srcOrd="0" destOrd="0" presId="urn:microsoft.com/office/officeart/2005/8/layout/process4"/>
    <dgm:cxn modelId="{3C1FC77D-290D-4E79-8C7B-62E89AD8A4C4}" srcId="{91A8C548-F76B-4745-8312-E20D875BAC95}" destId="{E7507529-3944-4CC1-9378-A9C62CB70C76}" srcOrd="2" destOrd="0" parTransId="{4E198C70-63B8-40C2-9D85-71959FC1162B}" sibTransId="{C1279BEA-3C79-465F-95AB-8FC0B87FF270}"/>
    <dgm:cxn modelId="{A46E6185-DD1C-4235-A3C3-EC5B6A230847}" srcId="{91A8C548-F76B-4745-8312-E20D875BAC95}" destId="{21D7D093-F76D-4D69-B610-D1083948C70B}" srcOrd="0" destOrd="0" parTransId="{2248ED3A-F06B-4D63-B990-A6EF48B5FFAC}" sibTransId="{FE0DE9A7-6E04-4173-87C4-034859953E4D}"/>
    <dgm:cxn modelId="{81C40D88-C801-4D0D-9A0D-A3F8C2DDFA04}" type="presOf" srcId="{1396C25B-9591-4585-B182-3CD142D84EB5}" destId="{1E829AF6-88A2-4259-A623-231D2DFEB46E}" srcOrd="0" destOrd="0" presId="urn:microsoft.com/office/officeart/2005/8/layout/process4"/>
    <dgm:cxn modelId="{B868CE96-9F16-4463-AD35-073622FBC20F}" type="presOf" srcId="{DAD15CCA-301B-44F8-9BBD-19DA14BB63A4}" destId="{26FCB928-1EFA-4995-8661-F2CB68C7C55B}" srcOrd="0" destOrd="0" presId="urn:microsoft.com/office/officeart/2005/8/layout/process4"/>
    <dgm:cxn modelId="{AF1EE499-A136-4DDC-84D7-C8B94C60321A}" type="presOf" srcId="{91A8C548-F76B-4745-8312-E20D875BAC95}" destId="{3874199A-2333-4368-B824-BA2FCF1C17AC}" srcOrd="1" destOrd="0" presId="urn:microsoft.com/office/officeart/2005/8/layout/process4"/>
    <dgm:cxn modelId="{0F1EB3AF-5D22-4CB5-BC10-834CB91BD38E}" type="presOf" srcId="{3A97F73B-03BB-4357-8F2C-9F78F5A27FE9}" destId="{6B401228-3DD3-4474-83F0-62C6976605F8}" srcOrd="0" destOrd="0" presId="urn:microsoft.com/office/officeart/2005/8/layout/process4"/>
    <dgm:cxn modelId="{FE07B3B9-ACEB-4839-AD58-73D1BBEC33B6}" type="presOf" srcId="{3CE992EC-EA40-4262-AD63-424693305608}" destId="{635D0BBC-6A4C-48C4-9D6D-0E8E63F3F3C5}" srcOrd="0" destOrd="0" presId="urn:microsoft.com/office/officeart/2005/8/layout/process4"/>
    <dgm:cxn modelId="{1EDBF2C7-394F-4638-A1B1-EC7E2D9C9DFD}" srcId="{3CE992EC-EA40-4262-AD63-424693305608}" destId="{91A8C548-F76B-4745-8312-E20D875BAC95}" srcOrd="1" destOrd="0" parTransId="{BE287D61-8E6D-426E-AFA9-A685CCAD41B7}" sibTransId="{235366DC-F963-483B-8746-1779456FB6FE}"/>
    <dgm:cxn modelId="{0D0959D6-1011-4F8D-B6B4-3A2A28BAB1C2}" srcId="{3CE992EC-EA40-4262-AD63-424693305608}" destId="{1396C25B-9591-4585-B182-3CD142D84EB5}" srcOrd="2" destOrd="0" parTransId="{EF773A51-F405-487A-A078-3BC3D4B2B42A}" sibTransId="{7AB63174-887D-4282-B548-08F13118DEAB}"/>
    <dgm:cxn modelId="{075A75EA-3D80-48BA-BB4E-2B9CA8D66246}" type="presOf" srcId="{E7507529-3944-4CC1-9378-A9C62CB70C76}" destId="{FD49E361-E03D-4636-A338-93B44CA97EDA}" srcOrd="0" destOrd="0" presId="urn:microsoft.com/office/officeart/2005/8/layout/process4"/>
    <dgm:cxn modelId="{55938382-DFE2-47BE-993D-A4D3B0FFCE09}" type="presParOf" srcId="{635D0BBC-6A4C-48C4-9D6D-0E8E63F3F3C5}" destId="{AF6A41D9-4571-405A-9BFF-83492D9C409D}" srcOrd="0" destOrd="0" presId="urn:microsoft.com/office/officeart/2005/8/layout/process4"/>
    <dgm:cxn modelId="{5CA450F5-C49F-491F-92DE-CE5994843E45}" type="presParOf" srcId="{AF6A41D9-4571-405A-9BFF-83492D9C409D}" destId="{1E829AF6-88A2-4259-A623-231D2DFEB46E}" srcOrd="0" destOrd="0" presId="urn:microsoft.com/office/officeart/2005/8/layout/process4"/>
    <dgm:cxn modelId="{4C4EE207-FEC5-4F8D-8C5E-92F06358CBF0}" type="presParOf" srcId="{635D0BBC-6A4C-48C4-9D6D-0E8E63F3F3C5}" destId="{DA3E2965-96CC-4456-95FC-AF9D61AEC103}" srcOrd="1" destOrd="0" presId="urn:microsoft.com/office/officeart/2005/8/layout/process4"/>
    <dgm:cxn modelId="{1C3477BF-8E3E-4C2B-9467-C77A9C216842}" type="presParOf" srcId="{635D0BBC-6A4C-48C4-9D6D-0E8E63F3F3C5}" destId="{5D1C799B-9BAE-420D-810F-7DDDAC796B20}" srcOrd="2" destOrd="0" presId="urn:microsoft.com/office/officeart/2005/8/layout/process4"/>
    <dgm:cxn modelId="{E7B47D14-AAB3-4A46-A55A-5B9AA0860A81}" type="presParOf" srcId="{5D1C799B-9BAE-420D-810F-7DDDAC796B20}" destId="{F8C8A1AB-583E-4C92-8D30-AE03870446DE}" srcOrd="0" destOrd="0" presId="urn:microsoft.com/office/officeart/2005/8/layout/process4"/>
    <dgm:cxn modelId="{6A80211A-57CE-4CA5-A371-C7F4DA095A2C}" type="presParOf" srcId="{5D1C799B-9BAE-420D-810F-7DDDAC796B20}" destId="{3874199A-2333-4368-B824-BA2FCF1C17AC}" srcOrd="1" destOrd="0" presId="urn:microsoft.com/office/officeart/2005/8/layout/process4"/>
    <dgm:cxn modelId="{030A06D1-A4E3-4042-B9D1-0BD52F200FE4}" type="presParOf" srcId="{5D1C799B-9BAE-420D-810F-7DDDAC796B20}" destId="{0E374823-FE71-44F4-BA94-F9E1E74DF51C}" srcOrd="2" destOrd="0" presId="urn:microsoft.com/office/officeart/2005/8/layout/process4"/>
    <dgm:cxn modelId="{E65CF3A1-7AD5-4AD6-9FA0-3DFCF4ECBDE7}" type="presParOf" srcId="{0E374823-FE71-44F4-BA94-F9E1E74DF51C}" destId="{94CC40F1-3751-47F7-BE19-4D04CD6826DF}" srcOrd="0" destOrd="0" presId="urn:microsoft.com/office/officeart/2005/8/layout/process4"/>
    <dgm:cxn modelId="{253F8AC6-D1DD-4D9C-9E4F-3216B38D05BD}" type="presParOf" srcId="{0E374823-FE71-44F4-BA94-F9E1E74DF51C}" destId="{26FCB928-1EFA-4995-8661-F2CB68C7C55B}" srcOrd="1" destOrd="0" presId="urn:microsoft.com/office/officeart/2005/8/layout/process4"/>
    <dgm:cxn modelId="{EAF8091F-4090-40E2-B20A-F5FDDA4C19BE}" type="presParOf" srcId="{0E374823-FE71-44F4-BA94-F9E1E74DF51C}" destId="{FD49E361-E03D-4636-A338-93B44CA97EDA}" srcOrd="2" destOrd="0" presId="urn:microsoft.com/office/officeart/2005/8/layout/process4"/>
    <dgm:cxn modelId="{C4788415-AE1E-47AC-A93D-13B5BB3099F8}" type="presParOf" srcId="{635D0BBC-6A4C-48C4-9D6D-0E8E63F3F3C5}" destId="{9E0E5E47-9B45-4678-B538-E9BA2D1817EA}" srcOrd="3" destOrd="0" presId="urn:microsoft.com/office/officeart/2005/8/layout/process4"/>
    <dgm:cxn modelId="{A6B2F190-D608-4B94-95C6-08AB53418E1A}" type="presParOf" srcId="{635D0BBC-6A4C-48C4-9D6D-0E8E63F3F3C5}" destId="{1A871CCB-F5FA-4DFE-99B9-5AE4CE42D587}" srcOrd="4" destOrd="0" presId="urn:microsoft.com/office/officeart/2005/8/layout/process4"/>
    <dgm:cxn modelId="{1B02E26C-DBAB-4913-9B7A-9958056DC806}" type="presParOf" srcId="{1A871CCB-F5FA-4DFE-99B9-5AE4CE42D587}" destId="{6B401228-3DD3-4474-83F0-62C6976605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FEDE78-D861-4F49-8F50-5063FC262B4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D306206-91DC-4980-BC4C-EFCBC6648ADA}">
      <dgm:prSet/>
      <dgm:spPr/>
      <dgm:t>
        <a:bodyPr/>
        <a:lstStyle/>
        <a:p>
          <a:pPr>
            <a:defRPr b="1"/>
          </a:pPr>
          <a:r>
            <a:rPr lang="en-US"/>
            <a:t>Financial services</a:t>
          </a:r>
        </a:p>
      </dgm:t>
    </dgm:pt>
    <dgm:pt modelId="{E7977ADE-2707-45C5-A27C-BE5151295E2C}" type="parTrans" cxnId="{0EE58800-AF26-4DE9-93E3-C69D542E0BA9}">
      <dgm:prSet/>
      <dgm:spPr/>
      <dgm:t>
        <a:bodyPr/>
        <a:lstStyle/>
        <a:p>
          <a:endParaRPr lang="en-US"/>
        </a:p>
      </dgm:t>
    </dgm:pt>
    <dgm:pt modelId="{B0028E3F-006E-41A7-9FFE-4B1FD97E2EDD}" type="sibTrans" cxnId="{0EE58800-AF26-4DE9-93E3-C69D542E0BA9}">
      <dgm:prSet/>
      <dgm:spPr/>
      <dgm:t>
        <a:bodyPr/>
        <a:lstStyle/>
        <a:p>
          <a:endParaRPr lang="en-US"/>
        </a:p>
      </dgm:t>
    </dgm:pt>
    <dgm:pt modelId="{56D5FE13-6CEC-42A4-BCE9-D59FA2F68BA1}">
      <dgm:prSet/>
      <dgm:spPr/>
      <dgm:t>
        <a:bodyPr/>
        <a:lstStyle/>
        <a:p>
          <a:r>
            <a:rPr lang="en-US"/>
            <a:t>Identify important insights </a:t>
          </a:r>
        </a:p>
      </dgm:t>
    </dgm:pt>
    <dgm:pt modelId="{51429CAC-20BA-4C47-921F-5E4DB9344293}" type="parTrans" cxnId="{C7FC4419-8CD2-4FF5-AA43-4A53DA03A28B}">
      <dgm:prSet/>
      <dgm:spPr/>
      <dgm:t>
        <a:bodyPr/>
        <a:lstStyle/>
        <a:p>
          <a:endParaRPr lang="en-US"/>
        </a:p>
      </dgm:t>
    </dgm:pt>
    <dgm:pt modelId="{50E3F4AD-C568-4CED-B939-FFCC8CA96E9E}" type="sibTrans" cxnId="{C7FC4419-8CD2-4FF5-AA43-4A53DA03A28B}">
      <dgm:prSet/>
      <dgm:spPr/>
      <dgm:t>
        <a:bodyPr/>
        <a:lstStyle/>
        <a:p>
          <a:endParaRPr lang="en-US"/>
        </a:p>
      </dgm:t>
    </dgm:pt>
    <dgm:pt modelId="{D82A0E44-EEEB-4C3F-82A8-0D8EA8709103}">
      <dgm:prSet/>
      <dgm:spPr/>
      <dgm:t>
        <a:bodyPr/>
        <a:lstStyle/>
        <a:p>
          <a:r>
            <a:rPr lang="en-US"/>
            <a:t>Identify investment opportunities </a:t>
          </a:r>
        </a:p>
      </dgm:t>
    </dgm:pt>
    <dgm:pt modelId="{468EA658-4A31-4D6C-AD4C-D3A603722ACE}" type="parTrans" cxnId="{9E37E458-DBB1-4C19-9318-58ED316AC94A}">
      <dgm:prSet/>
      <dgm:spPr/>
      <dgm:t>
        <a:bodyPr/>
        <a:lstStyle/>
        <a:p>
          <a:endParaRPr lang="en-US"/>
        </a:p>
      </dgm:t>
    </dgm:pt>
    <dgm:pt modelId="{AC17F9BB-DAE5-4058-AE68-B4ED87B1244C}" type="sibTrans" cxnId="{9E37E458-DBB1-4C19-9318-58ED316AC94A}">
      <dgm:prSet/>
      <dgm:spPr/>
      <dgm:t>
        <a:bodyPr/>
        <a:lstStyle/>
        <a:p>
          <a:endParaRPr lang="en-US"/>
        </a:p>
      </dgm:t>
    </dgm:pt>
    <dgm:pt modelId="{EAF34404-5C92-4E54-ABEA-D48DAFB27461}">
      <dgm:prSet/>
      <dgm:spPr/>
      <dgm:t>
        <a:bodyPr/>
        <a:lstStyle/>
        <a:p>
          <a:r>
            <a:rPr lang="en-US" dirty="0"/>
            <a:t>Help investors know when to trade </a:t>
          </a:r>
        </a:p>
        <a:p>
          <a:r>
            <a:rPr lang="en-US" dirty="0"/>
            <a:t>to prevent fraud </a:t>
          </a:r>
        </a:p>
      </dgm:t>
    </dgm:pt>
    <dgm:pt modelId="{F93EC80E-28B2-4FED-9C38-E3984B850931}" type="parTrans" cxnId="{9529D79E-6BAF-42F0-9D02-88B6C545EB17}">
      <dgm:prSet/>
      <dgm:spPr/>
      <dgm:t>
        <a:bodyPr/>
        <a:lstStyle/>
        <a:p>
          <a:endParaRPr lang="en-US"/>
        </a:p>
      </dgm:t>
    </dgm:pt>
    <dgm:pt modelId="{63B1D3D1-CEAA-487D-B42C-84A563F75D67}" type="sibTrans" cxnId="{9529D79E-6BAF-42F0-9D02-88B6C545EB17}">
      <dgm:prSet/>
      <dgm:spPr/>
      <dgm:t>
        <a:bodyPr/>
        <a:lstStyle/>
        <a:p>
          <a:endParaRPr lang="en-US"/>
        </a:p>
      </dgm:t>
    </dgm:pt>
    <dgm:pt modelId="{FA39938A-B7E1-4784-AD75-45290A61DE66}">
      <dgm:prSet/>
      <dgm:spPr/>
      <dgm:t>
        <a:bodyPr/>
        <a:lstStyle/>
        <a:p>
          <a:pPr>
            <a:defRPr b="1"/>
          </a:pPr>
          <a:r>
            <a:rPr lang="en-US"/>
            <a:t>Retail </a:t>
          </a:r>
        </a:p>
      </dgm:t>
    </dgm:pt>
    <dgm:pt modelId="{41245C1C-1CFF-455E-AACE-06B285E367EC}" type="parTrans" cxnId="{7A71E98C-8B9B-4CC0-B748-61424243E056}">
      <dgm:prSet/>
      <dgm:spPr/>
      <dgm:t>
        <a:bodyPr/>
        <a:lstStyle/>
        <a:p>
          <a:endParaRPr lang="en-US"/>
        </a:p>
      </dgm:t>
    </dgm:pt>
    <dgm:pt modelId="{BB053CA0-C5A3-4436-8C1B-B1E9634BB296}" type="sibTrans" cxnId="{7A71E98C-8B9B-4CC0-B748-61424243E056}">
      <dgm:prSet/>
      <dgm:spPr/>
      <dgm:t>
        <a:bodyPr/>
        <a:lstStyle/>
        <a:p>
          <a:endParaRPr lang="en-US"/>
        </a:p>
      </dgm:t>
    </dgm:pt>
    <dgm:pt modelId="{2FC62A6F-9350-40A1-A38F-CDCE9EA7B9BA}">
      <dgm:prSet/>
      <dgm:spPr/>
      <dgm:t>
        <a:bodyPr/>
        <a:lstStyle/>
        <a:p>
          <a:r>
            <a:rPr lang="en-US"/>
            <a:t>Websites recommending items you might like based on previous purchases </a:t>
          </a:r>
        </a:p>
      </dgm:t>
    </dgm:pt>
    <dgm:pt modelId="{83E78966-8CD8-444F-8680-370990862A7E}" type="parTrans" cxnId="{C6A6F7D5-E7A0-4A7F-A060-D9B294DF0389}">
      <dgm:prSet/>
      <dgm:spPr/>
      <dgm:t>
        <a:bodyPr/>
        <a:lstStyle/>
        <a:p>
          <a:endParaRPr lang="en-US"/>
        </a:p>
      </dgm:t>
    </dgm:pt>
    <dgm:pt modelId="{3BB36480-DEE6-4895-B16C-921544087658}" type="sibTrans" cxnId="{C6A6F7D5-E7A0-4A7F-A060-D9B294DF0389}">
      <dgm:prSet/>
      <dgm:spPr/>
      <dgm:t>
        <a:bodyPr/>
        <a:lstStyle/>
        <a:p>
          <a:endParaRPr lang="en-US"/>
        </a:p>
      </dgm:t>
    </dgm:pt>
    <dgm:pt modelId="{623B1086-F041-457F-86C6-287A5AF81047}">
      <dgm:prSet/>
      <dgm:spPr/>
      <dgm:t>
        <a:bodyPr/>
        <a:lstStyle/>
        <a:p>
          <a:r>
            <a:rPr lang="en-US"/>
            <a:t>Personalizes shopping experiences</a:t>
          </a:r>
        </a:p>
      </dgm:t>
    </dgm:pt>
    <dgm:pt modelId="{A0CB7EB5-BECC-417A-B59F-ECEBDE33241D}" type="parTrans" cxnId="{57351D01-6F02-4216-B9AD-AA27ECAF3C2F}">
      <dgm:prSet/>
      <dgm:spPr/>
      <dgm:t>
        <a:bodyPr/>
        <a:lstStyle/>
        <a:p>
          <a:endParaRPr lang="en-US"/>
        </a:p>
      </dgm:t>
    </dgm:pt>
    <dgm:pt modelId="{ADA43B65-4073-4FA7-865F-807D253BEB7C}" type="sibTrans" cxnId="{57351D01-6F02-4216-B9AD-AA27ECAF3C2F}">
      <dgm:prSet/>
      <dgm:spPr/>
      <dgm:t>
        <a:bodyPr/>
        <a:lstStyle/>
        <a:p>
          <a:endParaRPr lang="en-US"/>
        </a:p>
      </dgm:t>
    </dgm:pt>
    <dgm:pt modelId="{335E5264-1AAB-4735-B865-913CE259E1B9}">
      <dgm:prSet/>
      <dgm:spPr/>
      <dgm:t>
        <a:bodyPr/>
        <a:lstStyle/>
        <a:p>
          <a:pPr>
            <a:defRPr b="1"/>
          </a:pPr>
          <a:r>
            <a:rPr lang="en-US"/>
            <a:t>Healthcare </a:t>
          </a:r>
        </a:p>
      </dgm:t>
    </dgm:pt>
    <dgm:pt modelId="{16FECA34-AFB4-4A59-8E59-9ED9AEF2BE7D}" type="parTrans" cxnId="{014DC15F-B159-4B2C-A129-207EC5A41E51}">
      <dgm:prSet/>
      <dgm:spPr/>
      <dgm:t>
        <a:bodyPr/>
        <a:lstStyle/>
        <a:p>
          <a:endParaRPr lang="en-US"/>
        </a:p>
      </dgm:t>
    </dgm:pt>
    <dgm:pt modelId="{89DE1188-A24A-4F9F-8285-D06732BD17B9}" type="sibTrans" cxnId="{014DC15F-B159-4B2C-A129-207EC5A41E51}">
      <dgm:prSet/>
      <dgm:spPr/>
      <dgm:t>
        <a:bodyPr/>
        <a:lstStyle/>
        <a:p>
          <a:endParaRPr lang="en-US"/>
        </a:p>
      </dgm:t>
    </dgm:pt>
    <dgm:pt modelId="{9A7DEB4E-3B42-40E5-B579-1DB2117269B1}">
      <dgm:prSet/>
      <dgm:spPr/>
      <dgm:t>
        <a:bodyPr/>
        <a:lstStyle/>
        <a:p>
          <a:r>
            <a:rPr lang="en-US"/>
            <a:t>Wearable devices and sensors that can use data to assess a patient’s health in real time </a:t>
          </a:r>
        </a:p>
      </dgm:t>
    </dgm:pt>
    <dgm:pt modelId="{A1D833AD-0CC2-470B-BE44-178FF467548E}" type="parTrans" cxnId="{747D21B1-43AC-4C4F-83EE-41493EE18885}">
      <dgm:prSet/>
      <dgm:spPr/>
      <dgm:t>
        <a:bodyPr/>
        <a:lstStyle/>
        <a:p>
          <a:endParaRPr lang="en-US"/>
        </a:p>
      </dgm:t>
    </dgm:pt>
    <dgm:pt modelId="{35ADDD92-975E-4218-9399-3E80D46AFAAC}" type="sibTrans" cxnId="{747D21B1-43AC-4C4F-83EE-41493EE18885}">
      <dgm:prSet/>
      <dgm:spPr/>
      <dgm:t>
        <a:bodyPr/>
        <a:lstStyle/>
        <a:p>
          <a:endParaRPr lang="en-US"/>
        </a:p>
      </dgm:t>
    </dgm:pt>
    <dgm:pt modelId="{1B22508F-A42C-4344-8F98-ECFA428BBBE2}">
      <dgm:prSet/>
      <dgm:spPr/>
      <dgm:t>
        <a:bodyPr/>
        <a:lstStyle/>
        <a:p>
          <a:r>
            <a:rPr lang="en-US"/>
            <a:t>Helps identify trends that may lead to improved diagnoses and treatment </a:t>
          </a:r>
        </a:p>
      </dgm:t>
    </dgm:pt>
    <dgm:pt modelId="{3092E9C8-84C3-491F-AF74-5E4EA313A8CE}" type="parTrans" cxnId="{DCD4309C-10FD-48F8-8058-7892B9A62A5C}">
      <dgm:prSet/>
      <dgm:spPr/>
      <dgm:t>
        <a:bodyPr/>
        <a:lstStyle/>
        <a:p>
          <a:endParaRPr lang="en-US"/>
        </a:p>
      </dgm:t>
    </dgm:pt>
    <dgm:pt modelId="{0FBB8C54-BF0D-4525-BD0C-6A0572E05680}" type="sibTrans" cxnId="{DCD4309C-10FD-48F8-8058-7892B9A62A5C}">
      <dgm:prSet/>
      <dgm:spPr/>
      <dgm:t>
        <a:bodyPr/>
        <a:lstStyle/>
        <a:p>
          <a:endParaRPr lang="en-US"/>
        </a:p>
      </dgm:t>
    </dgm:pt>
    <dgm:pt modelId="{359CEDC8-4A53-43F7-8D32-9A4B346259B1}" type="pres">
      <dgm:prSet presAssocID="{6DFEDE78-D861-4F49-8F50-5063FC262B42}" presName="root" presStyleCnt="0">
        <dgm:presLayoutVars>
          <dgm:dir/>
          <dgm:resizeHandles val="exact"/>
        </dgm:presLayoutVars>
      </dgm:prSet>
      <dgm:spPr/>
    </dgm:pt>
    <dgm:pt modelId="{14F90ABC-3F6B-4E5A-AF72-4DF68BAC034C}" type="pres">
      <dgm:prSet presAssocID="{AD306206-91DC-4980-BC4C-EFCBC6648ADA}" presName="compNode" presStyleCnt="0"/>
      <dgm:spPr/>
    </dgm:pt>
    <dgm:pt modelId="{FA976579-A0C3-41EB-B6EA-7BD94F7D86A1}" type="pres">
      <dgm:prSet presAssocID="{AD306206-91DC-4980-BC4C-EFCBC6648A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9797D8-C7DD-4D46-996E-6834D2D2A040}" type="pres">
      <dgm:prSet presAssocID="{AD306206-91DC-4980-BC4C-EFCBC6648ADA}" presName="iconSpace" presStyleCnt="0"/>
      <dgm:spPr/>
    </dgm:pt>
    <dgm:pt modelId="{72C70AF3-666F-468B-BE47-97245D5BDE91}" type="pres">
      <dgm:prSet presAssocID="{AD306206-91DC-4980-BC4C-EFCBC6648ADA}" presName="parTx" presStyleLbl="revTx" presStyleIdx="0" presStyleCnt="6">
        <dgm:presLayoutVars>
          <dgm:chMax val="0"/>
          <dgm:chPref val="0"/>
        </dgm:presLayoutVars>
      </dgm:prSet>
      <dgm:spPr/>
    </dgm:pt>
    <dgm:pt modelId="{A68FD72D-FBC7-421B-B415-C775D018AD5A}" type="pres">
      <dgm:prSet presAssocID="{AD306206-91DC-4980-BC4C-EFCBC6648ADA}" presName="txSpace" presStyleCnt="0"/>
      <dgm:spPr/>
    </dgm:pt>
    <dgm:pt modelId="{0E9A042A-A68B-4949-9C6C-CBCAC2D823BE}" type="pres">
      <dgm:prSet presAssocID="{AD306206-91DC-4980-BC4C-EFCBC6648ADA}" presName="desTx" presStyleLbl="revTx" presStyleIdx="1" presStyleCnt="6">
        <dgm:presLayoutVars/>
      </dgm:prSet>
      <dgm:spPr/>
    </dgm:pt>
    <dgm:pt modelId="{BC99F1A1-4C2F-48BA-A182-78B14AAADA0D}" type="pres">
      <dgm:prSet presAssocID="{B0028E3F-006E-41A7-9FFE-4B1FD97E2EDD}" presName="sibTrans" presStyleCnt="0"/>
      <dgm:spPr/>
    </dgm:pt>
    <dgm:pt modelId="{9FA9FE8E-CC49-465E-B430-DE22EFDA58A4}" type="pres">
      <dgm:prSet presAssocID="{FA39938A-B7E1-4784-AD75-45290A61DE66}" presName="compNode" presStyleCnt="0"/>
      <dgm:spPr/>
    </dgm:pt>
    <dgm:pt modelId="{ED26FB5E-BCAE-46B8-A672-FF31C27B0C1E}" type="pres">
      <dgm:prSet presAssocID="{FA39938A-B7E1-4784-AD75-45290A61DE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A10817D-B1B7-4829-B6CF-079FD6D0AF39}" type="pres">
      <dgm:prSet presAssocID="{FA39938A-B7E1-4784-AD75-45290A61DE66}" presName="iconSpace" presStyleCnt="0"/>
      <dgm:spPr/>
    </dgm:pt>
    <dgm:pt modelId="{4EC35922-5901-4CB5-AC6E-AF154E73266D}" type="pres">
      <dgm:prSet presAssocID="{FA39938A-B7E1-4784-AD75-45290A61DE66}" presName="parTx" presStyleLbl="revTx" presStyleIdx="2" presStyleCnt="6">
        <dgm:presLayoutVars>
          <dgm:chMax val="0"/>
          <dgm:chPref val="0"/>
        </dgm:presLayoutVars>
      </dgm:prSet>
      <dgm:spPr/>
    </dgm:pt>
    <dgm:pt modelId="{255768F7-EA66-4C5B-BF3A-7857033C8D70}" type="pres">
      <dgm:prSet presAssocID="{FA39938A-B7E1-4784-AD75-45290A61DE66}" presName="txSpace" presStyleCnt="0"/>
      <dgm:spPr/>
    </dgm:pt>
    <dgm:pt modelId="{DB07B268-8AB7-4F4F-BFD8-8616FD48BB85}" type="pres">
      <dgm:prSet presAssocID="{FA39938A-B7E1-4784-AD75-45290A61DE66}" presName="desTx" presStyleLbl="revTx" presStyleIdx="3" presStyleCnt="6">
        <dgm:presLayoutVars/>
      </dgm:prSet>
      <dgm:spPr/>
    </dgm:pt>
    <dgm:pt modelId="{2F813372-EF4E-48BC-B199-ECEFB1B5A3E2}" type="pres">
      <dgm:prSet presAssocID="{BB053CA0-C5A3-4436-8C1B-B1E9634BB296}" presName="sibTrans" presStyleCnt="0"/>
      <dgm:spPr/>
    </dgm:pt>
    <dgm:pt modelId="{214432EF-E542-4DB9-8705-181A18A78ED4}" type="pres">
      <dgm:prSet presAssocID="{335E5264-1AAB-4735-B865-913CE259E1B9}" presName="compNode" presStyleCnt="0"/>
      <dgm:spPr/>
    </dgm:pt>
    <dgm:pt modelId="{0CB56DD9-99FC-4683-98B5-D3FCBEA1A819}" type="pres">
      <dgm:prSet presAssocID="{335E5264-1AAB-4735-B865-913CE259E1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5D8A303-496D-439E-ACEF-897440086284}" type="pres">
      <dgm:prSet presAssocID="{335E5264-1AAB-4735-B865-913CE259E1B9}" presName="iconSpace" presStyleCnt="0"/>
      <dgm:spPr/>
    </dgm:pt>
    <dgm:pt modelId="{3E7F9388-B272-4B9C-8442-719CEB89BFCB}" type="pres">
      <dgm:prSet presAssocID="{335E5264-1AAB-4735-B865-913CE259E1B9}" presName="parTx" presStyleLbl="revTx" presStyleIdx="4" presStyleCnt="6">
        <dgm:presLayoutVars>
          <dgm:chMax val="0"/>
          <dgm:chPref val="0"/>
        </dgm:presLayoutVars>
      </dgm:prSet>
      <dgm:spPr/>
    </dgm:pt>
    <dgm:pt modelId="{23066847-4323-415F-8220-AA5CC5080A57}" type="pres">
      <dgm:prSet presAssocID="{335E5264-1AAB-4735-B865-913CE259E1B9}" presName="txSpace" presStyleCnt="0"/>
      <dgm:spPr/>
    </dgm:pt>
    <dgm:pt modelId="{75F2ADDC-7B17-4535-9ED5-2869E291D2A2}" type="pres">
      <dgm:prSet presAssocID="{335E5264-1AAB-4735-B865-913CE259E1B9}" presName="desTx" presStyleLbl="revTx" presStyleIdx="5" presStyleCnt="6">
        <dgm:presLayoutVars/>
      </dgm:prSet>
      <dgm:spPr/>
    </dgm:pt>
  </dgm:ptLst>
  <dgm:cxnLst>
    <dgm:cxn modelId="{0EE58800-AF26-4DE9-93E3-C69D542E0BA9}" srcId="{6DFEDE78-D861-4F49-8F50-5063FC262B42}" destId="{AD306206-91DC-4980-BC4C-EFCBC6648ADA}" srcOrd="0" destOrd="0" parTransId="{E7977ADE-2707-45C5-A27C-BE5151295E2C}" sibTransId="{B0028E3F-006E-41A7-9FFE-4B1FD97E2EDD}"/>
    <dgm:cxn modelId="{57351D01-6F02-4216-B9AD-AA27ECAF3C2F}" srcId="{FA39938A-B7E1-4784-AD75-45290A61DE66}" destId="{623B1086-F041-457F-86C6-287A5AF81047}" srcOrd="1" destOrd="0" parTransId="{A0CB7EB5-BECC-417A-B59F-ECEBDE33241D}" sibTransId="{ADA43B65-4073-4FA7-865F-807D253BEB7C}"/>
    <dgm:cxn modelId="{A6E0CB0A-A894-4B05-A820-361DB77FDA58}" type="presOf" srcId="{56D5FE13-6CEC-42A4-BCE9-D59FA2F68BA1}" destId="{0E9A042A-A68B-4949-9C6C-CBCAC2D823BE}" srcOrd="0" destOrd="0" presId="urn:microsoft.com/office/officeart/2018/5/layout/CenteredIconLabelDescriptionList"/>
    <dgm:cxn modelId="{9EE8F714-CCFA-46A4-8291-1E80D51DDE97}" type="presOf" srcId="{2FC62A6F-9350-40A1-A38F-CDCE9EA7B9BA}" destId="{DB07B268-8AB7-4F4F-BFD8-8616FD48BB85}" srcOrd="0" destOrd="0" presId="urn:microsoft.com/office/officeart/2018/5/layout/CenteredIconLabelDescriptionList"/>
    <dgm:cxn modelId="{C7FC4419-8CD2-4FF5-AA43-4A53DA03A28B}" srcId="{AD306206-91DC-4980-BC4C-EFCBC6648ADA}" destId="{56D5FE13-6CEC-42A4-BCE9-D59FA2F68BA1}" srcOrd="0" destOrd="0" parTransId="{51429CAC-20BA-4C47-921F-5E4DB9344293}" sibTransId="{50E3F4AD-C568-4CED-B939-FFCC8CA96E9E}"/>
    <dgm:cxn modelId="{768D3827-6B04-4346-8620-25D21753639D}" type="presOf" srcId="{FA39938A-B7E1-4784-AD75-45290A61DE66}" destId="{4EC35922-5901-4CB5-AC6E-AF154E73266D}" srcOrd="0" destOrd="0" presId="urn:microsoft.com/office/officeart/2018/5/layout/CenteredIconLabelDescriptionList"/>
    <dgm:cxn modelId="{014DC15F-B159-4B2C-A129-207EC5A41E51}" srcId="{6DFEDE78-D861-4F49-8F50-5063FC262B42}" destId="{335E5264-1AAB-4735-B865-913CE259E1B9}" srcOrd="2" destOrd="0" parTransId="{16FECA34-AFB4-4A59-8E59-9ED9AEF2BE7D}" sibTransId="{89DE1188-A24A-4F9F-8285-D06732BD17B9}"/>
    <dgm:cxn modelId="{6CA7076D-BD5F-4CB0-88F9-533F3F56D060}" type="presOf" srcId="{EAF34404-5C92-4E54-ABEA-D48DAFB27461}" destId="{0E9A042A-A68B-4949-9C6C-CBCAC2D823BE}" srcOrd="0" destOrd="2" presId="urn:microsoft.com/office/officeart/2018/5/layout/CenteredIconLabelDescriptionList"/>
    <dgm:cxn modelId="{79DE5873-AF05-466A-BAF9-3D37C7C31084}" type="presOf" srcId="{623B1086-F041-457F-86C6-287A5AF81047}" destId="{DB07B268-8AB7-4F4F-BFD8-8616FD48BB85}" srcOrd="0" destOrd="1" presId="urn:microsoft.com/office/officeart/2018/5/layout/CenteredIconLabelDescriptionList"/>
    <dgm:cxn modelId="{CF1AE354-2A53-48DB-8D5C-4942AE2886A3}" type="presOf" srcId="{6DFEDE78-D861-4F49-8F50-5063FC262B42}" destId="{359CEDC8-4A53-43F7-8D32-9A4B346259B1}" srcOrd="0" destOrd="0" presId="urn:microsoft.com/office/officeart/2018/5/layout/CenteredIconLabelDescriptionList"/>
    <dgm:cxn modelId="{87C49D58-C912-41D0-89DB-19497E7EAD79}" type="presOf" srcId="{1B22508F-A42C-4344-8F98-ECFA428BBBE2}" destId="{75F2ADDC-7B17-4535-9ED5-2869E291D2A2}" srcOrd="0" destOrd="1" presId="urn:microsoft.com/office/officeart/2018/5/layout/CenteredIconLabelDescriptionList"/>
    <dgm:cxn modelId="{9E37E458-DBB1-4C19-9318-58ED316AC94A}" srcId="{AD306206-91DC-4980-BC4C-EFCBC6648ADA}" destId="{D82A0E44-EEEB-4C3F-82A8-0D8EA8709103}" srcOrd="1" destOrd="0" parTransId="{468EA658-4A31-4D6C-AD4C-D3A603722ACE}" sibTransId="{AC17F9BB-DAE5-4058-AE68-B4ED87B1244C}"/>
    <dgm:cxn modelId="{B392318C-A164-47D9-B83C-C97BDE6F7DDB}" type="presOf" srcId="{D82A0E44-EEEB-4C3F-82A8-0D8EA8709103}" destId="{0E9A042A-A68B-4949-9C6C-CBCAC2D823BE}" srcOrd="0" destOrd="1" presId="urn:microsoft.com/office/officeart/2018/5/layout/CenteredIconLabelDescriptionList"/>
    <dgm:cxn modelId="{7A71E98C-8B9B-4CC0-B748-61424243E056}" srcId="{6DFEDE78-D861-4F49-8F50-5063FC262B42}" destId="{FA39938A-B7E1-4784-AD75-45290A61DE66}" srcOrd="1" destOrd="0" parTransId="{41245C1C-1CFF-455E-AACE-06B285E367EC}" sibTransId="{BB053CA0-C5A3-4436-8C1B-B1E9634BB296}"/>
    <dgm:cxn modelId="{DCD4309C-10FD-48F8-8058-7892B9A62A5C}" srcId="{335E5264-1AAB-4735-B865-913CE259E1B9}" destId="{1B22508F-A42C-4344-8F98-ECFA428BBBE2}" srcOrd="1" destOrd="0" parTransId="{3092E9C8-84C3-491F-AF74-5E4EA313A8CE}" sibTransId="{0FBB8C54-BF0D-4525-BD0C-6A0572E05680}"/>
    <dgm:cxn modelId="{9529D79E-6BAF-42F0-9D02-88B6C545EB17}" srcId="{AD306206-91DC-4980-BC4C-EFCBC6648ADA}" destId="{EAF34404-5C92-4E54-ABEA-D48DAFB27461}" srcOrd="2" destOrd="0" parTransId="{F93EC80E-28B2-4FED-9C38-E3984B850931}" sibTransId="{63B1D3D1-CEAA-487D-B42C-84A563F75D67}"/>
    <dgm:cxn modelId="{C6C6E2AD-E03D-433B-972A-B30C958268E3}" type="presOf" srcId="{335E5264-1AAB-4735-B865-913CE259E1B9}" destId="{3E7F9388-B272-4B9C-8442-719CEB89BFCB}" srcOrd="0" destOrd="0" presId="urn:microsoft.com/office/officeart/2018/5/layout/CenteredIconLabelDescriptionList"/>
    <dgm:cxn modelId="{F15967B0-EFEC-4F46-8A69-000CD4CF9F08}" type="presOf" srcId="{AD306206-91DC-4980-BC4C-EFCBC6648ADA}" destId="{72C70AF3-666F-468B-BE47-97245D5BDE91}" srcOrd="0" destOrd="0" presId="urn:microsoft.com/office/officeart/2018/5/layout/CenteredIconLabelDescriptionList"/>
    <dgm:cxn modelId="{747D21B1-43AC-4C4F-83EE-41493EE18885}" srcId="{335E5264-1AAB-4735-B865-913CE259E1B9}" destId="{9A7DEB4E-3B42-40E5-B579-1DB2117269B1}" srcOrd="0" destOrd="0" parTransId="{A1D833AD-0CC2-470B-BE44-178FF467548E}" sibTransId="{35ADDD92-975E-4218-9399-3E80D46AFAAC}"/>
    <dgm:cxn modelId="{C6A6F7D5-E7A0-4A7F-A060-D9B294DF0389}" srcId="{FA39938A-B7E1-4784-AD75-45290A61DE66}" destId="{2FC62A6F-9350-40A1-A38F-CDCE9EA7B9BA}" srcOrd="0" destOrd="0" parTransId="{83E78966-8CD8-444F-8680-370990862A7E}" sibTransId="{3BB36480-DEE6-4895-B16C-921544087658}"/>
    <dgm:cxn modelId="{4B9C51F8-849C-4E7E-A031-066D89BA2C47}" type="presOf" srcId="{9A7DEB4E-3B42-40E5-B579-1DB2117269B1}" destId="{75F2ADDC-7B17-4535-9ED5-2869E291D2A2}" srcOrd="0" destOrd="0" presId="urn:microsoft.com/office/officeart/2018/5/layout/CenteredIconLabelDescriptionList"/>
    <dgm:cxn modelId="{BF3241DE-64FD-4746-B5F5-F07447F5AD87}" type="presParOf" srcId="{359CEDC8-4A53-43F7-8D32-9A4B346259B1}" destId="{14F90ABC-3F6B-4E5A-AF72-4DF68BAC034C}" srcOrd="0" destOrd="0" presId="urn:microsoft.com/office/officeart/2018/5/layout/CenteredIconLabelDescriptionList"/>
    <dgm:cxn modelId="{6A767B13-00B5-45F9-B3A8-BBE5C1FB9D5B}" type="presParOf" srcId="{14F90ABC-3F6B-4E5A-AF72-4DF68BAC034C}" destId="{FA976579-A0C3-41EB-B6EA-7BD94F7D86A1}" srcOrd="0" destOrd="0" presId="urn:microsoft.com/office/officeart/2018/5/layout/CenteredIconLabelDescriptionList"/>
    <dgm:cxn modelId="{717422EB-28A1-4C08-B69B-FD10ED481E57}" type="presParOf" srcId="{14F90ABC-3F6B-4E5A-AF72-4DF68BAC034C}" destId="{549797D8-C7DD-4D46-996E-6834D2D2A040}" srcOrd="1" destOrd="0" presId="urn:microsoft.com/office/officeart/2018/5/layout/CenteredIconLabelDescriptionList"/>
    <dgm:cxn modelId="{8FE90486-8376-4FD1-82AC-00C467B9BDCF}" type="presParOf" srcId="{14F90ABC-3F6B-4E5A-AF72-4DF68BAC034C}" destId="{72C70AF3-666F-468B-BE47-97245D5BDE91}" srcOrd="2" destOrd="0" presId="urn:microsoft.com/office/officeart/2018/5/layout/CenteredIconLabelDescriptionList"/>
    <dgm:cxn modelId="{0836E74F-349A-48DE-84E9-D5A193E69E22}" type="presParOf" srcId="{14F90ABC-3F6B-4E5A-AF72-4DF68BAC034C}" destId="{A68FD72D-FBC7-421B-B415-C775D018AD5A}" srcOrd="3" destOrd="0" presId="urn:microsoft.com/office/officeart/2018/5/layout/CenteredIconLabelDescriptionList"/>
    <dgm:cxn modelId="{1631C342-38D7-45FA-811C-122BBE54A018}" type="presParOf" srcId="{14F90ABC-3F6B-4E5A-AF72-4DF68BAC034C}" destId="{0E9A042A-A68B-4949-9C6C-CBCAC2D823BE}" srcOrd="4" destOrd="0" presId="urn:microsoft.com/office/officeart/2018/5/layout/CenteredIconLabelDescriptionList"/>
    <dgm:cxn modelId="{3292E067-AAF5-421D-8139-A05BE4201E84}" type="presParOf" srcId="{359CEDC8-4A53-43F7-8D32-9A4B346259B1}" destId="{BC99F1A1-4C2F-48BA-A182-78B14AAADA0D}" srcOrd="1" destOrd="0" presId="urn:microsoft.com/office/officeart/2018/5/layout/CenteredIconLabelDescriptionList"/>
    <dgm:cxn modelId="{680255EE-95CA-4BBB-A353-AE5EF050378D}" type="presParOf" srcId="{359CEDC8-4A53-43F7-8D32-9A4B346259B1}" destId="{9FA9FE8E-CC49-465E-B430-DE22EFDA58A4}" srcOrd="2" destOrd="0" presId="urn:microsoft.com/office/officeart/2018/5/layout/CenteredIconLabelDescriptionList"/>
    <dgm:cxn modelId="{95D76F70-5EDF-4BDE-ABDD-52DC4FD4E8C5}" type="presParOf" srcId="{9FA9FE8E-CC49-465E-B430-DE22EFDA58A4}" destId="{ED26FB5E-BCAE-46B8-A672-FF31C27B0C1E}" srcOrd="0" destOrd="0" presId="urn:microsoft.com/office/officeart/2018/5/layout/CenteredIconLabelDescriptionList"/>
    <dgm:cxn modelId="{AB16DA45-EB3E-4DBC-9FD7-FD508265C776}" type="presParOf" srcId="{9FA9FE8E-CC49-465E-B430-DE22EFDA58A4}" destId="{FA10817D-B1B7-4829-B6CF-079FD6D0AF39}" srcOrd="1" destOrd="0" presId="urn:microsoft.com/office/officeart/2018/5/layout/CenteredIconLabelDescriptionList"/>
    <dgm:cxn modelId="{43C33EEC-2D05-494F-BD68-7AC9972D84F6}" type="presParOf" srcId="{9FA9FE8E-CC49-465E-B430-DE22EFDA58A4}" destId="{4EC35922-5901-4CB5-AC6E-AF154E73266D}" srcOrd="2" destOrd="0" presId="urn:microsoft.com/office/officeart/2018/5/layout/CenteredIconLabelDescriptionList"/>
    <dgm:cxn modelId="{36476D02-E0A8-4A85-8047-C9ADACB9269E}" type="presParOf" srcId="{9FA9FE8E-CC49-465E-B430-DE22EFDA58A4}" destId="{255768F7-EA66-4C5B-BF3A-7857033C8D70}" srcOrd="3" destOrd="0" presId="urn:microsoft.com/office/officeart/2018/5/layout/CenteredIconLabelDescriptionList"/>
    <dgm:cxn modelId="{152E682A-A139-432A-B664-373FD5601192}" type="presParOf" srcId="{9FA9FE8E-CC49-465E-B430-DE22EFDA58A4}" destId="{DB07B268-8AB7-4F4F-BFD8-8616FD48BB85}" srcOrd="4" destOrd="0" presId="urn:microsoft.com/office/officeart/2018/5/layout/CenteredIconLabelDescriptionList"/>
    <dgm:cxn modelId="{70F1DFA1-8D9A-46AB-B8EC-656008251A6F}" type="presParOf" srcId="{359CEDC8-4A53-43F7-8D32-9A4B346259B1}" destId="{2F813372-EF4E-48BC-B199-ECEFB1B5A3E2}" srcOrd="3" destOrd="0" presId="urn:microsoft.com/office/officeart/2018/5/layout/CenteredIconLabelDescriptionList"/>
    <dgm:cxn modelId="{9A6C7EAF-0DEB-494F-A2A2-64FCC75189F6}" type="presParOf" srcId="{359CEDC8-4A53-43F7-8D32-9A4B346259B1}" destId="{214432EF-E542-4DB9-8705-181A18A78ED4}" srcOrd="4" destOrd="0" presId="urn:microsoft.com/office/officeart/2018/5/layout/CenteredIconLabelDescriptionList"/>
    <dgm:cxn modelId="{83B5AB58-793F-4362-8867-E427DACD8E80}" type="presParOf" srcId="{214432EF-E542-4DB9-8705-181A18A78ED4}" destId="{0CB56DD9-99FC-4683-98B5-D3FCBEA1A819}" srcOrd="0" destOrd="0" presId="urn:microsoft.com/office/officeart/2018/5/layout/CenteredIconLabelDescriptionList"/>
    <dgm:cxn modelId="{A5ABAFEB-BF84-44C8-890F-9804B6AF9C0C}" type="presParOf" srcId="{214432EF-E542-4DB9-8705-181A18A78ED4}" destId="{75D8A303-496D-439E-ACEF-897440086284}" srcOrd="1" destOrd="0" presId="urn:microsoft.com/office/officeart/2018/5/layout/CenteredIconLabelDescriptionList"/>
    <dgm:cxn modelId="{1060494A-5B46-4975-8EE0-CE70F03B90BC}" type="presParOf" srcId="{214432EF-E542-4DB9-8705-181A18A78ED4}" destId="{3E7F9388-B272-4B9C-8442-719CEB89BFCB}" srcOrd="2" destOrd="0" presId="urn:microsoft.com/office/officeart/2018/5/layout/CenteredIconLabelDescriptionList"/>
    <dgm:cxn modelId="{9968819F-3133-4FE9-A64D-6C0371D95E88}" type="presParOf" srcId="{214432EF-E542-4DB9-8705-181A18A78ED4}" destId="{23066847-4323-415F-8220-AA5CC5080A57}" srcOrd="3" destOrd="0" presId="urn:microsoft.com/office/officeart/2018/5/layout/CenteredIconLabelDescriptionList"/>
    <dgm:cxn modelId="{4CC7E64E-FACD-442D-AC1B-CD06F81111D3}" type="presParOf" srcId="{214432EF-E542-4DB9-8705-181A18A78ED4}" destId="{75F2ADDC-7B17-4535-9ED5-2869E291D2A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0E8F77-2914-4180-988B-47223EEADEE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25584E-BBC1-459E-837D-843BCCBB8751}">
      <dgm:prSet/>
      <dgm:spPr/>
      <dgm:t>
        <a:bodyPr/>
        <a:lstStyle/>
        <a:p>
          <a:r>
            <a:rPr lang="en-US" dirty="0"/>
            <a:t>The global machine learning market was valued at $1.58B in 2017 and is expected to reach $20.83B in 2024</a:t>
          </a:r>
        </a:p>
      </dgm:t>
    </dgm:pt>
    <dgm:pt modelId="{DEBF8973-6E5E-4CD9-96E2-D3242B7769B5}" type="parTrans" cxnId="{CA97F447-E2E7-4421-9165-0F97A8FC6D0C}">
      <dgm:prSet/>
      <dgm:spPr/>
      <dgm:t>
        <a:bodyPr/>
        <a:lstStyle/>
        <a:p>
          <a:endParaRPr lang="en-US"/>
        </a:p>
      </dgm:t>
    </dgm:pt>
    <dgm:pt modelId="{E607CDCA-7577-4858-BD37-EB2D74B029D3}" type="sibTrans" cxnId="{CA97F447-E2E7-4421-9165-0F97A8FC6D0C}">
      <dgm:prSet/>
      <dgm:spPr/>
      <dgm:t>
        <a:bodyPr/>
        <a:lstStyle/>
        <a:p>
          <a:endParaRPr lang="en-US"/>
        </a:p>
      </dgm:t>
    </dgm:pt>
    <dgm:pt modelId="{67D14225-0934-4000-A68A-1D057275F600}">
      <dgm:prSet/>
      <dgm:spPr/>
      <dgm:t>
        <a:bodyPr/>
        <a:lstStyle/>
        <a:p>
          <a:r>
            <a:rPr lang="en-US" dirty="0"/>
            <a:t>World economic forum states that the growth of machine learning could create 58 million new jobs by 2022</a:t>
          </a:r>
        </a:p>
      </dgm:t>
    </dgm:pt>
    <dgm:pt modelId="{F6899962-94AD-40BB-ACA2-5820247CA2A2}" type="parTrans" cxnId="{FF41E983-4E35-4021-97CF-093CBA3D6D05}">
      <dgm:prSet/>
      <dgm:spPr/>
      <dgm:t>
        <a:bodyPr/>
        <a:lstStyle/>
        <a:p>
          <a:endParaRPr lang="en-US"/>
        </a:p>
      </dgm:t>
    </dgm:pt>
    <dgm:pt modelId="{A1EF50EE-F8AD-43F8-9A0E-72F904436F28}" type="sibTrans" cxnId="{FF41E983-4E35-4021-97CF-093CBA3D6D05}">
      <dgm:prSet/>
      <dgm:spPr/>
      <dgm:t>
        <a:bodyPr/>
        <a:lstStyle/>
        <a:p>
          <a:endParaRPr lang="en-US"/>
        </a:p>
      </dgm:t>
    </dgm:pt>
    <dgm:pt modelId="{7FE17941-7E27-4153-8259-C25278414269}" type="pres">
      <dgm:prSet presAssocID="{8A0E8F77-2914-4180-988B-47223EEADEED}" presName="root" presStyleCnt="0">
        <dgm:presLayoutVars>
          <dgm:dir/>
          <dgm:resizeHandles val="exact"/>
        </dgm:presLayoutVars>
      </dgm:prSet>
      <dgm:spPr/>
    </dgm:pt>
    <dgm:pt modelId="{A0A902E6-3BA9-4F63-8BCC-FA61983EC4C8}" type="pres">
      <dgm:prSet presAssocID="{8A0E8F77-2914-4180-988B-47223EEADEED}" presName="container" presStyleCnt="0">
        <dgm:presLayoutVars>
          <dgm:dir/>
          <dgm:resizeHandles val="exact"/>
        </dgm:presLayoutVars>
      </dgm:prSet>
      <dgm:spPr/>
    </dgm:pt>
    <dgm:pt modelId="{1C78094F-2192-4BF6-A7D8-6EAF3E592E5F}" type="pres">
      <dgm:prSet presAssocID="{B825584E-BBC1-459E-837D-843BCCBB8751}" presName="compNode" presStyleCnt="0"/>
      <dgm:spPr/>
    </dgm:pt>
    <dgm:pt modelId="{BE01AD68-D59E-4C6A-BA1C-9A6BE1684CD8}" type="pres">
      <dgm:prSet presAssocID="{B825584E-BBC1-459E-837D-843BCCBB8751}" presName="iconBgRect" presStyleLbl="bgShp" presStyleIdx="0" presStyleCnt="2"/>
      <dgm:spPr/>
    </dgm:pt>
    <dgm:pt modelId="{3648F653-A446-4F1F-A974-46646F2CEF64}" type="pres">
      <dgm:prSet presAssocID="{B825584E-BBC1-459E-837D-843BCCBB87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A8E80F2-EE44-435D-B434-31CCBD3B7973}" type="pres">
      <dgm:prSet presAssocID="{B825584E-BBC1-459E-837D-843BCCBB8751}" presName="spaceRect" presStyleCnt="0"/>
      <dgm:spPr/>
    </dgm:pt>
    <dgm:pt modelId="{35427788-DB26-4988-A529-4FF0AA65FBAC}" type="pres">
      <dgm:prSet presAssocID="{B825584E-BBC1-459E-837D-843BCCBB8751}" presName="textRect" presStyleLbl="revTx" presStyleIdx="0" presStyleCnt="2">
        <dgm:presLayoutVars>
          <dgm:chMax val="1"/>
          <dgm:chPref val="1"/>
        </dgm:presLayoutVars>
      </dgm:prSet>
      <dgm:spPr/>
    </dgm:pt>
    <dgm:pt modelId="{03E66B7A-B9DD-4586-B2DC-FF46BCCF2EED}" type="pres">
      <dgm:prSet presAssocID="{E607CDCA-7577-4858-BD37-EB2D74B029D3}" presName="sibTrans" presStyleLbl="sibTrans2D1" presStyleIdx="0" presStyleCnt="0"/>
      <dgm:spPr/>
    </dgm:pt>
    <dgm:pt modelId="{CB03D855-5D55-45DB-9F82-05E371CCECE5}" type="pres">
      <dgm:prSet presAssocID="{67D14225-0934-4000-A68A-1D057275F600}" presName="compNode" presStyleCnt="0"/>
      <dgm:spPr/>
    </dgm:pt>
    <dgm:pt modelId="{F5EC9774-0DA5-4C29-9D6B-E9B885F52A05}" type="pres">
      <dgm:prSet presAssocID="{67D14225-0934-4000-A68A-1D057275F600}" presName="iconBgRect" presStyleLbl="bgShp" presStyleIdx="1" presStyleCnt="2"/>
      <dgm:spPr/>
    </dgm:pt>
    <dgm:pt modelId="{8DC719DA-582C-4869-8569-2F1370C0CEDF}" type="pres">
      <dgm:prSet presAssocID="{67D14225-0934-4000-A68A-1D057275F6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C725260-B039-49C8-B84F-D4EE9FFA7B84}" type="pres">
      <dgm:prSet presAssocID="{67D14225-0934-4000-A68A-1D057275F600}" presName="spaceRect" presStyleCnt="0"/>
      <dgm:spPr/>
    </dgm:pt>
    <dgm:pt modelId="{10ACA448-60BC-47F6-8F0A-7989D4E494D6}" type="pres">
      <dgm:prSet presAssocID="{67D14225-0934-4000-A68A-1D057275F60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584C410-4A27-43EF-8811-8F16F817317A}" type="presOf" srcId="{E607CDCA-7577-4858-BD37-EB2D74B029D3}" destId="{03E66B7A-B9DD-4586-B2DC-FF46BCCF2EED}" srcOrd="0" destOrd="0" presId="urn:microsoft.com/office/officeart/2018/2/layout/IconCircleList"/>
    <dgm:cxn modelId="{481CF83B-BFDF-4314-91C7-C0096A0366E1}" type="presOf" srcId="{67D14225-0934-4000-A68A-1D057275F600}" destId="{10ACA448-60BC-47F6-8F0A-7989D4E494D6}" srcOrd="0" destOrd="0" presId="urn:microsoft.com/office/officeart/2018/2/layout/IconCircleList"/>
    <dgm:cxn modelId="{CA97F447-E2E7-4421-9165-0F97A8FC6D0C}" srcId="{8A0E8F77-2914-4180-988B-47223EEADEED}" destId="{B825584E-BBC1-459E-837D-843BCCBB8751}" srcOrd="0" destOrd="0" parTransId="{DEBF8973-6E5E-4CD9-96E2-D3242B7769B5}" sibTransId="{E607CDCA-7577-4858-BD37-EB2D74B029D3}"/>
    <dgm:cxn modelId="{FF41E983-4E35-4021-97CF-093CBA3D6D05}" srcId="{8A0E8F77-2914-4180-988B-47223EEADEED}" destId="{67D14225-0934-4000-A68A-1D057275F600}" srcOrd="1" destOrd="0" parTransId="{F6899962-94AD-40BB-ACA2-5820247CA2A2}" sibTransId="{A1EF50EE-F8AD-43F8-9A0E-72F904436F28}"/>
    <dgm:cxn modelId="{1EA05C86-D61A-4071-BE76-7B5248636F97}" type="presOf" srcId="{8A0E8F77-2914-4180-988B-47223EEADEED}" destId="{7FE17941-7E27-4153-8259-C25278414269}" srcOrd="0" destOrd="0" presId="urn:microsoft.com/office/officeart/2018/2/layout/IconCircleList"/>
    <dgm:cxn modelId="{E1DFC694-CD86-4D7F-908C-87F4E9353B41}" type="presOf" srcId="{B825584E-BBC1-459E-837D-843BCCBB8751}" destId="{35427788-DB26-4988-A529-4FF0AA65FBAC}" srcOrd="0" destOrd="0" presId="urn:microsoft.com/office/officeart/2018/2/layout/IconCircleList"/>
    <dgm:cxn modelId="{D9044235-F604-40DB-B965-D8CEC9D198DA}" type="presParOf" srcId="{7FE17941-7E27-4153-8259-C25278414269}" destId="{A0A902E6-3BA9-4F63-8BCC-FA61983EC4C8}" srcOrd="0" destOrd="0" presId="urn:microsoft.com/office/officeart/2018/2/layout/IconCircleList"/>
    <dgm:cxn modelId="{061550EC-F1AD-4D3C-99FD-4E0BCE97932C}" type="presParOf" srcId="{A0A902E6-3BA9-4F63-8BCC-FA61983EC4C8}" destId="{1C78094F-2192-4BF6-A7D8-6EAF3E592E5F}" srcOrd="0" destOrd="0" presId="urn:microsoft.com/office/officeart/2018/2/layout/IconCircleList"/>
    <dgm:cxn modelId="{E9FF83E5-9374-47E4-9444-B2C540F6DC3F}" type="presParOf" srcId="{1C78094F-2192-4BF6-A7D8-6EAF3E592E5F}" destId="{BE01AD68-D59E-4C6A-BA1C-9A6BE1684CD8}" srcOrd="0" destOrd="0" presId="urn:microsoft.com/office/officeart/2018/2/layout/IconCircleList"/>
    <dgm:cxn modelId="{DD3F7B75-BB52-4D91-BA6E-0939D231F259}" type="presParOf" srcId="{1C78094F-2192-4BF6-A7D8-6EAF3E592E5F}" destId="{3648F653-A446-4F1F-A974-46646F2CEF64}" srcOrd="1" destOrd="0" presId="urn:microsoft.com/office/officeart/2018/2/layout/IconCircleList"/>
    <dgm:cxn modelId="{56236DD1-1921-4761-B66D-97B9D8D9AB54}" type="presParOf" srcId="{1C78094F-2192-4BF6-A7D8-6EAF3E592E5F}" destId="{DA8E80F2-EE44-435D-B434-31CCBD3B7973}" srcOrd="2" destOrd="0" presId="urn:microsoft.com/office/officeart/2018/2/layout/IconCircleList"/>
    <dgm:cxn modelId="{8CD56F91-5243-4348-80A5-825142065838}" type="presParOf" srcId="{1C78094F-2192-4BF6-A7D8-6EAF3E592E5F}" destId="{35427788-DB26-4988-A529-4FF0AA65FBAC}" srcOrd="3" destOrd="0" presId="urn:microsoft.com/office/officeart/2018/2/layout/IconCircleList"/>
    <dgm:cxn modelId="{D3A05B7A-25D0-4F67-938D-5F26DCDFADFC}" type="presParOf" srcId="{A0A902E6-3BA9-4F63-8BCC-FA61983EC4C8}" destId="{03E66B7A-B9DD-4586-B2DC-FF46BCCF2EED}" srcOrd="1" destOrd="0" presId="urn:microsoft.com/office/officeart/2018/2/layout/IconCircleList"/>
    <dgm:cxn modelId="{5470FEDC-C592-422E-BB63-2B2C42D4EAC9}" type="presParOf" srcId="{A0A902E6-3BA9-4F63-8BCC-FA61983EC4C8}" destId="{CB03D855-5D55-45DB-9F82-05E371CCECE5}" srcOrd="2" destOrd="0" presId="urn:microsoft.com/office/officeart/2018/2/layout/IconCircleList"/>
    <dgm:cxn modelId="{ED6FE7AA-DE9C-4301-BF97-87BB53DBE767}" type="presParOf" srcId="{CB03D855-5D55-45DB-9F82-05E371CCECE5}" destId="{F5EC9774-0DA5-4C29-9D6B-E9B885F52A05}" srcOrd="0" destOrd="0" presId="urn:microsoft.com/office/officeart/2018/2/layout/IconCircleList"/>
    <dgm:cxn modelId="{E7387E85-48D4-4D05-BBAD-288C453A6930}" type="presParOf" srcId="{CB03D855-5D55-45DB-9F82-05E371CCECE5}" destId="{8DC719DA-582C-4869-8569-2F1370C0CEDF}" srcOrd="1" destOrd="0" presId="urn:microsoft.com/office/officeart/2018/2/layout/IconCircleList"/>
    <dgm:cxn modelId="{9E5DFFEF-B0BC-480B-9218-63642C448607}" type="presParOf" srcId="{CB03D855-5D55-45DB-9F82-05E371CCECE5}" destId="{CC725260-B039-49C8-B84F-D4EE9FFA7B84}" srcOrd="2" destOrd="0" presId="urn:microsoft.com/office/officeart/2018/2/layout/IconCircleList"/>
    <dgm:cxn modelId="{E02E5955-B330-4439-A60D-DF8EF624806A}" type="presParOf" srcId="{CB03D855-5D55-45DB-9F82-05E371CCECE5}" destId="{10ACA448-60BC-47F6-8F0A-7989D4E494D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29AF6-88A2-4259-A623-231D2DFEB46E}">
      <dsp:nvSpPr>
        <dsp:cNvPr id="0" name=""/>
        <dsp:cNvSpPr/>
      </dsp:nvSpPr>
      <dsp:spPr>
        <a:xfrm>
          <a:off x="0" y="2871211"/>
          <a:ext cx="11029950" cy="9423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is important to note that if data is weak, even the best algorithm won’t help</a:t>
          </a:r>
        </a:p>
      </dsp:txBody>
      <dsp:txXfrm>
        <a:off x="0" y="2871211"/>
        <a:ext cx="11029950" cy="942395"/>
      </dsp:txXfrm>
    </dsp:sp>
    <dsp:sp modelId="{3874199A-2333-4368-B824-BA2FCF1C17AC}">
      <dsp:nvSpPr>
        <dsp:cNvPr id="0" name=""/>
        <dsp:cNvSpPr/>
      </dsp:nvSpPr>
      <dsp:spPr>
        <a:xfrm rot="10800000">
          <a:off x="0" y="1435942"/>
          <a:ext cx="11029950" cy="1449404"/>
        </a:xfrm>
        <a:prstGeom prst="upArrowCallou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Method you choose affects: </a:t>
          </a:r>
        </a:p>
      </dsp:txBody>
      <dsp:txXfrm rot="-10800000">
        <a:off x="0" y="1435942"/>
        <a:ext cx="11029950" cy="508740"/>
      </dsp:txXfrm>
    </dsp:sp>
    <dsp:sp modelId="{94CC40F1-3751-47F7-BE19-4D04CD6826DF}">
      <dsp:nvSpPr>
        <dsp:cNvPr id="0" name=""/>
        <dsp:cNvSpPr/>
      </dsp:nvSpPr>
      <dsp:spPr>
        <a:xfrm>
          <a:off x="5385" y="1944683"/>
          <a:ext cx="3673059" cy="4333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precision and accuracy </a:t>
          </a:r>
        </a:p>
      </dsp:txBody>
      <dsp:txXfrm>
        <a:off x="5385" y="1944683"/>
        <a:ext cx="3673059" cy="433371"/>
      </dsp:txXfrm>
    </dsp:sp>
    <dsp:sp modelId="{26FCB928-1EFA-4995-8661-F2CB68C7C55B}">
      <dsp:nvSpPr>
        <dsp:cNvPr id="0" name=""/>
        <dsp:cNvSpPr/>
      </dsp:nvSpPr>
      <dsp:spPr>
        <a:xfrm>
          <a:off x="3678445" y="1944683"/>
          <a:ext cx="3673059" cy="433371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performance </a:t>
          </a:r>
        </a:p>
      </dsp:txBody>
      <dsp:txXfrm>
        <a:off x="3678445" y="1944683"/>
        <a:ext cx="3673059" cy="433371"/>
      </dsp:txXfrm>
    </dsp:sp>
    <dsp:sp modelId="{FD49E361-E03D-4636-A338-93B44CA97EDA}">
      <dsp:nvSpPr>
        <dsp:cNvPr id="0" name=""/>
        <dsp:cNvSpPr/>
      </dsp:nvSpPr>
      <dsp:spPr>
        <a:xfrm>
          <a:off x="7351504" y="1944683"/>
          <a:ext cx="3673059" cy="433371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Size of the model </a:t>
          </a:r>
        </a:p>
      </dsp:txBody>
      <dsp:txXfrm>
        <a:off x="7351504" y="1944683"/>
        <a:ext cx="3673059" cy="433371"/>
      </dsp:txXfrm>
    </dsp:sp>
    <dsp:sp modelId="{6B401228-3DD3-4474-83F0-62C6976605F8}">
      <dsp:nvSpPr>
        <dsp:cNvPr id="0" name=""/>
        <dsp:cNvSpPr/>
      </dsp:nvSpPr>
      <dsp:spPr>
        <a:xfrm rot="10800000">
          <a:off x="0" y="674"/>
          <a:ext cx="11029950" cy="1449404"/>
        </a:xfrm>
        <a:prstGeom prst="upArrowCallou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Any problem can be solved differently </a:t>
          </a:r>
        </a:p>
      </dsp:txBody>
      <dsp:txXfrm rot="10800000">
        <a:off x="0" y="674"/>
        <a:ext cx="11029950" cy="941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76579-A0C3-41EB-B6EA-7BD94F7D86A1}">
      <dsp:nvSpPr>
        <dsp:cNvPr id="0" name=""/>
        <dsp:cNvSpPr/>
      </dsp:nvSpPr>
      <dsp:spPr>
        <a:xfrm>
          <a:off x="1072631" y="272428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70AF3-666F-468B-BE47-97245D5BDE91}">
      <dsp:nvSpPr>
        <dsp:cNvPr id="0" name=""/>
        <dsp:cNvSpPr/>
      </dsp:nvSpPr>
      <dsp:spPr>
        <a:xfrm>
          <a:off x="3178" y="1564732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Financial services</a:t>
          </a:r>
        </a:p>
      </dsp:txBody>
      <dsp:txXfrm>
        <a:off x="3178" y="1564732"/>
        <a:ext cx="3290624" cy="493593"/>
      </dsp:txXfrm>
    </dsp:sp>
    <dsp:sp modelId="{0E9A042A-A68B-4949-9C6C-CBCAC2D823BE}">
      <dsp:nvSpPr>
        <dsp:cNvPr id="0" name=""/>
        <dsp:cNvSpPr/>
      </dsp:nvSpPr>
      <dsp:spPr>
        <a:xfrm>
          <a:off x="3178" y="2123714"/>
          <a:ext cx="3290624" cy="1418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Identify important insights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Identify investment opportunities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Help investors know when to trade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 prevent fraud </a:t>
          </a:r>
        </a:p>
      </dsp:txBody>
      <dsp:txXfrm>
        <a:off x="3178" y="2123714"/>
        <a:ext cx="3290624" cy="1418137"/>
      </dsp:txXfrm>
    </dsp:sp>
    <dsp:sp modelId="{ED26FB5E-BCAE-46B8-A672-FF31C27B0C1E}">
      <dsp:nvSpPr>
        <dsp:cNvPr id="0" name=""/>
        <dsp:cNvSpPr/>
      </dsp:nvSpPr>
      <dsp:spPr>
        <a:xfrm>
          <a:off x="4939115" y="272428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35922-5901-4CB5-AC6E-AF154E73266D}">
      <dsp:nvSpPr>
        <dsp:cNvPr id="0" name=""/>
        <dsp:cNvSpPr/>
      </dsp:nvSpPr>
      <dsp:spPr>
        <a:xfrm>
          <a:off x="3869662" y="1564732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Retail </a:t>
          </a:r>
        </a:p>
      </dsp:txBody>
      <dsp:txXfrm>
        <a:off x="3869662" y="1564732"/>
        <a:ext cx="3290624" cy="493593"/>
      </dsp:txXfrm>
    </dsp:sp>
    <dsp:sp modelId="{DB07B268-8AB7-4F4F-BFD8-8616FD48BB85}">
      <dsp:nvSpPr>
        <dsp:cNvPr id="0" name=""/>
        <dsp:cNvSpPr/>
      </dsp:nvSpPr>
      <dsp:spPr>
        <a:xfrm>
          <a:off x="3869662" y="2123714"/>
          <a:ext cx="3290624" cy="1418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Websites recommending items you might like based on previous purchases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Personalizes shopping experiences</a:t>
          </a:r>
        </a:p>
      </dsp:txBody>
      <dsp:txXfrm>
        <a:off x="3869662" y="2123714"/>
        <a:ext cx="3290624" cy="1418137"/>
      </dsp:txXfrm>
    </dsp:sp>
    <dsp:sp modelId="{0CB56DD9-99FC-4683-98B5-D3FCBEA1A819}">
      <dsp:nvSpPr>
        <dsp:cNvPr id="0" name=""/>
        <dsp:cNvSpPr/>
      </dsp:nvSpPr>
      <dsp:spPr>
        <a:xfrm>
          <a:off x="8805600" y="272428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F9388-B272-4B9C-8442-719CEB89BFCB}">
      <dsp:nvSpPr>
        <dsp:cNvPr id="0" name=""/>
        <dsp:cNvSpPr/>
      </dsp:nvSpPr>
      <dsp:spPr>
        <a:xfrm>
          <a:off x="7736146" y="1564732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Healthcare </a:t>
          </a:r>
        </a:p>
      </dsp:txBody>
      <dsp:txXfrm>
        <a:off x="7736146" y="1564732"/>
        <a:ext cx="3290624" cy="493593"/>
      </dsp:txXfrm>
    </dsp:sp>
    <dsp:sp modelId="{75F2ADDC-7B17-4535-9ED5-2869E291D2A2}">
      <dsp:nvSpPr>
        <dsp:cNvPr id="0" name=""/>
        <dsp:cNvSpPr/>
      </dsp:nvSpPr>
      <dsp:spPr>
        <a:xfrm>
          <a:off x="7736146" y="2123714"/>
          <a:ext cx="3290624" cy="1418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Wearable devices and sensors that can use data to assess a patient’s health in real time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Helps identify trends that may lead to improved diagnoses and treatment </a:t>
          </a:r>
        </a:p>
      </dsp:txBody>
      <dsp:txXfrm>
        <a:off x="7736146" y="2123714"/>
        <a:ext cx="3290624" cy="1418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1AD68-D59E-4C6A-BA1C-9A6BE1684CD8}">
      <dsp:nvSpPr>
        <dsp:cNvPr id="0" name=""/>
        <dsp:cNvSpPr/>
      </dsp:nvSpPr>
      <dsp:spPr>
        <a:xfrm>
          <a:off x="6409" y="1177874"/>
          <a:ext cx="1458532" cy="14585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8F653-A446-4F1F-A974-46646F2CEF64}">
      <dsp:nvSpPr>
        <dsp:cNvPr id="0" name=""/>
        <dsp:cNvSpPr/>
      </dsp:nvSpPr>
      <dsp:spPr>
        <a:xfrm>
          <a:off x="312701" y="1484166"/>
          <a:ext cx="845948" cy="845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27788-DB26-4988-A529-4FF0AA65FBAC}">
      <dsp:nvSpPr>
        <dsp:cNvPr id="0" name=""/>
        <dsp:cNvSpPr/>
      </dsp:nvSpPr>
      <dsp:spPr>
        <a:xfrm>
          <a:off x="1777484" y="1177874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global machine learning market was valued at $1.58B in 2017 and is expected to reach $20.83B in 2024</a:t>
          </a:r>
        </a:p>
      </dsp:txBody>
      <dsp:txXfrm>
        <a:off x="1777484" y="1177874"/>
        <a:ext cx="3437969" cy="1458532"/>
      </dsp:txXfrm>
    </dsp:sp>
    <dsp:sp modelId="{F5EC9774-0DA5-4C29-9D6B-E9B885F52A05}">
      <dsp:nvSpPr>
        <dsp:cNvPr id="0" name=""/>
        <dsp:cNvSpPr/>
      </dsp:nvSpPr>
      <dsp:spPr>
        <a:xfrm>
          <a:off x="5814495" y="1177874"/>
          <a:ext cx="1458532" cy="14585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719DA-582C-4869-8569-2F1370C0CEDF}">
      <dsp:nvSpPr>
        <dsp:cNvPr id="0" name=""/>
        <dsp:cNvSpPr/>
      </dsp:nvSpPr>
      <dsp:spPr>
        <a:xfrm>
          <a:off x="6120786" y="1484166"/>
          <a:ext cx="845948" cy="845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CA448-60BC-47F6-8F0A-7989D4E494D6}">
      <dsp:nvSpPr>
        <dsp:cNvPr id="0" name=""/>
        <dsp:cNvSpPr/>
      </dsp:nvSpPr>
      <dsp:spPr>
        <a:xfrm>
          <a:off x="7585570" y="1177874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World economic forum states that the growth of machine learning could create 58 million new jobs by 2022</a:t>
          </a:r>
        </a:p>
      </dsp:txBody>
      <dsp:txXfrm>
        <a:off x="7585570" y="1177874"/>
        <a:ext cx="3437969" cy="1458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Machine learning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b="1"/>
              <a:t>Hala Raslan</a:t>
            </a:r>
          </a:p>
        </p:txBody>
      </p:sp>
      <p:pic>
        <p:nvPicPr>
          <p:cNvPr id="4" name="Picture 6" descr="Image result for machine learning">
            <a:extLst>
              <a:ext uri="{FF2B5EF4-FFF2-40B4-BE49-F238E27FC236}">
                <a16:creationId xmlns:a16="http://schemas.microsoft.com/office/drawing/2014/main" id="{AEAA7A1C-2FCE-4DE5-A503-E060A5C3EC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4" b="1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EF9E6-E7D8-497D-B8BF-C974566C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0779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ALGORITHMS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200A40-3C4F-4560-B7E5-12560EC78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26916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4110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F016-3EF9-414F-870F-A53FCF75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39" y="234323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Machine learning 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BC6A11-80C7-4A4E-B65D-70E3E7464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80179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80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FADE7-37EB-4930-8DCA-AB3AFE2B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en-US" dirty="0"/>
              <a:t>NETFLIX EXPERIMENT </a:t>
            </a:r>
          </a:p>
        </p:txBody>
      </p:sp>
      <p:pic>
        <p:nvPicPr>
          <p:cNvPr id="8194" name="Picture 2" descr="Image result for netflix recommended for you">
            <a:extLst>
              <a:ext uri="{FF2B5EF4-FFF2-40B4-BE49-F238E27FC236}">
                <a16:creationId xmlns:a16="http://schemas.microsoft.com/office/drawing/2014/main" id="{135F0BE5-354C-4292-862C-8BE4FD69E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r="13023" b="-2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A694-C598-4581-9917-5D4BF72F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2146057"/>
            <a:ext cx="3539947" cy="4350435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In 2006, Netflix conducted a contest to improve the accuracy of predictions about how much someone is going to enjoy a movie based on their movie preferences</a:t>
            </a:r>
          </a:p>
          <a:p>
            <a:r>
              <a:rPr lang="en-US" sz="2900" dirty="0"/>
              <a:t>The data set consisted of: </a:t>
            </a:r>
          </a:p>
          <a:p>
            <a:pPr lvl="1"/>
            <a:r>
              <a:rPr lang="en-US" sz="2900" dirty="0"/>
              <a:t>100,480,507 ratings from 480,189 users gave to 17,770 movies</a:t>
            </a:r>
          </a:p>
          <a:p>
            <a:r>
              <a:rPr lang="en-US" sz="2900" dirty="0"/>
              <a:t>The members of </a:t>
            </a:r>
            <a:r>
              <a:rPr lang="en-US" sz="2900" dirty="0" err="1"/>
              <a:t>BellKor's</a:t>
            </a:r>
            <a:r>
              <a:rPr lang="en-US" sz="2900" dirty="0"/>
              <a:t> Pragmatic Chaos said they worked in different locations, collaborating mostly by e-mail. They met for the first time Monday morning before accepting the $1 million prize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5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 result for Watson computer wins at Jeopardy!">
            <a:extLst>
              <a:ext uri="{FF2B5EF4-FFF2-40B4-BE49-F238E27FC236}">
                <a16:creationId xmlns:a16="http://schemas.microsoft.com/office/drawing/2014/main" id="{7011DE92-A9BA-4EC6-8752-8279C6225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>
              <a:alpha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C0F7A-4758-4F01-8EFE-55087C30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613395"/>
            <a:ext cx="1744623" cy="130411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WATSON</a:t>
            </a:r>
          </a:p>
        </p:txBody>
      </p:sp>
      <p:sp>
        <p:nvSpPr>
          <p:cNvPr id="2059" name="Content Placeholder 2053">
            <a:extLst>
              <a:ext uri="{FF2B5EF4-FFF2-40B4-BE49-F238E27FC236}">
                <a16:creationId xmlns:a16="http://schemas.microsoft.com/office/drawing/2014/main" id="{92181F7F-6B76-4E85-B35C-032D2DC3B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613396"/>
            <a:ext cx="7339262" cy="1797370"/>
          </a:xfrm>
        </p:spPr>
        <p:txBody>
          <a:bodyPr>
            <a:normAutofit/>
          </a:bodyPr>
          <a:lstStyle/>
          <a:p>
            <a:r>
              <a:rPr lang="en-US" dirty="0"/>
              <a:t>A question-answering computer system developed by IBM</a:t>
            </a:r>
          </a:p>
          <a:p>
            <a:r>
              <a:rPr lang="en-US" dirty="0"/>
              <a:t>Experimented with several machine learning algorithms </a:t>
            </a:r>
          </a:p>
          <a:p>
            <a:r>
              <a:rPr lang="en-US" dirty="0"/>
              <a:t>Room for improvement: it was correct 71% of the time</a:t>
            </a:r>
          </a:p>
          <a:p>
            <a:r>
              <a:rPr lang="en-US" dirty="0"/>
              <a:t>Watson only trained with 25,000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66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6193-6FB1-4392-A356-252E6E2D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41" y="20242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Future of 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A213F2-1237-4FF7-B491-2D056B9FD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3135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18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0B0F-9B33-428B-8624-FFD866F3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09" y="0"/>
            <a:ext cx="11029616" cy="1188720"/>
          </a:xfrm>
        </p:spPr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071BB-653D-4616-8100-142E183DBC23}"/>
              </a:ext>
            </a:extLst>
          </p:cNvPr>
          <p:cNvSpPr txBox="1"/>
          <p:nvPr/>
        </p:nvSpPr>
        <p:spPr>
          <a:xfrm>
            <a:off x="357909" y="1391426"/>
            <a:ext cx="1144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                      Machine learning 			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vs</a:t>
            </a:r>
            <a:r>
              <a:rPr lang="en-US" sz="2000" dirty="0">
                <a:solidFill>
                  <a:schemeClr val="accent3"/>
                </a:solidFill>
              </a:rPr>
              <a:t> 		           </a:t>
            </a:r>
            <a:r>
              <a:rPr lang="en-US" sz="2000" dirty="0">
                <a:solidFill>
                  <a:srgbClr val="7030A0"/>
                </a:solidFill>
              </a:rPr>
              <a:t>Traditional programming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04F282-6115-4F6F-9ADD-56444B7C2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0" y="1994242"/>
            <a:ext cx="5164530" cy="139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7B94A96-B368-4628-AE94-1D557294F8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584" y="1791536"/>
            <a:ext cx="4959695" cy="201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5679EC-715E-448C-8C95-8199C421B79B}"/>
              </a:ext>
            </a:extLst>
          </p:cNvPr>
          <p:cNvSpPr txBox="1"/>
          <p:nvPr/>
        </p:nvSpPr>
        <p:spPr>
          <a:xfrm>
            <a:off x="542316" y="4389544"/>
            <a:ext cx="10845209" cy="1477328"/>
          </a:xfrm>
          <a:custGeom>
            <a:avLst/>
            <a:gdLst>
              <a:gd name="connsiteX0" fmla="*/ 0 w 10845209"/>
              <a:gd name="connsiteY0" fmla="*/ 0 h 1477328"/>
              <a:gd name="connsiteX1" fmla="*/ 570800 w 10845209"/>
              <a:gd name="connsiteY1" fmla="*/ 0 h 1477328"/>
              <a:gd name="connsiteX2" fmla="*/ 816245 w 10845209"/>
              <a:gd name="connsiteY2" fmla="*/ 0 h 1477328"/>
              <a:gd name="connsiteX3" fmla="*/ 1603949 w 10845209"/>
              <a:gd name="connsiteY3" fmla="*/ 0 h 1477328"/>
              <a:gd name="connsiteX4" fmla="*/ 1849394 w 10845209"/>
              <a:gd name="connsiteY4" fmla="*/ 0 h 1477328"/>
              <a:gd name="connsiteX5" fmla="*/ 2420194 w 10845209"/>
              <a:gd name="connsiteY5" fmla="*/ 0 h 1477328"/>
              <a:gd name="connsiteX6" fmla="*/ 2882542 w 10845209"/>
              <a:gd name="connsiteY6" fmla="*/ 0 h 1477328"/>
              <a:gd name="connsiteX7" fmla="*/ 3127987 w 10845209"/>
              <a:gd name="connsiteY7" fmla="*/ 0 h 1477328"/>
              <a:gd name="connsiteX8" fmla="*/ 3698787 w 10845209"/>
              <a:gd name="connsiteY8" fmla="*/ 0 h 1477328"/>
              <a:gd name="connsiteX9" fmla="*/ 4378040 w 10845209"/>
              <a:gd name="connsiteY9" fmla="*/ 0 h 1477328"/>
              <a:gd name="connsiteX10" fmla="*/ 4840388 w 10845209"/>
              <a:gd name="connsiteY10" fmla="*/ 0 h 1477328"/>
              <a:gd name="connsiteX11" fmla="*/ 5628093 w 10845209"/>
              <a:gd name="connsiteY11" fmla="*/ 0 h 1477328"/>
              <a:gd name="connsiteX12" fmla="*/ 6415797 w 10845209"/>
              <a:gd name="connsiteY12" fmla="*/ 0 h 1477328"/>
              <a:gd name="connsiteX13" fmla="*/ 6661242 w 10845209"/>
              <a:gd name="connsiteY13" fmla="*/ 0 h 1477328"/>
              <a:gd name="connsiteX14" fmla="*/ 6906686 w 10845209"/>
              <a:gd name="connsiteY14" fmla="*/ 0 h 1477328"/>
              <a:gd name="connsiteX15" fmla="*/ 7694390 w 10845209"/>
              <a:gd name="connsiteY15" fmla="*/ 0 h 1477328"/>
              <a:gd name="connsiteX16" fmla="*/ 8482095 w 10845209"/>
              <a:gd name="connsiteY16" fmla="*/ 0 h 1477328"/>
              <a:gd name="connsiteX17" fmla="*/ 9269800 w 10845209"/>
              <a:gd name="connsiteY17" fmla="*/ 0 h 1477328"/>
              <a:gd name="connsiteX18" fmla="*/ 9840600 w 10845209"/>
              <a:gd name="connsiteY18" fmla="*/ 0 h 1477328"/>
              <a:gd name="connsiteX19" fmla="*/ 10845209 w 10845209"/>
              <a:gd name="connsiteY19" fmla="*/ 0 h 1477328"/>
              <a:gd name="connsiteX20" fmla="*/ 10845209 w 10845209"/>
              <a:gd name="connsiteY20" fmla="*/ 521989 h 1477328"/>
              <a:gd name="connsiteX21" fmla="*/ 10845209 w 10845209"/>
              <a:gd name="connsiteY21" fmla="*/ 1043978 h 1477328"/>
              <a:gd name="connsiteX22" fmla="*/ 10845209 w 10845209"/>
              <a:gd name="connsiteY22" fmla="*/ 1477328 h 1477328"/>
              <a:gd name="connsiteX23" fmla="*/ 10599765 w 10845209"/>
              <a:gd name="connsiteY23" fmla="*/ 1477328 h 1477328"/>
              <a:gd name="connsiteX24" fmla="*/ 9920512 w 10845209"/>
              <a:gd name="connsiteY24" fmla="*/ 1477328 h 1477328"/>
              <a:gd name="connsiteX25" fmla="*/ 9349712 w 10845209"/>
              <a:gd name="connsiteY25" fmla="*/ 1477328 h 1477328"/>
              <a:gd name="connsiteX26" fmla="*/ 8887363 w 10845209"/>
              <a:gd name="connsiteY26" fmla="*/ 1477328 h 1477328"/>
              <a:gd name="connsiteX27" fmla="*/ 8099659 w 10845209"/>
              <a:gd name="connsiteY27" fmla="*/ 1477328 h 1477328"/>
              <a:gd name="connsiteX28" fmla="*/ 7311954 w 10845209"/>
              <a:gd name="connsiteY28" fmla="*/ 1477328 h 1477328"/>
              <a:gd name="connsiteX29" fmla="*/ 6741154 w 10845209"/>
              <a:gd name="connsiteY29" fmla="*/ 1477328 h 1477328"/>
              <a:gd name="connsiteX30" fmla="*/ 6495709 w 10845209"/>
              <a:gd name="connsiteY30" fmla="*/ 1477328 h 1477328"/>
              <a:gd name="connsiteX31" fmla="*/ 5816457 w 10845209"/>
              <a:gd name="connsiteY31" fmla="*/ 1477328 h 1477328"/>
              <a:gd name="connsiteX32" fmla="*/ 5462561 w 10845209"/>
              <a:gd name="connsiteY32" fmla="*/ 1477328 h 1477328"/>
              <a:gd name="connsiteX33" fmla="*/ 5217116 w 10845209"/>
              <a:gd name="connsiteY33" fmla="*/ 1477328 h 1477328"/>
              <a:gd name="connsiteX34" fmla="*/ 4971672 w 10845209"/>
              <a:gd name="connsiteY34" fmla="*/ 1477328 h 1477328"/>
              <a:gd name="connsiteX35" fmla="*/ 4617776 w 10845209"/>
              <a:gd name="connsiteY35" fmla="*/ 1477328 h 1477328"/>
              <a:gd name="connsiteX36" fmla="*/ 4046975 w 10845209"/>
              <a:gd name="connsiteY36" fmla="*/ 1477328 h 1477328"/>
              <a:gd name="connsiteX37" fmla="*/ 3693079 w 10845209"/>
              <a:gd name="connsiteY37" fmla="*/ 1477328 h 1477328"/>
              <a:gd name="connsiteX38" fmla="*/ 3230731 w 10845209"/>
              <a:gd name="connsiteY38" fmla="*/ 1477328 h 1477328"/>
              <a:gd name="connsiteX39" fmla="*/ 2659930 w 10845209"/>
              <a:gd name="connsiteY39" fmla="*/ 1477328 h 1477328"/>
              <a:gd name="connsiteX40" fmla="*/ 2306034 w 10845209"/>
              <a:gd name="connsiteY40" fmla="*/ 1477328 h 1477328"/>
              <a:gd name="connsiteX41" fmla="*/ 1735233 w 10845209"/>
              <a:gd name="connsiteY41" fmla="*/ 1477328 h 1477328"/>
              <a:gd name="connsiteX42" fmla="*/ 1272885 w 10845209"/>
              <a:gd name="connsiteY42" fmla="*/ 1477328 h 1477328"/>
              <a:gd name="connsiteX43" fmla="*/ 702085 w 10845209"/>
              <a:gd name="connsiteY43" fmla="*/ 1477328 h 1477328"/>
              <a:gd name="connsiteX44" fmla="*/ 0 w 10845209"/>
              <a:gd name="connsiteY44" fmla="*/ 1477328 h 1477328"/>
              <a:gd name="connsiteX45" fmla="*/ 0 w 10845209"/>
              <a:gd name="connsiteY45" fmla="*/ 970112 h 1477328"/>
              <a:gd name="connsiteX46" fmla="*/ 0 w 10845209"/>
              <a:gd name="connsiteY46" fmla="*/ 492443 h 1477328"/>
              <a:gd name="connsiteX47" fmla="*/ 0 w 10845209"/>
              <a:gd name="connsiteY47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845209" h="1477328" extrusionOk="0">
                <a:moveTo>
                  <a:pt x="0" y="0"/>
                </a:moveTo>
                <a:cubicBezTo>
                  <a:pt x="143454" y="-822"/>
                  <a:pt x="341323" y="14447"/>
                  <a:pt x="570800" y="0"/>
                </a:cubicBezTo>
                <a:cubicBezTo>
                  <a:pt x="800277" y="-14447"/>
                  <a:pt x="740101" y="5824"/>
                  <a:pt x="816245" y="0"/>
                </a:cubicBezTo>
                <a:cubicBezTo>
                  <a:pt x="892390" y="-5824"/>
                  <a:pt x="1323388" y="89364"/>
                  <a:pt x="1603949" y="0"/>
                </a:cubicBezTo>
                <a:cubicBezTo>
                  <a:pt x="1884510" y="-89364"/>
                  <a:pt x="1768481" y="22859"/>
                  <a:pt x="1849394" y="0"/>
                </a:cubicBezTo>
                <a:cubicBezTo>
                  <a:pt x="1930307" y="-22859"/>
                  <a:pt x="2229355" y="60690"/>
                  <a:pt x="2420194" y="0"/>
                </a:cubicBezTo>
                <a:cubicBezTo>
                  <a:pt x="2611033" y="-60690"/>
                  <a:pt x="2720091" y="24211"/>
                  <a:pt x="2882542" y="0"/>
                </a:cubicBezTo>
                <a:cubicBezTo>
                  <a:pt x="3044993" y="-24211"/>
                  <a:pt x="3055940" y="7563"/>
                  <a:pt x="3127987" y="0"/>
                </a:cubicBezTo>
                <a:cubicBezTo>
                  <a:pt x="3200034" y="-7563"/>
                  <a:pt x="3448916" y="30930"/>
                  <a:pt x="3698787" y="0"/>
                </a:cubicBezTo>
                <a:cubicBezTo>
                  <a:pt x="3948658" y="-30930"/>
                  <a:pt x="4077107" y="73104"/>
                  <a:pt x="4378040" y="0"/>
                </a:cubicBezTo>
                <a:cubicBezTo>
                  <a:pt x="4678973" y="-73104"/>
                  <a:pt x="4737442" y="47359"/>
                  <a:pt x="4840388" y="0"/>
                </a:cubicBezTo>
                <a:cubicBezTo>
                  <a:pt x="4943334" y="-47359"/>
                  <a:pt x="5332345" y="27813"/>
                  <a:pt x="5628093" y="0"/>
                </a:cubicBezTo>
                <a:cubicBezTo>
                  <a:pt x="5923841" y="-27813"/>
                  <a:pt x="6048021" y="21557"/>
                  <a:pt x="6415797" y="0"/>
                </a:cubicBezTo>
                <a:cubicBezTo>
                  <a:pt x="6783573" y="-21557"/>
                  <a:pt x="6547891" y="21455"/>
                  <a:pt x="6661242" y="0"/>
                </a:cubicBezTo>
                <a:cubicBezTo>
                  <a:pt x="6774593" y="-21455"/>
                  <a:pt x="6787911" y="7492"/>
                  <a:pt x="6906686" y="0"/>
                </a:cubicBezTo>
                <a:cubicBezTo>
                  <a:pt x="7025461" y="-7492"/>
                  <a:pt x="7415573" y="5851"/>
                  <a:pt x="7694390" y="0"/>
                </a:cubicBezTo>
                <a:cubicBezTo>
                  <a:pt x="7973207" y="-5851"/>
                  <a:pt x="8222316" y="68490"/>
                  <a:pt x="8482095" y="0"/>
                </a:cubicBezTo>
                <a:cubicBezTo>
                  <a:pt x="8741874" y="-68490"/>
                  <a:pt x="9090077" y="72538"/>
                  <a:pt x="9269800" y="0"/>
                </a:cubicBezTo>
                <a:cubicBezTo>
                  <a:pt x="9449523" y="-72538"/>
                  <a:pt x="9717164" y="29931"/>
                  <a:pt x="9840600" y="0"/>
                </a:cubicBezTo>
                <a:cubicBezTo>
                  <a:pt x="9964036" y="-29931"/>
                  <a:pt x="10509131" y="76293"/>
                  <a:pt x="10845209" y="0"/>
                </a:cubicBezTo>
                <a:cubicBezTo>
                  <a:pt x="10879627" y="191957"/>
                  <a:pt x="10821260" y="362341"/>
                  <a:pt x="10845209" y="521989"/>
                </a:cubicBezTo>
                <a:cubicBezTo>
                  <a:pt x="10869158" y="681637"/>
                  <a:pt x="10808123" y="840014"/>
                  <a:pt x="10845209" y="1043978"/>
                </a:cubicBezTo>
                <a:cubicBezTo>
                  <a:pt x="10882295" y="1247942"/>
                  <a:pt x="10818388" y="1300949"/>
                  <a:pt x="10845209" y="1477328"/>
                </a:cubicBezTo>
                <a:cubicBezTo>
                  <a:pt x="10723853" y="1490669"/>
                  <a:pt x="10652526" y="1474193"/>
                  <a:pt x="10599765" y="1477328"/>
                </a:cubicBezTo>
                <a:cubicBezTo>
                  <a:pt x="10547004" y="1480463"/>
                  <a:pt x="10112023" y="1412048"/>
                  <a:pt x="9920512" y="1477328"/>
                </a:cubicBezTo>
                <a:cubicBezTo>
                  <a:pt x="9729001" y="1542608"/>
                  <a:pt x="9474013" y="1466745"/>
                  <a:pt x="9349712" y="1477328"/>
                </a:cubicBezTo>
                <a:cubicBezTo>
                  <a:pt x="9225411" y="1487911"/>
                  <a:pt x="9048126" y="1451206"/>
                  <a:pt x="8887363" y="1477328"/>
                </a:cubicBezTo>
                <a:cubicBezTo>
                  <a:pt x="8726600" y="1503450"/>
                  <a:pt x="8389988" y="1412053"/>
                  <a:pt x="8099659" y="1477328"/>
                </a:cubicBezTo>
                <a:cubicBezTo>
                  <a:pt x="7809330" y="1542603"/>
                  <a:pt x="7585429" y="1411677"/>
                  <a:pt x="7311954" y="1477328"/>
                </a:cubicBezTo>
                <a:cubicBezTo>
                  <a:pt x="7038479" y="1542979"/>
                  <a:pt x="6871228" y="1450774"/>
                  <a:pt x="6741154" y="1477328"/>
                </a:cubicBezTo>
                <a:cubicBezTo>
                  <a:pt x="6611080" y="1503882"/>
                  <a:pt x="6583744" y="1461783"/>
                  <a:pt x="6495709" y="1477328"/>
                </a:cubicBezTo>
                <a:cubicBezTo>
                  <a:pt x="6407674" y="1492873"/>
                  <a:pt x="6034337" y="1415408"/>
                  <a:pt x="5816457" y="1477328"/>
                </a:cubicBezTo>
                <a:cubicBezTo>
                  <a:pt x="5598577" y="1539248"/>
                  <a:pt x="5575454" y="1469957"/>
                  <a:pt x="5462561" y="1477328"/>
                </a:cubicBezTo>
                <a:cubicBezTo>
                  <a:pt x="5349668" y="1484699"/>
                  <a:pt x="5330789" y="1450919"/>
                  <a:pt x="5217116" y="1477328"/>
                </a:cubicBezTo>
                <a:cubicBezTo>
                  <a:pt x="5103443" y="1503737"/>
                  <a:pt x="5029367" y="1466165"/>
                  <a:pt x="4971672" y="1477328"/>
                </a:cubicBezTo>
                <a:cubicBezTo>
                  <a:pt x="4913977" y="1488491"/>
                  <a:pt x="4749266" y="1453969"/>
                  <a:pt x="4617776" y="1477328"/>
                </a:cubicBezTo>
                <a:cubicBezTo>
                  <a:pt x="4486286" y="1500687"/>
                  <a:pt x="4180104" y="1461500"/>
                  <a:pt x="4046975" y="1477328"/>
                </a:cubicBezTo>
                <a:cubicBezTo>
                  <a:pt x="3913846" y="1493156"/>
                  <a:pt x="3777256" y="1439438"/>
                  <a:pt x="3693079" y="1477328"/>
                </a:cubicBezTo>
                <a:cubicBezTo>
                  <a:pt x="3608902" y="1515218"/>
                  <a:pt x="3411650" y="1461500"/>
                  <a:pt x="3230731" y="1477328"/>
                </a:cubicBezTo>
                <a:cubicBezTo>
                  <a:pt x="3049812" y="1493156"/>
                  <a:pt x="2844914" y="1458295"/>
                  <a:pt x="2659930" y="1477328"/>
                </a:cubicBezTo>
                <a:cubicBezTo>
                  <a:pt x="2474946" y="1496361"/>
                  <a:pt x="2444198" y="1470709"/>
                  <a:pt x="2306034" y="1477328"/>
                </a:cubicBezTo>
                <a:cubicBezTo>
                  <a:pt x="2167870" y="1483947"/>
                  <a:pt x="1972140" y="1437682"/>
                  <a:pt x="1735233" y="1477328"/>
                </a:cubicBezTo>
                <a:cubicBezTo>
                  <a:pt x="1498326" y="1516974"/>
                  <a:pt x="1494328" y="1476306"/>
                  <a:pt x="1272885" y="1477328"/>
                </a:cubicBezTo>
                <a:cubicBezTo>
                  <a:pt x="1051442" y="1478350"/>
                  <a:pt x="837431" y="1472124"/>
                  <a:pt x="702085" y="1477328"/>
                </a:cubicBezTo>
                <a:cubicBezTo>
                  <a:pt x="566739" y="1482532"/>
                  <a:pt x="218680" y="1436332"/>
                  <a:pt x="0" y="1477328"/>
                </a:cubicBezTo>
                <a:cubicBezTo>
                  <a:pt x="-21609" y="1268761"/>
                  <a:pt x="55502" y="1168484"/>
                  <a:pt x="0" y="970112"/>
                </a:cubicBezTo>
                <a:cubicBezTo>
                  <a:pt x="-55502" y="771740"/>
                  <a:pt x="9044" y="712906"/>
                  <a:pt x="0" y="492443"/>
                </a:cubicBezTo>
                <a:cubicBezTo>
                  <a:pt x="-9044" y="271980"/>
                  <a:pt x="43716" y="23210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0281485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idea: Machines can learn from data to produce accurate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 gives the ability for a computer to self-learn without being explicitly programmed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Machines learn through the discovery of patterns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Those patterns are determined by the data you choose to provide the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3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0" name="Rectangle 89">
            <a:extLst>
              <a:ext uri="{FF2B5EF4-FFF2-40B4-BE49-F238E27FC236}">
                <a16:creationId xmlns:a16="http://schemas.microsoft.com/office/drawing/2014/main" id="{7B34D440-E359-4CB9-B8E8-81977A86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195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supervised learning algorithm">
            <a:extLst>
              <a:ext uri="{FF2B5EF4-FFF2-40B4-BE49-F238E27FC236}">
                <a16:creationId xmlns:a16="http://schemas.microsoft.com/office/drawing/2014/main" id="{09930875-4E15-47AD-AF08-0F78429B1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65" y="0"/>
            <a:ext cx="3553738" cy="35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ow does supervised learning work">
            <a:extLst>
              <a:ext uri="{FF2B5EF4-FFF2-40B4-BE49-F238E27FC236}">
                <a16:creationId xmlns:a16="http://schemas.microsoft.com/office/drawing/2014/main" id="{7F25660E-6E19-45D0-8EC0-7007121B4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493" y="3641651"/>
            <a:ext cx="4298970" cy="329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91" name="Rectangle 91">
            <a:extLst>
              <a:ext uri="{FF2B5EF4-FFF2-40B4-BE49-F238E27FC236}">
                <a16:creationId xmlns:a16="http://schemas.microsoft.com/office/drawing/2014/main" id="{D288FC14-B788-4FBC-9C5E-BC4892F5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06" y="0"/>
            <a:ext cx="7571045" cy="6858000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AE092-90E2-4D40-A7F8-C87F18E4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570" y="88082"/>
            <a:ext cx="6400367" cy="13100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SUPERVISED LEARNING</a:t>
            </a:r>
          </a:p>
        </p:txBody>
      </p:sp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77F9B22C-3638-4714-8EAE-B0EE87681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076" y="994125"/>
            <a:ext cx="6397545" cy="40616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give the machine all at the answers</a:t>
            </a:r>
          </a:p>
          <a:p>
            <a:r>
              <a:rPr lang="en-US" dirty="0">
                <a:solidFill>
                  <a:srgbClr val="FFFFFF"/>
                </a:solidFill>
              </a:rPr>
              <a:t>We train the model based on labelled dataset </a:t>
            </a:r>
          </a:p>
          <a:p>
            <a:r>
              <a:rPr lang="en-US" dirty="0">
                <a:solidFill>
                  <a:srgbClr val="FFFFFF"/>
                </a:solidFill>
              </a:rPr>
              <a:t>Allows you to collect data and produce a data output from previous experiences</a:t>
            </a:r>
          </a:p>
          <a:p>
            <a:r>
              <a:rPr lang="en-US" dirty="0">
                <a:solidFill>
                  <a:srgbClr val="FFFFFF"/>
                </a:solidFill>
              </a:rPr>
              <a:t>Helps you optimize performance criteria using experience</a:t>
            </a:r>
          </a:p>
          <a:p>
            <a:r>
              <a:rPr lang="en-US" dirty="0">
                <a:solidFill>
                  <a:srgbClr val="FFFFFF"/>
                </a:solidFill>
              </a:rPr>
              <a:t>Example: 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Machine has a basic idea of what a cat is based on the data and labels.</a:t>
            </a:r>
          </a:p>
        </p:txBody>
      </p:sp>
    </p:spTree>
    <p:extLst>
      <p:ext uri="{BB962C8B-B14F-4D97-AF65-F5344CB8AC3E}">
        <p14:creationId xmlns:p14="http://schemas.microsoft.com/office/powerpoint/2010/main" val="2448426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38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140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46" name="Picture 2" descr="how does unsupervised learning work">
            <a:extLst>
              <a:ext uri="{FF2B5EF4-FFF2-40B4-BE49-F238E27FC236}">
                <a16:creationId xmlns:a16="http://schemas.microsoft.com/office/drawing/2014/main" id="{9BDECBF9-CED3-40F8-8449-D97F01AC9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" b="1"/>
          <a:stretch/>
        </p:blipFill>
        <p:spPr bwMode="auto">
          <a:xfrm>
            <a:off x="75798" y="822265"/>
            <a:ext cx="6506932" cy="50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42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2EF2D-85E1-47A6-981C-BAC5D90D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545" y="227905"/>
            <a:ext cx="4597758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UNSUPERVISED LEARNING </a:t>
            </a:r>
          </a:p>
        </p:txBody>
      </p: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940F6C75-6064-4A09-BE5C-585F10C99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You don’t need to supervise the model</a:t>
            </a:r>
          </a:p>
          <a:p>
            <a:r>
              <a:rPr lang="en-US" dirty="0">
                <a:solidFill>
                  <a:srgbClr val="FFFFFF"/>
                </a:solidFill>
              </a:rPr>
              <a:t>You allow the model to work on its own to discover information</a:t>
            </a:r>
          </a:p>
          <a:p>
            <a:r>
              <a:rPr lang="en-US" dirty="0">
                <a:solidFill>
                  <a:srgbClr val="FFFFFF"/>
                </a:solidFill>
              </a:rPr>
              <a:t>Main component is the unlabeled data </a:t>
            </a:r>
          </a:p>
          <a:p>
            <a:r>
              <a:rPr lang="en-US" dirty="0">
                <a:solidFill>
                  <a:srgbClr val="FFFFFF"/>
                </a:solidFill>
              </a:rPr>
              <a:t>Allows you to perform more complex processing tasks </a:t>
            </a:r>
          </a:p>
          <a:p>
            <a:r>
              <a:rPr lang="en-US" dirty="0">
                <a:solidFill>
                  <a:srgbClr val="FFFFFF"/>
                </a:solidFill>
              </a:rPr>
              <a:t>Easier to get unlabeled data from a computer than labeled data which needs manual intervention</a:t>
            </a:r>
          </a:p>
          <a:p>
            <a:r>
              <a:rPr lang="en-US" dirty="0">
                <a:solidFill>
                  <a:srgbClr val="FFFFFF"/>
                </a:solidFill>
              </a:rPr>
              <a:t>Example: 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We can see even without labels; the algorithm was able to sort the data based on the structure it identified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70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5" name="Rectangle 7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6" name="Rectangle 7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D4DD2F-9526-45E3-9E3C-475A72E0E1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7758" y="537140"/>
            <a:ext cx="8317247" cy="5863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20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60E7F-B85E-4552-BF76-E84C3D1D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Why is machine learning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F2D5-CBF2-4184-8321-C58A2971D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sz="1800" dirty="0"/>
              <a:t>Data!</a:t>
            </a:r>
          </a:p>
          <a:p>
            <a:pPr lvl="1"/>
            <a:r>
              <a:rPr lang="en-US" sz="1800" dirty="0"/>
              <a:t>Data is growing everyday </a:t>
            </a:r>
          </a:p>
          <a:p>
            <a:pPr lvl="1"/>
            <a:r>
              <a:rPr lang="en-US" sz="1800" dirty="0"/>
              <a:t>There is so much unstructured data</a:t>
            </a:r>
          </a:p>
          <a:p>
            <a:pPr lvl="1"/>
            <a:r>
              <a:rPr lang="en-US" sz="1800" dirty="0"/>
              <a:t>The more the data, the higher the time it will take to compute</a:t>
            </a:r>
          </a:p>
          <a:p>
            <a:pPr lvl="1"/>
            <a:r>
              <a:rPr lang="en-US" sz="1800" dirty="0"/>
              <a:t>This is where machine learning comes into action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2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9FE6175D-CE1B-4C8E-8FF8-7309F21F3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0BDAB-1F84-4DE0-8307-05F80A4D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 components to teach the machine</a:t>
            </a: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0DF8C05A-3103-44B5-AFBC-A8FC5AF00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0794EE00-AFAB-44F8-902F-E94445806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95F12ABC-29DF-4D0F-9FE7-873B7F8E3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539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4796-809E-4D98-BB27-93A038BE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3" y="0"/>
            <a:ext cx="11029616" cy="1188720"/>
          </a:xfrm>
        </p:spPr>
        <p:txBody>
          <a:bodyPr/>
          <a:lstStyle/>
          <a:p>
            <a:r>
              <a:rPr lang="en-US" dirty="0"/>
              <a:t>DATA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684EB13-F55F-455C-9CA3-71C8DCA771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883" y="2086382"/>
            <a:ext cx="2558731" cy="420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13EDCE-8D38-4E47-9375-F1B417678050}"/>
              </a:ext>
            </a:extLst>
          </p:cNvPr>
          <p:cNvSpPr txBox="1"/>
          <p:nvPr/>
        </p:nvSpPr>
        <p:spPr>
          <a:xfrm>
            <a:off x="425303" y="1810962"/>
            <a:ext cx="7527851" cy="48013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more diverse the data, the better the result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How to collect data?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Manually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far fewer errors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Takes more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expensive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Automatic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 everything you can find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Example: Google uses their own customers to label data for them. (</a:t>
            </a:r>
            <a:r>
              <a:rPr lang="en-US" dirty="0" err="1"/>
              <a:t>ReCaptcha</a:t>
            </a:r>
            <a:r>
              <a:rPr lang="en-US" dirty="0"/>
              <a:t>) 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4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B375-DBBD-47B5-B193-5E78592A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36" y="127998"/>
            <a:ext cx="11029616" cy="118872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A822-560F-4AC2-9BBC-366BDA073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36" y="1611757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These are the parameters or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Features are the factors for a machine to look 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Example:  To predict the sale price of a house, you might consider some of these features: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size of the house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Number of bedrooms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Number of bathrooms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Year built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17040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Franklin Gothic Book</vt:lpstr>
      <vt:lpstr>Franklin Gothic Demi</vt:lpstr>
      <vt:lpstr>Gill Sans MT</vt:lpstr>
      <vt:lpstr>Wingdings</vt:lpstr>
      <vt:lpstr>Wingdings 2</vt:lpstr>
      <vt:lpstr>DividendVTI</vt:lpstr>
      <vt:lpstr>Machine learning for beginners</vt:lpstr>
      <vt:lpstr>What is machine learning?</vt:lpstr>
      <vt:lpstr>SUPERVISED LEARNING</vt:lpstr>
      <vt:lpstr>UNSUPERVISED LEARNING </vt:lpstr>
      <vt:lpstr>PowerPoint Presentation</vt:lpstr>
      <vt:lpstr>Why is machine learning important?</vt:lpstr>
      <vt:lpstr>3 components to teach the machine</vt:lpstr>
      <vt:lpstr>DATA </vt:lpstr>
      <vt:lpstr>FEATURES</vt:lpstr>
      <vt:lpstr>ALGORITHMS</vt:lpstr>
      <vt:lpstr>Machine learning applications</vt:lpstr>
      <vt:lpstr>NETFLIX EXPERIMENT </vt:lpstr>
      <vt:lpstr>WATSON</vt:lpstr>
      <vt:lpstr>Future of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2020-03-11T02:30:39Z</dcterms:created>
  <dcterms:modified xsi:type="dcterms:W3CDTF">2020-03-11T21:14:04Z</dcterms:modified>
</cp:coreProperties>
</file>