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32"/>
  </p:notesMasterIdLst>
  <p:handoutMasterIdLst>
    <p:handoutMasterId r:id="rId33"/>
  </p:handoutMasterIdLst>
  <p:sldIdLst>
    <p:sldId id="256" r:id="rId5"/>
    <p:sldId id="269" r:id="rId6"/>
    <p:sldId id="257" r:id="rId7"/>
    <p:sldId id="258" r:id="rId8"/>
    <p:sldId id="259" r:id="rId9"/>
    <p:sldId id="275" r:id="rId10"/>
    <p:sldId id="274" r:id="rId11"/>
    <p:sldId id="261" r:id="rId12"/>
    <p:sldId id="271" r:id="rId13"/>
    <p:sldId id="272" r:id="rId14"/>
    <p:sldId id="276" r:id="rId15"/>
    <p:sldId id="277" r:id="rId16"/>
    <p:sldId id="278" r:id="rId17"/>
    <p:sldId id="279" r:id="rId18"/>
    <p:sldId id="280" r:id="rId19"/>
    <p:sldId id="288" r:id="rId20"/>
    <p:sldId id="289" r:id="rId21"/>
    <p:sldId id="290" r:id="rId22"/>
    <p:sldId id="291" r:id="rId23"/>
    <p:sldId id="292" r:id="rId24"/>
    <p:sldId id="293" r:id="rId25"/>
    <p:sldId id="282" r:id="rId26"/>
    <p:sldId id="283" r:id="rId27"/>
    <p:sldId id="284" r:id="rId28"/>
    <p:sldId id="285" r:id="rId29"/>
    <p:sldId id="286" r:id="rId30"/>
    <p:sldId id="287"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256"/>
            <p14:sldId id="269"/>
            <p14:sldId id="257"/>
            <p14:sldId id="258"/>
            <p14:sldId id="259"/>
            <p14:sldId id="275"/>
            <p14:sldId id="274"/>
            <p14:sldId id="261"/>
            <p14:sldId id="271"/>
            <p14:sldId id="272"/>
            <p14:sldId id="276"/>
            <p14:sldId id="277"/>
            <p14:sldId id="278"/>
            <p14:sldId id="279"/>
            <p14:sldId id="280"/>
            <p14:sldId id="288"/>
            <p14:sldId id="289"/>
            <p14:sldId id="290"/>
            <p14:sldId id="291"/>
            <p14:sldId id="292"/>
            <p14:sldId id="293"/>
            <p14:sldId id="282"/>
            <p14:sldId id="283"/>
            <p14:sldId id="284"/>
            <p14:sldId id="285"/>
            <p14:sldId id="286"/>
            <p14:sldId id="287"/>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000"/>
    <a:srgbClr val="D6D734"/>
    <a:srgbClr val="6B2929"/>
    <a:srgbClr val="FF2625"/>
    <a:srgbClr val="007788"/>
    <a:srgbClr val="297C2A"/>
    <a:srgbClr val="FE4387"/>
    <a:srgbClr val="01C2D1"/>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97" autoAdjust="0"/>
  </p:normalViewPr>
  <p:slideViewPr>
    <p:cSldViewPr snapToGrid="0">
      <p:cViewPr varScale="1">
        <p:scale>
          <a:sx n="79" d="100"/>
          <a:sy n="79" d="100"/>
        </p:scale>
        <p:origin x="850" y="77"/>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AFA56-FAA0-4871-B77E-983A4C52624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pPr rtl="1"/>
          <a:endParaRPr lang="ar-EG"/>
        </a:p>
      </dgm:t>
    </dgm:pt>
    <dgm:pt modelId="{2244D31B-27BB-4EBB-BD95-9F644C21B0EE}">
      <dgm:prSet phldrT="[Text]"/>
      <dgm:spPr/>
      <dgm:t>
        <a:bodyPr/>
        <a:lstStyle/>
        <a:p>
          <a:pPr rtl="1"/>
          <a:r>
            <a:rPr lang="en-US" dirty="0">
              <a:solidFill>
                <a:srgbClr val="002060"/>
              </a:solidFill>
            </a:rPr>
            <a:t>1.medicine vending machine</a:t>
          </a:r>
          <a:endParaRPr lang="ar-EG" dirty="0">
            <a:solidFill>
              <a:srgbClr val="002060"/>
            </a:solidFill>
          </a:endParaRPr>
        </a:p>
      </dgm:t>
    </dgm:pt>
    <dgm:pt modelId="{1A91D100-A524-49CA-857D-220EC88AD7D0}" type="parTrans" cxnId="{783CB853-A26C-472F-B150-4B086D0B1EE9}">
      <dgm:prSet/>
      <dgm:spPr/>
      <dgm:t>
        <a:bodyPr/>
        <a:lstStyle/>
        <a:p>
          <a:pPr rtl="1"/>
          <a:endParaRPr lang="ar-EG"/>
        </a:p>
      </dgm:t>
    </dgm:pt>
    <dgm:pt modelId="{35132A09-E1E7-461E-AAC4-CCA3B1476B1A}" type="sibTrans" cxnId="{783CB853-A26C-472F-B150-4B086D0B1EE9}">
      <dgm:prSet/>
      <dgm:spPr/>
      <dgm:t>
        <a:bodyPr/>
        <a:lstStyle/>
        <a:p>
          <a:pPr rtl="1"/>
          <a:endParaRPr lang="ar-EG"/>
        </a:p>
      </dgm:t>
    </dgm:pt>
    <dgm:pt modelId="{E9448FF0-081D-41BD-A1C3-204A5D64DDA9}">
      <dgm:prSet phldrT="[Text]"/>
      <dgm:spPr/>
      <dgm:t>
        <a:bodyPr/>
        <a:lstStyle/>
        <a:p>
          <a:pPr rtl="1"/>
          <a:r>
            <a:rPr lang="en-US" dirty="0">
              <a:solidFill>
                <a:schemeClr val="accent5"/>
              </a:solidFill>
            </a:rPr>
            <a:t>1.1hardware requirement</a:t>
          </a:r>
          <a:endParaRPr lang="ar-EG" dirty="0">
            <a:solidFill>
              <a:schemeClr val="accent5"/>
            </a:solidFill>
          </a:endParaRPr>
        </a:p>
      </dgm:t>
    </dgm:pt>
    <dgm:pt modelId="{2B03F6CD-B13F-4349-A99F-E9E9CD2B48EA}" type="parTrans" cxnId="{4AE9053A-B667-47F3-9D6D-4C0D4C69D773}">
      <dgm:prSet/>
      <dgm:spPr/>
      <dgm:t>
        <a:bodyPr/>
        <a:lstStyle/>
        <a:p>
          <a:pPr rtl="1"/>
          <a:endParaRPr lang="ar-EG"/>
        </a:p>
      </dgm:t>
    </dgm:pt>
    <dgm:pt modelId="{BF18FB2F-79E1-43EE-9A0C-305FF8D1221C}" type="sibTrans" cxnId="{4AE9053A-B667-47F3-9D6D-4C0D4C69D773}">
      <dgm:prSet/>
      <dgm:spPr/>
      <dgm:t>
        <a:bodyPr/>
        <a:lstStyle/>
        <a:p>
          <a:pPr rtl="1"/>
          <a:endParaRPr lang="ar-EG"/>
        </a:p>
      </dgm:t>
    </dgm:pt>
    <dgm:pt modelId="{C3EC2868-E615-4CCF-BECB-057ABBDF36D7}">
      <dgm:prSet phldrT="[Text]"/>
      <dgm:spPr/>
      <dgm:t>
        <a:bodyPr/>
        <a:lstStyle/>
        <a:p>
          <a:pPr rtl="1"/>
          <a:r>
            <a:rPr lang="en-US" dirty="0"/>
            <a:t>1.2scanner</a:t>
          </a:r>
          <a:endParaRPr lang="ar-EG" dirty="0"/>
        </a:p>
      </dgm:t>
    </dgm:pt>
    <dgm:pt modelId="{EAA8FFDF-3043-4E15-B76E-E8ECC129D347}" type="parTrans" cxnId="{8A8EE10A-3B08-441D-8830-40B8DADF0C1B}">
      <dgm:prSet/>
      <dgm:spPr/>
      <dgm:t>
        <a:bodyPr/>
        <a:lstStyle/>
        <a:p>
          <a:pPr rtl="1"/>
          <a:endParaRPr lang="ar-EG"/>
        </a:p>
      </dgm:t>
    </dgm:pt>
    <dgm:pt modelId="{2454B095-3E84-4F3A-BF30-4AC3F374EA95}" type="sibTrans" cxnId="{8A8EE10A-3B08-441D-8830-40B8DADF0C1B}">
      <dgm:prSet/>
      <dgm:spPr/>
      <dgm:t>
        <a:bodyPr/>
        <a:lstStyle/>
        <a:p>
          <a:pPr rtl="1"/>
          <a:endParaRPr lang="ar-EG"/>
        </a:p>
      </dgm:t>
    </dgm:pt>
    <dgm:pt modelId="{36A658B6-F541-4829-84DF-FF9464A201AE}">
      <dgm:prSet phldrT="[Text]"/>
      <dgm:spPr/>
      <dgm:t>
        <a:bodyPr/>
        <a:lstStyle/>
        <a:p>
          <a:pPr rtl="1"/>
          <a:r>
            <a:rPr lang="en-US" dirty="0">
              <a:solidFill>
                <a:schemeClr val="accent5"/>
              </a:solidFill>
            </a:rPr>
            <a:t>1.2.1design</a:t>
          </a:r>
          <a:endParaRPr lang="ar-EG" dirty="0">
            <a:solidFill>
              <a:schemeClr val="accent5"/>
            </a:solidFill>
          </a:endParaRPr>
        </a:p>
      </dgm:t>
    </dgm:pt>
    <dgm:pt modelId="{5CEB54B6-15D1-48F1-9552-D417DD4DD3FE}" type="parTrans" cxnId="{D9B90471-CD22-4CA2-8C06-52C301E4818C}">
      <dgm:prSet/>
      <dgm:spPr/>
      <dgm:t>
        <a:bodyPr/>
        <a:lstStyle/>
        <a:p>
          <a:pPr rtl="1"/>
          <a:endParaRPr lang="ar-EG"/>
        </a:p>
      </dgm:t>
    </dgm:pt>
    <dgm:pt modelId="{40FF3757-78D2-47B3-AC48-25EC08A95843}" type="sibTrans" cxnId="{D9B90471-CD22-4CA2-8C06-52C301E4818C}">
      <dgm:prSet/>
      <dgm:spPr/>
      <dgm:t>
        <a:bodyPr/>
        <a:lstStyle/>
        <a:p>
          <a:pPr rtl="1"/>
          <a:endParaRPr lang="ar-EG"/>
        </a:p>
      </dgm:t>
    </dgm:pt>
    <dgm:pt modelId="{196CE3B5-3933-4083-857A-76EE9D8016C2}">
      <dgm:prSet phldrT="[Text]"/>
      <dgm:spPr/>
      <dgm:t>
        <a:bodyPr/>
        <a:lstStyle/>
        <a:p>
          <a:pPr rtl="1"/>
          <a:r>
            <a:rPr lang="en-US" dirty="0"/>
            <a:t>1.2.2.Design of the machine</a:t>
          </a:r>
          <a:endParaRPr lang="ar-EG" dirty="0"/>
        </a:p>
      </dgm:t>
    </dgm:pt>
    <dgm:pt modelId="{D64B1A75-DB98-40C7-BFB3-235844F2B71A}" type="parTrans" cxnId="{F5357E57-6999-4D61-8FDA-C1F0C5401ABB}">
      <dgm:prSet/>
      <dgm:spPr/>
      <dgm:t>
        <a:bodyPr/>
        <a:lstStyle/>
        <a:p>
          <a:pPr rtl="1"/>
          <a:endParaRPr lang="ar-EG"/>
        </a:p>
      </dgm:t>
    </dgm:pt>
    <dgm:pt modelId="{C2EEE167-B9CE-4891-ACE1-0C472E5832FC}" type="sibTrans" cxnId="{F5357E57-6999-4D61-8FDA-C1F0C5401ABB}">
      <dgm:prSet/>
      <dgm:spPr/>
      <dgm:t>
        <a:bodyPr/>
        <a:lstStyle/>
        <a:p>
          <a:pPr rtl="1"/>
          <a:endParaRPr lang="ar-EG"/>
        </a:p>
      </dgm:t>
    </dgm:pt>
    <dgm:pt modelId="{F955D005-E603-4E91-8147-0465C8EEA4D7}">
      <dgm:prSet/>
      <dgm:spPr/>
      <dgm:t>
        <a:bodyPr/>
        <a:lstStyle/>
        <a:p>
          <a:pPr rtl="1"/>
          <a:r>
            <a:rPr lang="en-US" dirty="0"/>
            <a:t>1.3Large space</a:t>
          </a:r>
          <a:endParaRPr lang="ar-EG" dirty="0"/>
        </a:p>
      </dgm:t>
    </dgm:pt>
    <dgm:pt modelId="{2CB66FF6-76DC-4F00-95E7-E70BED8740F4}" type="parTrans" cxnId="{99A81017-C78F-4A3A-8D77-3B6BA13E95B1}">
      <dgm:prSet/>
      <dgm:spPr/>
      <dgm:t>
        <a:bodyPr/>
        <a:lstStyle/>
        <a:p>
          <a:pPr rtl="1"/>
          <a:endParaRPr lang="ar-EG"/>
        </a:p>
      </dgm:t>
    </dgm:pt>
    <dgm:pt modelId="{F3E6B0E9-80E0-41C5-AD30-3B0E89E7D6D0}" type="sibTrans" cxnId="{99A81017-C78F-4A3A-8D77-3B6BA13E95B1}">
      <dgm:prSet/>
      <dgm:spPr/>
      <dgm:t>
        <a:bodyPr/>
        <a:lstStyle/>
        <a:p>
          <a:pPr rtl="1"/>
          <a:endParaRPr lang="ar-EG"/>
        </a:p>
      </dgm:t>
    </dgm:pt>
    <dgm:pt modelId="{7DAE2B8E-E343-4D68-83E8-117316568D04}">
      <dgm:prSet/>
      <dgm:spPr/>
      <dgm:t>
        <a:bodyPr/>
        <a:lstStyle/>
        <a:p>
          <a:pPr rtl="1"/>
          <a:r>
            <a:rPr lang="en-US" dirty="0"/>
            <a:t>1.4sensors</a:t>
          </a:r>
          <a:endParaRPr lang="ar-EG" dirty="0"/>
        </a:p>
      </dgm:t>
    </dgm:pt>
    <dgm:pt modelId="{40788B99-0595-4E9B-8F3F-85D964B69E43}" type="parTrans" cxnId="{BC69D089-4207-40CA-9E5D-4159040CC5F0}">
      <dgm:prSet/>
      <dgm:spPr/>
      <dgm:t>
        <a:bodyPr/>
        <a:lstStyle/>
        <a:p>
          <a:pPr rtl="1"/>
          <a:endParaRPr lang="ar-EG"/>
        </a:p>
      </dgm:t>
    </dgm:pt>
    <dgm:pt modelId="{5DD4188B-A88F-4157-98E0-C9D86C038C87}" type="sibTrans" cxnId="{BC69D089-4207-40CA-9E5D-4159040CC5F0}">
      <dgm:prSet/>
      <dgm:spPr/>
      <dgm:t>
        <a:bodyPr/>
        <a:lstStyle/>
        <a:p>
          <a:pPr rtl="1"/>
          <a:endParaRPr lang="ar-EG"/>
        </a:p>
      </dgm:t>
    </dgm:pt>
    <dgm:pt modelId="{A30137B1-4640-463E-91A4-772142668CC6}">
      <dgm:prSet/>
      <dgm:spPr/>
      <dgm:t>
        <a:bodyPr/>
        <a:lstStyle/>
        <a:p>
          <a:pPr rtl="1"/>
          <a:r>
            <a:rPr lang="en-US" dirty="0"/>
            <a:t>1.5Inventory motoring system</a:t>
          </a:r>
          <a:endParaRPr lang="ar-EG" dirty="0"/>
        </a:p>
      </dgm:t>
    </dgm:pt>
    <dgm:pt modelId="{AAB41D31-8DB9-47D8-A15B-503C9A423054}" type="parTrans" cxnId="{F66D4778-A57B-4460-9B59-714028FA5CCC}">
      <dgm:prSet/>
      <dgm:spPr/>
      <dgm:t>
        <a:bodyPr/>
        <a:lstStyle/>
        <a:p>
          <a:pPr rtl="1"/>
          <a:endParaRPr lang="ar-EG"/>
        </a:p>
      </dgm:t>
    </dgm:pt>
    <dgm:pt modelId="{3CD60733-DC2E-4C48-ABE2-F52C7968F12C}" type="sibTrans" cxnId="{F66D4778-A57B-4460-9B59-714028FA5CCC}">
      <dgm:prSet/>
      <dgm:spPr/>
      <dgm:t>
        <a:bodyPr/>
        <a:lstStyle/>
        <a:p>
          <a:pPr rtl="1"/>
          <a:endParaRPr lang="ar-EG"/>
        </a:p>
      </dgm:t>
    </dgm:pt>
    <dgm:pt modelId="{3FA7FB58-F571-4595-983C-9ECAFC07BA29}">
      <dgm:prSet/>
      <dgm:spPr/>
      <dgm:t>
        <a:bodyPr/>
        <a:lstStyle/>
        <a:p>
          <a:pPr rtl="1"/>
          <a:r>
            <a:rPr lang="en-US" dirty="0"/>
            <a:t>1.2.3Design of the user interface</a:t>
          </a:r>
          <a:endParaRPr lang="ar-EG" dirty="0"/>
        </a:p>
      </dgm:t>
    </dgm:pt>
    <dgm:pt modelId="{A835A14D-A5DC-4069-AB2E-CE575FFF1A2E}" type="parTrans" cxnId="{C51D4E66-2A45-48A5-A692-954CF865C1A7}">
      <dgm:prSet/>
      <dgm:spPr/>
      <dgm:t>
        <a:bodyPr/>
        <a:lstStyle/>
        <a:p>
          <a:pPr rtl="1"/>
          <a:endParaRPr lang="ar-EG"/>
        </a:p>
      </dgm:t>
    </dgm:pt>
    <dgm:pt modelId="{2289EDC0-0185-4219-8B43-09456E992847}" type="sibTrans" cxnId="{C51D4E66-2A45-48A5-A692-954CF865C1A7}">
      <dgm:prSet/>
      <dgm:spPr/>
      <dgm:t>
        <a:bodyPr/>
        <a:lstStyle/>
        <a:p>
          <a:pPr rtl="1"/>
          <a:endParaRPr lang="ar-EG"/>
        </a:p>
      </dgm:t>
    </dgm:pt>
    <dgm:pt modelId="{9623E971-6957-4280-91E5-3E8D6E5200F2}">
      <dgm:prSet/>
      <dgm:spPr/>
      <dgm:t>
        <a:bodyPr/>
        <a:lstStyle/>
        <a:p>
          <a:pPr rtl="1"/>
          <a:r>
            <a:rPr lang="en-US" dirty="0"/>
            <a:t>1.2.4Design of storage space</a:t>
          </a:r>
          <a:endParaRPr lang="ar-EG" dirty="0"/>
        </a:p>
      </dgm:t>
    </dgm:pt>
    <dgm:pt modelId="{8E829EC8-881F-41E8-8C6B-4E8602D04EED}" type="parTrans" cxnId="{55938633-A1FE-4819-BAD7-B3290DE39E46}">
      <dgm:prSet/>
      <dgm:spPr/>
      <dgm:t>
        <a:bodyPr/>
        <a:lstStyle/>
        <a:p>
          <a:pPr rtl="1"/>
          <a:endParaRPr lang="ar-EG"/>
        </a:p>
      </dgm:t>
    </dgm:pt>
    <dgm:pt modelId="{B1768F1A-900D-4F3A-BD5D-B885E6FD174C}" type="sibTrans" cxnId="{55938633-A1FE-4819-BAD7-B3290DE39E46}">
      <dgm:prSet/>
      <dgm:spPr/>
      <dgm:t>
        <a:bodyPr/>
        <a:lstStyle/>
        <a:p>
          <a:pPr rtl="1"/>
          <a:endParaRPr lang="ar-EG"/>
        </a:p>
      </dgm:t>
    </dgm:pt>
    <dgm:pt modelId="{D6F1AC90-25D6-4E8C-9CA9-DDCEB00C1462}">
      <dgm:prSet/>
      <dgm:spPr/>
      <dgm:t>
        <a:bodyPr/>
        <a:lstStyle/>
        <a:p>
          <a:pPr rtl="1"/>
          <a:r>
            <a:rPr lang="en-US" dirty="0"/>
            <a:t>1.2.5Design of pill singulation system</a:t>
          </a:r>
          <a:endParaRPr lang="ar-EG" dirty="0"/>
        </a:p>
      </dgm:t>
    </dgm:pt>
    <dgm:pt modelId="{BA4CFCBC-0D7B-4FCC-9805-644BFA81FC0B}" type="parTrans" cxnId="{13F45A2F-009A-4A42-BBE3-EB190D4A1F27}">
      <dgm:prSet/>
      <dgm:spPr/>
      <dgm:t>
        <a:bodyPr/>
        <a:lstStyle/>
        <a:p>
          <a:pPr rtl="1"/>
          <a:endParaRPr lang="ar-EG"/>
        </a:p>
      </dgm:t>
    </dgm:pt>
    <dgm:pt modelId="{A5A8BE49-31C6-48BB-8266-9057FBBFD5F8}" type="sibTrans" cxnId="{13F45A2F-009A-4A42-BBE3-EB190D4A1F27}">
      <dgm:prSet/>
      <dgm:spPr/>
      <dgm:t>
        <a:bodyPr/>
        <a:lstStyle/>
        <a:p>
          <a:pPr rtl="1"/>
          <a:endParaRPr lang="ar-EG"/>
        </a:p>
      </dgm:t>
    </dgm:pt>
    <dgm:pt modelId="{1B48100B-E977-4888-BA3A-D87E1370851C}">
      <dgm:prSet/>
      <dgm:spPr/>
      <dgm:t>
        <a:bodyPr/>
        <a:lstStyle/>
        <a:p>
          <a:pPr rtl="1"/>
          <a:r>
            <a:rPr lang="en-US" dirty="0">
              <a:solidFill>
                <a:schemeClr val="accent5"/>
              </a:solidFill>
            </a:rPr>
            <a:t>1.3.1machine operating system(OS)</a:t>
          </a:r>
          <a:endParaRPr lang="ar-EG" dirty="0">
            <a:solidFill>
              <a:schemeClr val="accent5"/>
            </a:solidFill>
          </a:endParaRPr>
        </a:p>
      </dgm:t>
    </dgm:pt>
    <dgm:pt modelId="{E932B7ED-EA88-4BDE-82E6-DF8D73C44B7A}" type="parTrans" cxnId="{874E0D4C-0442-4C49-8BD6-478D840913B8}">
      <dgm:prSet/>
      <dgm:spPr/>
      <dgm:t>
        <a:bodyPr/>
        <a:lstStyle/>
        <a:p>
          <a:pPr rtl="1"/>
          <a:endParaRPr lang="ar-EG"/>
        </a:p>
      </dgm:t>
    </dgm:pt>
    <dgm:pt modelId="{C01A0586-0460-41B0-892E-9126AD6D4274}" type="sibTrans" cxnId="{874E0D4C-0442-4C49-8BD6-478D840913B8}">
      <dgm:prSet/>
      <dgm:spPr/>
      <dgm:t>
        <a:bodyPr/>
        <a:lstStyle/>
        <a:p>
          <a:pPr rtl="1"/>
          <a:endParaRPr lang="ar-EG"/>
        </a:p>
      </dgm:t>
    </dgm:pt>
    <dgm:pt modelId="{3323ADC5-F607-48E1-BEE1-C12E5F0249AC}">
      <dgm:prSet/>
      <dgm:spPr/>
      <dgm:t>
        <a:bodyPr/>
        <a:lstStyle/>
        <a:p>
          <a:pPr rtl="1"/>
          <a:r>
            <a:rPr lang="en-US" dirty="0"/>
            <a:t>I1.3.2ntegration hardware with design</a:t>
          </a:r>
          <a:endParaRPr lang="ar-EG" dirty="0"/>
        </a:p>
      </dgm:t>
    </dgm:pt>
    <dgm:pt modelId="{87E82AF4-1EBF-4985-BE61-B37C8B68EF42}" type="parTrans" cxnId="{0DA11088-0929-4F94-BBF8-5CDE922B24B5}">
      <dgm:prSet/>
      <dgm:spPr/>
      <dgm:t>
        <a:bodyPr/>
        <a:lstStyle/>
        <a:p>
          <a:pPr rtl="1"/>
          <a:endParaRPr lang="ar-EG"/>
        </a:p>
      </dgm:t>
    </dgm:pt>
    <dgm:pt modelId="{F0E09413-A21D-4A45-9679-7CC2005687A4}" type="sibTrans" cxnId="{0DA11088-0929-4F94-BBF8-5CDE922B24B5}">
      <dgm:prSet/>
      <dgm:spPr/>
      <dgm:t>
        <a:bodyPr/>
        <a:lstStyle/>
        <a:p>
          <a:pPr rtl="1"/>
          <a:endParaRPr lang="ar-EG"/>
        </a:p>
      </dgm:t>
    </dgm:pt>
    <dgm:pt modelId="{B39C874B-C074-4A96-B369-7453752FB88B}">
      <dgm:prSet/>
      <dgm:spPr/>
      <dgm:t>
        <a:bodyPr/>
        <a:lstStyle/>
        <a:p>
          <a:pPr rtl="1"/>
          <a:r>
            <a:rPr lang="en-US" dirty="0"/>
            <a:t>1.3.3coding </a:t>
          </a:r>
          <a:endParaRPr lang="ar-EG" dirty="0"/>
        </a:p>
      </dgm:t>
    </dgm:pt>
    <dgm:pt modelId="{9DD1250C-2A78-46D9-A7DA-9E43ECEF3C73}" type="parTrans" cxnId="{ED85211A-4506-4295-86CB-CC32ECDB347E}">
      <dgm:prSet/>
      <dgm:spPr/>
      <dgm:t>
        <a:bodyPr/>
        <a:lstStyle/>
        <a:p>
          <a:pPr rtl="1"/>
          <a:endParaRPr lang="ar-EG"/>
        </a:p>
      </dgm:t>
    </dgm:pt>
    <dgm:pt modelId="{0891F289-452E-44AA-A264-13C818980997}" type="sibTrans" cxnId="{ED85211A-4506-4295-86CB-CC32ECDB347E}">
      <dgm:prSet/>
      <dgm:spPr/>
      <dgm:t>
        <a:bodyPr/>
        <a:lstStyle/>
        <a:p>
          <a:pPr rtl="1"/>
          <a:endParaRPr lang="ar-EG"/>
        </a:p>
      </dgm:t>
    </dgm:pt>
    <dgm:pt modelId="{220B0210-72C8-4C73-9FAD-C9F9DABAB60B}">
      <dgm:prSet/>
      <dgm:spPr/>
      <dgm:t>
        <a:bodyPr/>
        <a:lstStyle/>
        <a:p>
          <a:pPr rtl="1"/>
          <a:r>
            <a:rPr lang="en-US" dirty="0"/>
            <a:t>1.3.4algorithm</a:t>
          </a:r>
          <a:endParaRPr lang="ar-EG" dirty="0"/>
        </a:p>
      </dgm:t>
    </dgm:pt>
    <dgm:pt modelId="{1262ED17-95D7-4F17-A39D-492A2696E8B4}" type="parTrans" cxnId="{81DB7DFF-A650-4D4A-BAFC-ED565C8A8C90}">
      <dgm:prSet/>
      <dgm:spPr/>
      <dgm:t>
        <a:bodyPr/>
        <a:lstStyle/>
        <a:p>
          <a:pPr rtl="1"/>
          <a:endParaRPr lang="ar-EG"/>
        </a:p>
      </dgm:t>
    </dgm:pt>
    <dgm:pt modelId="{A0323DF5-CE36-46E9-8792-D5F1F3592955}" type="sibTrans" cxnId="{81DB7DFF-A650-4D4A-BAFC-ED565C8A8C90}">
      <dgm:prSet/>
      <dgm:spPr/>
      <dgm:t>
        <a:bodyPr/>
        <a:lstStyle/>
        <a:p>
          <a:pPr rtl="1"/>
          <a:endParaRPr lang="ar-EG"/>
        </a:p>
      </dgm:t>
    </dgm:pt>
    <dgm:pt modelId="{FE7B76B9-9FB3-49A8-9725-A266DA9490F0}">
      <dgm:prSet/>
      <dgm:spPr/>
      <dgm:t>
        <a:bodyPr/>
        <a:lstStyle/>
        <a:p>
          <a:pPr rtl="1"/>
          <a:r>
            <a:rPr lang="en-US" dirty="0"/>
            <a:t>1.6Central microprocess</a:t>
          </a:r>
          <a:endParaRPr lang="ar-EG" dirty="0"/>
        </a:p>
      </dgm:t>
    </dgm:pt>
    <dgm:pt modelId="{9E478EC6-A1E3-45EE-A317-C2295D077342}" type="parTrans" cxnId="{DA191BDA-C015-42C2-B5A4-31AA0D03F999}">
      <dgm:prSet/>
      <dgm:spPr/>
      <dgm:t>
        <a:bodyPr/>
        <a:lstStyle/>
        <a:p>
          <a:pPr rtl="1"/>
          <a:endParaRPr lang="ar-EG"/>
        </a:p>
      </dgm:t>
    </dgm:pt>
    <dgm:pt modelId="{ED3C5A71-33B3-45E6-AE3E-2A518815BB65}" type="sibTrans" cxnId="{DA191BDA-C015-42C2-B5A4-31AA0D03F999}">
      <dgm:prSet/>
      <dgm:spPr/>
      <dgm:t>
        <a:bodyPr/>
        <a:lstStyle/>
        <a:p>
          <a:pPr rtl="1"/>
          <a:endParaRPr lang="ar-EG"/>
        </a:p>
      </dgm:t>
    </dgm:pt>
    <dgm:pt modelId="{4CDB5A8F-3232-4572-99B5-7EBDABC1A803}">
      <dgm:prSet/>
      <dgm:spPr/>
      <dgm:t>
        <a:bodyPr/>
        <a:lstStyle/>
        <a:p>
          <a:pPr rtl="1"/>
          <a:r>
            <a:rPr lang="en-US" dirty="0">
              <a:solidFill>
                <a:schemeClr val="accent5"/>
              </a:solidFill>
            </a:rPr>
            <a:t>1.4.1FULL TEST</a:t>
          </a:r>
          <a:endParaRPr lang="ar-EG" dirty="0">
            <a:solidFill>
              <a:schemeClr val="accent5"/>
            </a:solidFill>
          </a:endParaRPr>
        </a:p>
      </dgm:t>
    </dgm:pt>
    <dgm:pt modelId="{FFBF7D6A-A33A-4B72-AA68-78EB13A5E335}" type="parTrans" cxnId="{48B875BD-1783-47B0-8591-EA8EBE8AB6F7}">
      <dgm:prSet/>
      <dgm:spPr/>
      <dgm:t>
        <a:bodyPr/>
        <a:lstStyle/>
        <a:p>
          <a:pPr rtl="1"/>
          <a:endParaRPr lang="ar-EG"/>
        </a:p>
      </dgm:t>
    </dgm:pt>
    <dgm:pt modelId="{B14431C8-9EF7-4C9B-8030-D38A81589804}" type="sibTrans" cxnId="{48B875BD-1783-47B0-8591-EA8EBE8AB6F7}">
      <dgm:prSet/>
      <dgm:spPr/>
      <dgm:t>
        <a:bodyPr/>
        <a:lstStyle/>
        <a:p>
          <a:pPr rtl="1"/>
          <a:endParaRPr lang="ar-EG"/>
        </a:p>
      </dgm:t>
    </dgm:pt>
    <dgm:pt modelId="{F25DC5C1-65CE-4626-81C7-7AB527C73512}" type="pres">
      <dgm:prSet presAssocID="{0FDAFA56-FAA0-4871-B77E-983A4C526248}" presName="hierChild1" presStyleCnt="0">
        <dgm:presLayoutVars>
          <dgm:chPref val="1"/>
          <dgm:dir/>
          <dgm:animOne val="branch"/>
          <dgm:animLvl val="lvl"/>
          <dgm:resizeHandles/>
        </dgm:presLayoutVars>
      </dgm:prSet>
      <dgm:spPr/>
    </dgm:pt>
    <dgm:pt modelId="{D581761A-432C-43B3-A920-794B9D5221EB}" type="pres">
      <dgm:prSet presAssocID="{2244D31B-27BB-4EBB-BD95-9F644C21B0EE}" presName="hierRoot1" presStyleCnt="0"/>
      <dgm:spPr/>
    </dgm:pt>
    <dgm:pt modelId="{2165472C-397C-4BC8-889B-F2F56C33E403}" type="pres">
      <dgm:prSet presAssocID="{2244D31B-27BB-4EBB-BD95-9F644C21B0EE}" presName="composite" presStyleCnt="0"/>
      <dgm:spPr/>
    </dgm:pt>
    <dgm:pt modelId="{11D0CB1D-22E0-4663-8B65-773FFEC1000C}" type="pres">
      <dgm:prSet presAssocID="{2244D31B-27BB-4EBB-BD95-9F644C21B0EE}" presName="background" presStyleLbl="node0" presStyleIdx="0" presStyleCnt="1"/>
      <dgm:spPr/>
    </dgm:pt>
    <dgm:pt modelId="{C2428053-1773-4380-8FD4-3E3C22A23E1C}" type="pres">
      <dgm:prSet presAssocID="{2244D31B-27BB-4EBB-BD95-9F644C21B0EE}" presName="text" presStyleLbl="fgAcc0" presStyleIdx="0" presStyleCnt="1" custLinFactNeighborY="-5595">
        <dgm:presLayoutVars>
          <dgm:chPref val="3"/>
        </dgm:presLayoutVars>
      </dgm:prSet>
      <dgm:spPr/>
    </dgm:pt>
    <dgm:pt modelId="{2FF4F9C7-D3C2-42E8-8F40-AD11D892741C}" type="pres">
      <dgm:prSet presAssocID="{2244D31B-27BB-4EBB-BD95-9F644C21B0EE}" presName="hierChild2" presStyleCnt="0"/>
      <dgm:spPr/>
    </dgm:pt>
    <dgm:pt modelId="{E51DC3CA-8C23-43F0-B199-9D18EE54C6EC}" type="pres">
      <dgm:prSet presAssocID="{2B03F6CD-B13F-4349-A99F-E9E9CD2B48EA}" presName="Name10" presStyleLbl="parChTrans1D2" presStyleIdx="0" presStyleCnt="4"/>
      <dgm:spPr/>
    </dgm:pt>
    <dgm:pt modelId="{6F53D46B-76C8-4827-BBEF-BB4E0FCF407E}" type="pres">
      <dgm:prSet presAssocID="{E9448FF0-081D-41BD-A1C3-204A5D64DDA9}" presName="hierRoot2" presStyleCnt="0"/>
      <dgm:spPr/>
    </dgm:pt>
    <dgm:pt modelId="{D1BF58B9-E330-493A-872A-DBE2CB8BCD8C}" type="pres">
      <dgm:prSet presAssocID="{E9448FF0-081D-41BD-A1C3-204A5D64DDA9}" presName="composite2" presStyleCnt="0"/>
      <dgm:spPr/>
    </dgm:pt>
    <dgm:pt modelId="{24A10699-8DC1-4DBE-A379-5BD5BF8B1091}" type="pres">
      <dgm:prSet presAssocID="{E9448FF0-081D-41BD-A1C3-204A5D64DDA9}" presName="background2" presStyleLbl="node2" presStyleIdx="0" presStyleCnt="4"/>
      <dgm:spPr/>
    </dgm:pt>
    <dgm:pt modelId="{B66DA302-675F-40BF-9B23-5BFEC4EB61B0}" type="pres">
      <dgm:prSet presAssocID="{E9448FF0-081D-41BD-A1C3-204A5D64DDA9}" presName="text2" presStyleLbl="fgAcc2" presStyleIdx="0" presStyleCnt="4">
        <dgm:presLayoutVars>
          <dgm:chPref val="3"/>
        </dgm:presLayoutVars>
      </dgm:prSet>
      <dgm:spPr/>
    </dgm:pt>
    <dgm:pt modelId="{FAD3C456-B50E-4B85-9086-0EBB2C5BEA10}" type="pres">
      <dgm:prSet presAssocID="{E9448FF0-081D-41BD-A1C3-204A5D64DDA9}" presName="hierChild3" presStyleCnt="0"/>
      <dgm:spPr/>
    </dgm:pt>
    <dgm:pt modelId="{5041342F-EC0A-4869-9034-B0573A18A755}" type="pres">
      <dgm:prSet presAssocID="{EAA8FFDF-3043-4E15-B76E-E8ECC129D347}" presName="Name17" presStyleLbl="parChTrans1D3" presStyleIdx="0" presStyleCnt="3"/>
      <dgm:spPr/>
    </dgm:pt>
    <dgm:pt modelId="{A4D8BED2-7D28-468A-B8D8-903DA7B80438}" type="pres">
      <dgm:prSet presAssocID="{C3EC2868-E615-4CCF-BECB-057ABBDF36D7}" presName="hierRoot3" presStyleCnt="0"/>
      <dgm:spPr/>
    </dgm:pt>
    <dgm:pt modelId="{3513B3A0-B6FE-42AE-B3E3-94DDF893B4C7}" type="pres">
      <dgm:prSet presAssocID="{C3EC2868-E615-4CCF-BECB-057ABBDF36D7}" presName="composite3" presStyleCnt="0"/>
      <dgm:spPr/>
    </dgm:pt>
    <dgm:pt modelId="{11C80E0D-C78B-4254-A392-6C2BE6DE8F38}" type="pres">
      <dgm:prSet presAssocID="{C3EC2868-E615-4CCF-BECB-057ABBDF36D7}" presName="background3" presStyleLbl="node3" presStyleIdx="0" presStyleCnt="3"/>
      <dgm:spPr/>
    </dgm:pt>
    <dgm:pt modelId="{430068F7-5427-4679-9A29-ECB0D9407066}" type="pres">
      <dgm:prSet presAssocID="{C3EC2868-E615-4CCF-BECB-057ABBDF36D7}" presName="text3" presStyleLbl="fgAcc3" presStyleIdx="0" presStyleCnt="3">
        <dgm:presLayoutVars>
          <dgm:chPref val="3"/>
        </dgm:presLayoutVars>
      </dgm:prSet>
      <dgm:spPr/>
    </dgm:pt>
    <dgm:pt modelId="{B4DB1BD5-CE88-4D17-A98D-285CC4F484F2}" type="pres">
      <dgm:prSet presAssocID="{C3EC2868-E615-4CCF-BECB-057ABBDF36D7}" presName="hierChild4" presStyleCnt="0"/>
      <dgm:spPr/>
    </dgm:pt>
    <dgm:pt modelId="{DBD307AA-B979-4D77-B924-69FD623BBD88}" type="pres">
      <dgm:prSet presAssocID="{2CB66FF6-76DC-4F00-95E7-E70BED8740F4}" presName="Name23" presStyleLbl="parChTrans1D4" presStyleIdx="0" presStyleCnt="9"/>
      <dgm:spPr/>
    </dgm:pt>
    <dgm:pt modelId="{0E0F4EC2-DBB7-4CA1-80E4-3443EA7FF35F}" type="pres">
      <dgm:prSet presAssocID="{F955D005-E603-4E91-8147-0465C8EEA4D7}" presName="hierRoot4" presStyleCnt="0"/>
      <dgm:spPr/>
    </dgm:pt>
    <dgm:pt modelId="{B44586EF-A374-4F89-BF4C-606F33969812}" type="pres">
      <dgm:prSet presAssocID="{F955D005-E603-4E91-8147-0465C8EEA4D7}" presName="composite4" presStyleCnt="0"/>
      <dgm:spPr/>
    </dgm:pt>
    <dgm:pt modelId="{0A522945-D0C5-4CD8-8381-46F70DD984E1}" type="pres">
      <dgm:prSet presAssocID="{F955D005-E603-4E91-8147-0465C8EEA4D7}" presName="background4" presStyleLbl="node4" presStyleIdx="0" presStyleCnt="9"/>
      <dgm:spPr/>
    </dgm:pt>
    <dgm:pt modelId="{7FDD9ABD-0DFB-44D4-BB6E-C8132B0144FC}" type="pres">
      <dgm:prSet presAssocID="{F955D005-E603-4E91-8147-0465C8EEA4D7}" presName="text4" presStyleLbl="fgAcc4" presStyleIdx="0" presStyleCnt="9">
        <dgm:presLayoutVars>
          <dgm:chPref val="3"/>
        </dgm:presLayoutVars>
      </dgm:prSet>
      <dgm:spPr/>
    </dgm:pt>
    <dgm:pt modelId="{E2BA7200-E3E9-4F92-B44D-155A73EF858A}" type="pres">
      <dgm:prSet presAssocID="{F955D005-E603-4E91-8147-0465C8EEA4D7}" presName="hierChild5" presStyleCnt="0"/>
      <dgm:spPr/>
    </dgm:pt>
    <dgm:pt modelId="{6B79281F-C735-4CEF-806F-361AA3B05EB3}" type="pres">
      <dgm:prSet presAssocID="{40788B99-0595-4E9B-8F3F-85D964B69E43}" presName="Name23" presStyleLbl="parChTrans1D4" presStyleIdx="1" presStyleCnt="9"/>
      <dgm:spPr/>
    </dgm:pt>
    <dgm:pt modelId="{47C92F64-6FED-4E58-810A-33A06822F286}" type="pres">
      <dgm:prSet presAssocID="{7DAE2B8E-E343-4D68-83E8-117316568D04}" presName="hierRoot4" presStyleCnt="0"/>
      <dgm:spPr/>
    </dgm:pt>
    <dgm:pt modelId="{B7E7C5BF-B380-4C35-A053-6D8514DE2B6C}" type="pres">
      <dgm:prSet presAssocID="{7DAE2B8E-E343-4D68-83E8-117316568D04}" presName="composite4" presStyleCnt="0"/>
      <dgm:spPr/>
    </dgm:pt>
    <dgm:pt modelId="{392E0FA1-C5CA-4044-8D95-B6F342C337DF}" type="pres">
      <dgm:prSet presAssocID="{7DAE2B8E-E343-4D68-83E8-117316568D04}" presName="background4" presStyleLbl="node4" presStyleIdx="1" presStyleCnt="9"/>
      <dgm:spPr/>
    </dgm:pt>
    <dgm:pt modelId="{536698A9-D552-4E72-9D25-D607CE6C41BD}" type="pres">
      <dgm:prSet presAssocID="{7DAE2B8E-E343-4D68-83E8-117316568D04}" presName="text4" presStyleLbl="fgAcc4" presStyleIdx="1" presStyleCnt="9" custLinFactNeighborX="2666" custLinFactNeighborY="-2799">
        <dgm:presLayoutVars>
          <dgm:chPref val="3"/>
        </dgm:presLayoutVars>
      </dgm:prSet>
      <dgm:spPr/>
    </dgm:pt>
    <dgm:pt modelId="{2D516480-8CF5-4A54-BB31-1362938E5AC6}" type="pres">
      <dgm:prSet presAssocID="{7DAE2B8E-E343-4D68-83E8-117316568D04}" presName="hierChild5" presStyleCnt="0"/>
      <dgm:spPr/>
    </dgm:pt>
    <dgm:pt modelId="{125118FB-C585-4F5C-A93A-EF7E5DF61343}" type="pres">
      <dgm:prSet presAssocID="{AAB41D31-8DB9-47D8-A15B-503C9A423054}" presName="Name23" presStyleLbl="parChTrans1D4" presStyleIdx="2" presStyleCnt="9"/>
      <dgm:spPr/>
    </dgm:pt>
    <dgm:pt modelId="{D999BFFA-A27C-4A38-AE88-D1D8A47EBF43}" type="pres">
      <dgm:prSet presAssocID="{A30137B1-4640-463E-91A4-772142668CC6}" presName="hierRoot4" presStyleCnt="0"/>
      <dgm:spPr/>
    </dgm:pt>
    <dgm:pt modelId="{4A9BC137-0559-423B-AB58-CC8E2159D8EE}" type="pres">
      <dgm:prSet presAssocID="{A30137B1-4640-463E-91A4-772142668CC6}" presName="composite4" presStyleCnt="0"/>
      <dgm:spPr/>
    </dgm:pt>
    <dgm:pt modelId="{4FC647E6-F6D9-4600-8FD2-7E2AF997BD12}" type="pres">
      <dgm:prSet presAssocID="{A30137B1-4640-463E-91A4-772142668CC6}" presName="background4" presStyleLbl="node4" presStyleIdx="2" presStyleCnt="9"/>
      <dgm:spPr/>
    </dgm:pt>
    <dgm:pt modelId="{4FB352C0-6796-4FE5-A893-A057F044498B}" type="pres">
      <dgm:prSet presAssocID="{A30137B1-4640-463E-91A4-772142668CC6}" presName="text4" presStyleLbl="fgAcc4" presStyleIdx="2" presStyleCnt="9" custLinFactNeighborX="7996" custLinFactNeighborY="6997">
        <dgm:presLayoutVars>
          <dgm:chPref val="3"/>
        </dgm:presLayoutVars>
      </dgm:prSet>
      <dgm:spPr/>
    </dgm:pt>
    <dgm:pt modelId="{90C266C2-F375-4042-B832-D766D3CBC887}" type="pres">
      <dgm:prSet presAssocID="{A30137B1-4640-463E-91A4-772142668CC6}" presName="hierChild5" presStyleCnt="0"/>
      <dgm:spPr/>
    </dgm:pt>
    <dgm:pt modelId="{8730BE9B-A9F6-4F91-B8D0-5FA0750EAE54}" type="pres">
      <dgm:prSet presAssocID="{9E478EC6-A1E3-45EE-A317-C2295D077342}" presName="Name23" presStyleLbl="parChTrans1D4" presStyleIdx="3" presStyleCnt="9"/>
      <dgm:spPr/>
    </dgm:pt>
    <dgm:pt modelId="{1BA2E73F-CDCA-45CE-835D-1ECF2B2FFB3A}" type="pres">
      <dgm:prSet presAssocID="{FE7B76B9-9FB3-49A8-9725-A266DA9490F0}" presName="hierRoot4" presStyleCnt="0"/>
      <dgm:spPr/>
    </dgm:pt>
    <dgm:pt modelId="{E0D0E060-1811-4996-B2E8-43855557C9DD}" type="pres">
      <dgm:prSet presAssocID="{FE7B76B9-9FB3-49A8-9725-A266DA9490F0}" presName="composite4" presStyleCnt="0"/>
      <dgm:spPr/>
    </dgm:pt>
    <dgm:pt modelId="{5850E3FE-1FE7-42D1-A233-47E6F15E1895}" type="pres">
      <dgm:prSet presAssocID="{FE7B76B9-9FB3-49A8-9725-A266DA9490F0}" presName="background4" presStyleLbl="node4" presStyleIdx="3" presStyleCnt="9"/>
      <dgm:spPr/>
    </dgm:pt>
    <dgm:pt modelId="{FB3B054D-DA79-4969-9AE7-B3A9C1E2F4E2}" type="pres">
      <dgm:prSet presAssocID="{FE7B76B9-9FB3-49A8-9725-A266DA9490F0}" presName="text4" presStyleLbl="fgAcc4" presStyleIdx="3" presStyleCnt="9">
        <dgm:presLayoutVars>
          <dgm:chPref val="3"/>
        </dgm:presLayoutVars>
      </dgm:prSet>
      <dgm:spPr/>
    </dgm:pt>
    <dgm:pt modelId="{5176E24E-17F7-4820-B4F6-63E17E486D66}" type="pres">
      <dgm:prSet presAssocID="{FE7B76B9-9FB3-49A8-9725-A266DA9490F0}" presName="hierChild5" presStyleCnt="0"/>
      <dgm:spPr/>
    </dgm:pt>
    <dgm:pt modelId="{9D55981C-DC6E-42FD-8629-D984AE94FC22}" type="pres">
      <dgm:prSet presAssocID="{5CEB54B6-15D1-48F1-9552-D417DD4DD3FE}" presName="Name10" presStyleLbl="parChTrans1D2" presStyleIdx="1" presStyleCnt="4"/>
      <dgm:spPr/>
    </dgm:pt>
    <dgm:pt modelId="{67C5F522-305B-455B-87EB-B60B2775BA23}" type="pres">
      <dgm:prSet presAssocID="{36A658B6-F541-4829-84DF-FF9464A201AE}" presName="hierRoot2" presStyleCnt="0"/>
      <dgm:spPr/>
    </dgm:pt>
    <dgm:pt modelId="{36129769-C2EB-46EB-BCD8-88CAB99687DC}" type="pres">
      <dgm:prSet presAssocID="{36A658B6-F541-4829-84DF-FF9464A201AE}" presName="composite2" presStyleCnt="0"/>
      <dgm:spPr/>
    </dgm:pt>
    <dgm:pt modelId="{8A59FDD6-72FF-4C97-AEC5-FD284445C066}" type="pres">
      <dgm:prSet presAssocID="{36A658B6-F541-4829-84DF-FF9464A201AE}" presName="background2" presStyleLbl="node2" presStyleIdx="1" presStyleCnt="4"/>
      <dgm:spPr/>
    </dgm:pt>
    <dgm:pt modelId="{3D29371E-0A31-4618-BD28-CE2526CBF5A6}" type="pres">
      <dgm:prSet presAssocID="{36A658B6-F541-4829-84DF-FF9464A201AE}" presName="text2" presStyleLbl="fgAcc2" presStyleIdx="1" presStyleCnt="4" custLinFactNeighborX="664" custLinFactNeighborY="-2799">
        <dgm:presLayoutVars>
          <dgm:chPref val="3"/>
        </dgm:presLayoutVars>
      </dgm:prSet>
      <dgm:spPr/>
    </dgm:pt>
    <dgm:pt modelId="{6DA8D7B9-6363-4BE1-AA91-6BDF180DB8EB}" type="pres">
      <dgm:prSet presAssocID="{36A658B6-F541-4829-84DF-FF9464A201AE}" presName="hierChild3" presStyleCnt="0"/>
      <dgm:spPr/>
    </dgm:pt>
    <dgm:pt modelId="{86FD76FA-7A07-4322-AFF0-1E913CAAA5EA}" type="pres">
      <dgm:prSet presAssocID="{D64B1A75-DB98-40C7-BFB3-235844F2B71A}" presName="Name17" presStyleLbl="parChTrans1D3" presStyleIdx="1" presStyleCnt="3"/>
      <dgm:spPr/>
    </dgm:pt>
    <dgm:pt modelId="{9ABC1C26-6BF8-4A8F-AC52-28929AA4B368}" type="pres">
      <dgm:prSet presAssocID="{196CE3B5-3933-4083-857A-76EE9D8016C2}" presName="hierRoot3" presStyleCnt="0"/>
      <dgm:spPr/>
    </dgm:pt>
    <dgm:pt modelId="{7E961EE7-A121-47FD-9058-15A7C4CE710A}" type="pres">
      <dgm:prSet presAssocID="{196CE3B5-3933-4083-857A-76EE9D8016C2}" presName="composite3" presStyleCnt="0"/>
      <dgm:spPr/>
    </dgm:pt>
    <dgm:pt modelId="{826A6415-FA96-432D-B937-74A149635814}" type="pres">
      <dgm:prSet presAssocID="{196CE3B5-3933-4083-857A-76EE9D8016C2}" presName="background3" presStyleLbl="node3" presStyleIdx="1" presStyleCnt="3"/>
      <dgm:spPr/>
    </dgm:pt>
    <dgm:pt modelId="{DD356004-E87F-4F5C-99ED-9013D148AE99}" type="pres">
      <dgm:prSet presAssocID="{196CE3B5-3933-4083-857A-76EE9D8016C2}" presName="text3" presStyleLbl="fgAcc3" presStyleIdx="1" presStyleCnt="3">
        <dgm:presLayoutVars>
          <dgm:chPref val="3"/>
        </dgm:presLayoutVars>
      </dgm:prSet>
      <dgm:spPr/>
    </dgm:pt>
    <dgm:pt modelId="{13953C18-C0A8-45B5-8134-3AB2EFA7C8F9}" type="pres">
      <dgm:prSet presAssocID="{196CE3B5-3933-4083-857A-76EE9D8016C2}" presName="hierChild4" presStyleCnt="0"/>
      <dgm:spPr/>
    </dgm:pt>
    <dgm:pt modelId="{40F9E721-B34A-4176-9E59-B517182FF09A}" type="pres">
      <dgm:prSet presAssocID="{A835A14D-A5DC-4069-AB2E-CE575FFF1A2E}" presName="Name23" presStyleLbl="parChTrans1D4" presStyleIdx="4" presStyleCnt="9"/>
      <dgm:spPr/>
    </dgm:pt>
    <dgm:pt modelId="{94ABF191-9DDD-431E-8CEE-42A7C2B5DC21}" type="pres">
      <dgm:prSet presAssocID="{3FA7FB58-F571-4595-983C-9ECAFC07BA29}" presName="hierRoot4" presStyleCnt="0"/>
      <dgm:spPr/>
    </dgm:pt>
    <dgm:pt modelId="{8D489621-B534-45B1-97D5-A2F87F5BA6DE}" type="pres">
      <dgm:prSet presAssocID="{3FA7FB58-F571-4595-983C-9ECAFC07BA29}" presName="composite4" presStyleCnt="0"/>
      <dgm:spPr/>
    </dgm:pt>
    <dgm:pt modelId="{6D349857-E954-494F-AEE7-1359F285812B}" type="pres">
      <dgm:prSet presAssocID="{3FA7FB58-F571-4595-983C-9ECAFC07BA29}" presName="background4" presStyleLbl="node4" presStyleIdx="4" presStyleCnt="9"/>
      <dgm:spPr/>
    </dgm:pt>
    <dgm:pt modelId="{C7C3274B-7CDE-4DE8-AADE-FC6F99079FB1}" type="pres">
      <dgm:prSet presAssocID="{3FA7FB58-F571-4595-983C-9ECAFC07BA29}" presName="text4" presStyleLbl="fgAcc4" presStyleIdx="4" presStyleCnt="9">
        <dgm:presLayoutVars>
          <dgm:chPref val="3"/>
        </dgm:presLayoutVars>
      </dgm:prSet>
      <dgm:spPr/>
    </dgm:pt>
    <dgm:pt modelId="{F5FBB355-482E-4DFB-BD49-A93F26ADDF51}" type="pres">
      <dgm:prSet presAssocID="{3FA7FB58-F571-4595-983C-9ECAFC07BA29}" presName="hierChild5" presStyleCnt="0"/>
      <dgm:spPr/>
    </dgm:pt>
    <dgm:pt modelId="{71FC56C1-9AB2-4B2A-9A3A-2E82EA6602B7}" type="pres">
      <dgm:prSet presAssocID="{8E829EC8-881F-41E8-8C6B-4E8602D04EED}" presName="Name23" presStyleLbl="parChTrans1D4" presStyleIdx="5" presStyleCnt="9"/>
      <dgm:spPr/>
    </dgm:pt>
    <dgm:pt modelId="{47AB0E9E-1CC3-435E-91FE-AFEE9A1010F3}" type="pres">
      <dgm:prSet presAssocID="{9623E971-6957-4280-91E5-3E8D6E5200F2}" presName="hierRoot4" presStyleCnt="0"/>
      <dgm:spPr/>
    </dgm:pt>
    <dgm:pt modelId="{6DAC961E-0295-4A25-BF11-E52CDCA3ADBC}" type="pres">
      <dgm:prSet presAssocID="{9623E971-6957-4280-91E5-3E8D6E5200F2}" presName="composite4" presStyleCnt="0"/>
      <dgm:spPr/>
    </dgm:pt>
    <dgm:pt modelId="{BD8CFF06-A1B1-4E6D-8B55-A49BC12C3098}" type="pres">
      <dgm:prSet presAssocID="{9623E971-6957-4280-91E5-3E8D6E5200F2}" presName="background4" presStyleLbl="node4" presStyleIdx="5" presStyleCnt="9"/>
      <dgm:spPr/>
    </dgm:pt>
    <dgm:pt modelId="{B1517E52-A25B-4D28-B169-51F24E7AA570}" type="pres">
      <dgm:prSet presAssocID="{9623E971-6957-4280-91E5-3E8D6E5200F2}" presName="text4" presStyleLbl="fgAcc4" presStyleIdx="5" presStyleCnt="9">
        <dgm:presLayoutVars>
          <dgm:chPref val="3"/>
        </dgm:presLayoutVars>
      </dgm:prSet>
      <dgm:spPr/>
    </dgm:pt>
    <dgm:pt modelId="{BBC949AF-29FD-4D32-AE2B-4A4429EB7609}" type="pres">
      <dgm:prSet presAssocID="{9623E971-6957-4280-91E5-3E8D6E5200F2}" presName="hierChild5" presStyleCnt="0"/>
      <dgm:spPr/>
    </dgm:pt>
    <dgm:pt modelId="{2C2F96C5-5A58-4382-8E2C-C18096C43C4E}" type="pres">
      <dgm:prSet presAssocID="{BA4CFCBC-0D7B-4FCC-9805-644BFA81FC0B}" presName="Name23" presStyleLbl="parChTrans1D4" presStyleIdx="6" presStyleCnt="9"/>
      <dgm:spPr/>
    </dgm:pt>
    <dgm:pt modelId="{0700E246-318C-4489-8A61-2ED3A519192A}" type="pres">
      <dgm:prSet presAssocID="{D6F1AC90-25D6-4E8C-9CA9-DDCEB00C1462}" presName="hierRoot4" presStyleCnt="0"/>
      <dgm:spPr/>
    </dgm:pt>
    <dgm:pt modelId="{04DD5F4E-D982-41E8-AF10-B54D726D0F58}" type="pres">
      <dgm:prSet presAssocID="{D6F1AC90-25D6-4E8C-9CA9-DDCEB00C1462}" presName="composite4" presStyleCnt="0"/>
      <dgm:spPr/>
    </dgm:pt>
    <dgm:pt modelId="{6F69874A-1B92-4B23-9C7D-BC9B3D114427}" type="pres">
      <dgm:prSet presAssocID="{D6F1AC90-25D6-4E8C-9CA9-DDCEB00C1462}" presName="background4" presStyleLbl="node4" presStyleIdx="6" presStyleCnt="9"/>
      <dgm:spPr/>
    </dgm:pt>
    <dgm:pt modelId="{82F1E438-7C20-4080-900C-435184CE7656}" type="pres">
      <dgm:prSet presAssocID="{D6F1AC90-25D6-4E8C-9CA9-DDCEB00C1462}" presName="text4" presStyleLbl="fgAcc4" presStyleIdx="6" presStyleCnt="9">
        <dgm:presLayoutVars>
          <dgm:chPref val="3"/>
        </dgm:presLayoutVars>
      </dgm:prSet>
      <dgm:spPr/>
    </dgm:pt>
    <dgm:pt modelId="{686DB621-D38C-482E-B7BB-5594A94BFA06}" type="pres">
      <dgm:prSet presAssocID="{D6F1AC90-25D6-4E8C-9CA9-DDCEB00C1462}" presName="hierChild5" presStyleCnt="0"/>
      <dgm:spPr/>
    </dgm:pt>
    <dgm:pt modelId="{5DCB2ED1-2BF7-4806-A319-18DE0F99784F}" type="pres">
      <dgm:prSet presAssocID="{E932B7ED-EA88-4BDE-82E6-DF8D73C44B7A}" presName="Name10" presStyleLbl="parChTrans1D2" presStyleIdx="2" presStyleCnt="4"/>
      <dgm:spPr/>
    </dgm:pt>
    <dgm:pt modelId="{0FB3BBB3-9FBE-404A-A709-FB7E726A56BC}" type="pres">
      <dgm:prSet presAssocID="{1B48100B-E977-4888-BA3A-D87E1370851C}" presName="hierRoot2" presStyleCnt="0"/>
      <dgm:spPr/>
    </dgm:pt>
    <dgm:pt modelId="{975199EB-4B0E-4290-B47B-F629B83694F7}" type="pres">
      <dgm:prSet presAssocID="{1B48100B-E977-4888-BA3A-D87E1370851C}" presName="composite2" presStyleCnt="0"/>
      <dgm:spPr/>
    </dgm:pt>
    <dgm:pt modelId="{AEE36EC2-D0FF-469C-B2AD-9EB518B07B83}" type="pres">
      <dgm:prSet presAssocID="{1B48100B-E977-4888-BA3A-D87E1370851C}" presName="background2" presStyleLbl="node2" presStyleIdx="2" presStyleCnt="4"/>
      <dgm:spPr/>
    </dgm:pt>
    <dgm:pt modelId="{D8B15F23-2C07-467A-8321-FEE7548D48E1}" type="pres">
      <dgm:prSet presAssocID="{1B48100B-E977-4888-BA3A-D87E1370851C}" presName="text2" presStyleLbl="fgAcc2" presStyleIdx="2" presStyleCnt="4">
        <dgm:presLayoutVars>
          <dgm:chPref val="3"/>
        </dgm:presLayoutVars>
      </dgm:prSet>
      <dgm:spPr/>
    </dgm:pt>
    <dgm:pt modelId="{13132BEF-A2D7-40ED-AEFA-204ADEA51802}" type="pres">
      <dgm:prSet presAssocID="{1B48100B-E977-4888-BA3A-D87E1370851C}" presName="hierChild3" presStyleCnt="0"/>
      <dgm:spPr/>
    </dgm:pt>
    <dgm:pt modelId="{F3F67246-569D-4C07-A0C9-765ED79CFA24}" type="pres">
      <dgm:prSet presAssocID="{87E82AF4-1EBF-4985-BE61-B37C8B68EF42}" presName="Name17" presStyleLbl="parChTrans1D3" presStyleIdx="2" presStyleCnt="3"/>
      <dgm:spPr/>
    </dgm:pt>
    <dgm:pt modelId="{E47A3B8C-9D4A-4666-8DA7-1623A3BEED57}" type="pres">
      <dgm:prSet presAssocID="{3323ADC5-F607-48E1-BEE1-C12E5F0249AC}" presName="hierRoot3" presStyleCnt="0"/>
      <dgm:spPr/>
    </dgm:pt>
    <dgm:pt modelId="{6B6BECB3-F277-46FA-8BB8-C23A050A3A15}" type="pres">
      <dgm:prSet presAssocID="{3323ADC5-F607-48E1-BEE1-C12E5F0249AC}" presName="composite3" presStyleCnt="0"/>
      <dgm:spPr/>
    </dgm:pt>
    <dgm:pt modelId="{F3CC02D6-3950-48A2-9E89-C2D0BCD8D2ED}" type="pres">
      <dgm:prSet presAssocID="{3323ADC5-F607-48E1-BEE1-C12E5F0249AC}" presName="background3" presStyleLbl="node3" presStyleIdx="2" presStyleCnt="3"/>
      <dgm:spPr/>
    </dgm:pt>
    <dgm:pt modelId="{32BB584F-DC84-4EB1-80E3-0CEAB8D6C3B6}" type="pres">
      <dgm:prSet presAssocID="{3323ADC5-F607-48E1-BEE1-C12E5F0249AC}" presName="text3" presStyleLbl="fgAcc3" presStyleIdx="2" presStyleCnt="3">
        <dgm:presLayoutVars>
          <dgm:chPref val="3"/>
        </dgm:presLayoutVars>
      </dgm:prSet>
      <dgm:spPr/>
    </dgm:pt>
    <dgm:pt modelId="{118FEB04-58AB-4683-95DC-367C208731A4}" type="pres">
      <dgm:prSet presAssocID="{3323ADC5-F607-48E1-BEE1-C12E5F0249AC}" presName="hierChild4" presStyleCnt="0"/>
      <dgm:spPr/>
    </dgm:pt>
    <dgm:pt modelId="{59BBFD0A-EC62-47DC-8569-CE56FC02CF81}" type="pres">
      <dgm:prSet presAssocID="{9DD1250C-2A78-46D9-A7DA-9E43ECEF3C73}" presName="Name23" presStyleLbl="parChTrans1D4" presStyleIdx="7" presStyleCnt="9"/>
      <dgm:spPr/>
    </dgm:pt>
    <dgm:pt modelId="{3546DF0E-32F4-441E-9170-52358E6B8198}" type="pres">
      <dgm:prSet presAssocID="{B39C874B-C074-4A96-B369-7453752FB88B}" presName="hierRoot4" presStyleCnt="0"/>
      <dgm:spPr/>
    </dgm:pt>
    <dgm:pt modelId="{388BE39B-DC8D-4076-AEFE-F6DD27A53991}" type="pres">
      <dgm:prSet presAssocID="{B39C874B-C074-4A96-B369-7453752FB88B}" presName="composite4" presStyleCnt="0"/>
      <dgm:spPr/>
    </dgm:pt>
    <dgm:pt modelId="{8A19AB5E-5E85-4646-B9A2-5A439495A72F}" type="pres">
      <dgm:prSet presAssocID="{B39C874B-C074-4A96-B369-7453752FB88B}" presName="background4" presStyleLbl="node4" presStyleIdx="7" presStyleCnt="9"/>
      <dgm:spPr/>
    </dgm:pt>
    <dgm:pt modelId="{CC7FBBE8-0036-4855-8037-05A9FD136BA1}" type="pres">
      <dgm:prSet presAssocID="{B39C874B-C074-4A96-B369-7453752FB88B}" presName="text4" presStyleLbl="fgAcc4" presStyleIdx="7" presStyleCnt="9" custLinFactNeighborX="889" custLinFactNeighborY="12387">
        <dgm:presLayoutVars>
          <dgm:chPref val="3"/>
        </dgm:presLayoutVars>
      </dgm:prSet>
      <dgm:spPr/>
    </dgm:pt>
    <dgm:pt modelId="{2FE57068-4230-4467-B91D-3ACD0E37E28D}" type="pres">
      <dgm:prSet presAssocID="{B39C874B-C074-4A96-B369-7453752FB88B}" presName="hierChild5" presStyleCnt="0"/>
      <dgm:spPr/>
    </dgm:pt>
    <dgm:pt modelId="{5587FF11-0FFF-4234-9FFD-73A23CA38918}" type="pres">
      <dgm:prSet presAssocID="{1262ED17-95D7-4F17-A39D-492A2696E8B4}" presName="Name23" presStyleLbl="parChTrans1D4" presStyleIdx="8" presStyleCnt="9"/>
      <dgm:spPr/>
    </dgm:pt>
    <dgm:pt modelId="{72E253D3-A7C2-47FE-A576-A97BC83D365D}" type="pres">
      <dgm:prSet presAssocID="{220B0210-72C8-4C73-9FAD-C9F9DABAB60B}" presName="hierRoot4" presStyleCnt="0"/>
      <dgm:spPr/>
    </dgm:pt>
    <dgm:pt modelId="{EC92DDBD-0F7B-4B05-8E07-CFC698B9534D}" type="pres">
      <dgm:prSet presAssocID="{220B0210-72C8-4C73-9FAD-C9F9DABAB60B}" presName="composite4" presStyleCnt="0"/>
      <dgm:spPr/>
    </dgm:pt>
    <dgm:pt modelId="{8A1603D8-1433-4DFB-96C8-AEBBBD5FF0BC}" type="pres">
      <dgm:prSet presAssocID="{220B0210-72C8-4C73-9FAD-C9F9DABAB60B}" presName="background4" presStyleLbl="node4" presStyleIdx="8" presStyleCnt="9"/>
      <dgm:spPr/>
    </dgm:pt>
    <dgm:pt modelId="{5DE529FE-8969-448B-8707-CAE6EB8AF56A}" type="pres">
      <dgm:prSet presAssocID="{220B0210-72C8-4C73-9FAD-C9F9DABAB60B}" presName="text4" presStyleLbl="fgAcc4" presStyleIdx="8" presStyleCnt="9">
        <dgm:presLayoutVars>
          <dgm:chPref val="3"/>
        </dgm:presLayoutVars>
      </dgm:prSet>
      <dgm:spPr/>
    </dgm:pt>
    <dgm:pt modelId="{7D5E3538-8011-4F52-964D-2FFCB680B27F}" type="pres">
      <dgm:prSet presAssocID="{220B0210-72C8-4C73-9FAD-C9F9DABAB60B}" presName="hierChild5" presStyleCnt="0"/>
      <dgm:spPr/>
    </dgm:pt>
    <dgm:pt modelId="{120C1F06-C046-4338-BF5E-A982397E60AF}" type="pres">
      <dgm:prSet presAssocID="{FFBF7D6A-A33A-4B72-AA68-78EB13A5E335}" presName="Name10" presStyleLbl="parChTrans1D2" presStyleIdx="3" presStyleCnt="4"/>
      <dgm:spPr/>
    </dgm:pt>
    <dgm:pt modelId="{6F0EC6DE-3098-4F21-A12E-01C0147BBB5D}" type="pres">
      <dgm:prSet presAssocID="{4CDB5A8F-3232-4572-99B5-7EBDABC1A803}" presName="hierRoot2" presStyleCnt="0"/>
      <dgm:spPr/>
    </dgm:pt>
    <dgm:pt modelId="{55AF0606-F0F6-48D1-9CB9-0219DFCBC69A}" type="pres">
      <dgm:prSet presAssocID="{4CDB5A8F-3232-4572-99B5-7EBDABC1A803}" presName="composite2" presStyleCnt="0"/>
      <dgm:spPr/>
    </dgm:pt>
    <dgm:pt modelId="{6C4E67FA-4A7A-4E3D-B7E2-7216B20640C4}" type="pres">
      <dgm:prSet presAssocID="{4CDB5A8F-3232-4572-99B5-7EBDABC1A803}" presName="background2" presStyleLbl="node2" presStyleIdx="3" presStyleCnt="4"/>
      <dgm:spPr/>
    </dgm:pt>
    <dgm:pt modelId="{6E743DDC-69C1-492F-9FDE-DF0ECE5F1C78}" type="pres">
      <dgm:prSet presAssocID="{4CDB5A8F-3232-4572-99B5-7EBDABC1A803}" presName="text2" presStyleLbl="fgAcc2" presStyleIdx="3" presStyleCnt="4">
        <dgm:presLayoutVars>
          <dgm:chPref val="3"/>
        </dgm:presLayoutVars>
      </dgm:prSet>
      <dgm:spPr/>
    </dgm:pt>
    <dgm:pt modelId="{FAF88E4C-B3AB-478B-A444-A64D6446911B}" type="pres">
      <dgm:prSet presAssocID="{4CDB5A8F-3232-4572-99B5-7EBDABC1A803}" presName="hierChild3" presStyleCnt="0"/>
      <dgm:spPr/>
    </dgm:pt>
  </dgm:ptLst>
  <dgm:cxnLst>
    <dgm:cxn modelId="{8A8EE10A-3B08-441D-8830-40B8DADF0C1B}" srcId="{E9448FF0-081D-41BD-A1C3-204A5D64DDA9}" destId="{C3EC2868-E615-4CCF-BECB-057ABBDF36D7}" srcOrd="0" destOrd="0" parTransId="{EAA8FFDF-3043-4E15-B76E-E8ECC129D347}" sibTransId="{2454B095-3E84-4F3A-BF30-4AC3F374EA95}"/>
    <dgm:cxn modelId="{99A81017-C78F-4A3A-8D77-3B6BA13E95B1}" srcId="{C3EC2868-E615-4CCF-BECB-057ABBDF36D7}" destId="{F955D005-E603-4E91-8147-0465C8EEA4D7}" srcOrd="0" destOrd="0" parTransId="{2CB66FF6-76DC-4F00-95E7-E70BED8740F4}" sibTransId="{F3E6B0E9-80E0-41C5-AD30-3B0E89E7D6D0}"/>
    <dgm:cxn modelId="{ED85211A-4506-4295-86CB-CC32ECDB347E}" srcId="{3323ADC5-F607-48E1-BEE1-C12E5F0249AC}" destId="{B39C874B-C074-4A96-B369-7453752FB88B}" srcOrd="0" destOrd="0" parTransId="{9DD1250C-2A78-46D9-A7DA-9E43ECEF3C73}" sibTransId="{0891F289-452E-44AA-A264-13C818980997}"/>
    <dgm:cxn modelId="{1477E82E-B3D7-49C8-A553-E3612AEF4FE7}" type="presOf" srcId="{40788B99-0595-4E9B-8F3F-85D964B69E43}" destId="{6B79281F-C735-4CEF-806F-361AA3B05EB3}" srcOrd="0" destOrd="0" presId="urn:microsoft.com/office/officeart/2005/8/layout/hierarchy1"/>
    <dgm:cxn modelId="{13F45A2F-009A-4A42-BBE3-EB190D4A1F27}" srcId="{9623E971-6957-4280-91E5-3E8D6E5200F2}" destId="{D6F1AC90-25D6-4E8C-9CA9-DDCEB00C1462}" srcOrd="0" destOrd="0" parTransId="{BA4CFCBC-0D7B-4FCC-9805-644BFA81FC0B}" sibTransId="{A5A8BE49-31C6-48BB-8266-9057FBBFD5F8}"/>
    <dgm:cxn modelId="{55938633-A1FE-4819-BAD7-B3290DE39E46}" srcId="{3FA7FB58-F571-4595-983C-9ECAFC07BA29}" destId="{9623E971-6957-4280-91E5-3E8D6E5200F2}" srcOrd="0" destOrd="0" parTransId="{8E829EC8-881F-41E8-8C6B-4E8602D04EED}" sibTransId="{B1768F1A-900D-4F3A-BD5D-B885E6FD174C}"/>
    <dgm:cxn modelId="{4AE9053A-B667-47F3-9D6D-4C0D4C69D773}" srcId="{2244D31B-27BB-4EBB-BD95-9F644C21B0EE}" destId="{E9448FF0-081D-41BD-A1C3-204A5D64DDA9}" srcOrd="0" destOrd="0" parTransId="{2B03F6CD-B13F-4349-A99F-E9E9CD2B48EA}" sibTransId="{BF18FB2F-79E1-43EE-9A0C-305FF8D1221C}"/>
    <dgm:cxn modelId="{901E1061-F818-4F49-9BB8-1F6EC8BF2F10}" type="presOf" srcId="{9E478EC6-A1E3-45EE-A317-C2295D077342}" destId="{8730BE9B-A9F6-4F91-B8D0-5FA0750EAE54}" srcOrd="0" destOrd="0" presId="urn:microsoft.com/office/officeart/2005/8/layout/hierarchy1"/>
    <dgm:cxn modelId="{950D4562-0430-490E-B0E1-409ECAB9C62B}" type="presOf" srcId="{B39C874B-C074-4A96-B369-7453752FB88B}" destId="{CC7FBBE8-0036-4855-8037-05A9FD136BA1}" srcOrd="0" destOrd="0" presId="urn:microsoft.com/office/officeart/2005/8/layout/hierarchy1"/>
    <dgm:cxn modelId="{C51D4E66-2A45-48A5-A692-954CF865C1A7}" srcId="{196CE3B5-3933-4083-857A-76EE9D8016C2}" destId="{3FA7FB58-F571-4595-983C-9ECAFC07BA29}" srcOrd="0" destOrd="0" parTransId="{A835A14D-A5DC-4069-AB2E-CE575FFF1A2E}" sibTransId="{2289EDC0-0185-4219-8B43-09456E992847}"/>
    <dgm:cxn modelId="{874E0D4C-0442-4C49-8BD6-478D840913B8}" srcId="{2244D31B-27BB-4EBB-BD95-9F644C21B0EE}" destId="{1B48100B-E977-4888-BA3A-D87E1370851C}" srcOrd="2" destOrd="0" parTransId="{E932B7ED-EA88-4BDE-82E6-DF8D73C44B7A}" sibTransId="{C01A0586-0460-41B0-892E-9126AD6D4274}"/>
    <dgm:cxn modelId="{A94FE86C-8B99-459E-9D11-1FB9FBF6D5AC}" type="presOf" srcId="{2CB66FF6-76DC-4F00-95E7-E70BED8740F4}" destId="{DBD307AA-B979-4D77-B924-69FD623BBD88}" srcOrd="0" destOrd="0" presId="urn:microsoft.com/office/officeart/2005/8/layout/hierarchy1"/>
    <dgm:cxn modelId="{DCF3E870-1B24-4C88-AB54-2AF589FC0401}" type="presOf" srcId="{A30137B1-4640-463E-91A4-772142668CC6}" destId="{4FB352C0-6796-4FE5-A893-A057F044498B}" srcOrd="0" destOrd="0" presId="urn:microsoft.com/office/officeart/2005/8/layout/hierarchy1"/>
    <dgm:cxn modelId="{D9B90471-CD22-4CA2-8C06-52C301E4818C}" srcId="{2244D31B-27BB-4EBB-BD95-9F644C21B0EE}" destId="{36A658B6-F541-4829-84DF-FF9464A201AE}" srcOrd="1" destOrd="0" parTransId="{5CEB54B6-15D1-48F1-9552-D417DD4DD3FE}" sibTransId="{40FF3757-78D2-47B3-AC48-25EC08A95843}"/>
    <dgm:cxn modelId="{783CB853-A26C-472F-B150-4B086D0B1EE9}" srcId="{0FDAFA56-FAA0-4871-B77E-983A4C526248}" destId="{2244D31B-27BB-4EBB-BD95-9F644C21B0EE}" srcOrd="0" destOrd="0" parTransId="{1A91D100-A524-49CA-857D-220EC88AD7D0}" sibTransId="{35132A09-E1E7-461E-AAC4-CCA3B1476B1A}"/>
    <dgm:cxn modelId="{00FC4855-3720-43D0-92CA-6F276C03C7E8}" type="presOf" srcId="{3323ADC5-F607-48E1-BEE1-C12E5F0249AC}" destId="{32BB584F-DC84-4EB1-80E3-0CEAB8D6C3B6}" srcOrd="0" destOrd="0" presId="urn:microsoft.com/office/officeart/2005/8/layout/hierarchy1"/>
    <dgm:cxn modelId="{42363176-58BA-4825-8C06-EA6180EB6371}" type="presOf" srcId="{BA4CFCBC-0D7B-4FCC-9805-644BFA81FC0B}" destId="{2C2F96C5-5A58-4382-8E2C-C18096C43C4E}" srcOrd="0" destOrd="0" presId="urn:microsoft.com/office/officeart/2005/8/layout/hierarchy1"/>
    <dgm:cxn modelId="{F5357E57-6999-4D61-8FDA-C1F0C5401ABB}" srcId="{36A658B6-F541-4829-84DF-FF9464A201AE}" destId="{196CE3B5-3933-4083-857A-76EE9D8016C2}" srcOrd="0" destOrd="0" parTransId="{D64B1A75-DB98-40C7-BFB3-235844F2B71A}" sibTransId="{C2EEE167-B9CE-4891-ACE1-0C472E5832FC}"/>
    <dgm:cxn modelId="{F66D4778-A57B-4460-9B59-714028FA5CCC}" srcId="{7DAE2B8E-E343-4D68-83E8-117316568D04}" destId="{A30137B1-4640-463E-91A4-772142668CC6}" srcOrd="0" destOrd="0" parTransId="{AAB41D31-8DB9-47D8-A15B-503C9A423054}" sibTransId="{3CD60733-DC2E-4C48-ABE2-F52C7968F12C}"/>
    <dgm:cxn modelId="{0DA11088-0929-4F94-BBF8-5CDE922B24B5}" srcId="{1B48100B-E977-4888-BA3A-D87E1370851C}" destId="{3323ADC5-F607-48E1-BEE1-C12E5F0249AC}" srcOrd="0" destOrd="0" parTransId="{87E82AF4-1EBF-4985-BE61-B37C8B68EF42}" sibTransId="{F0E09413-A21D-4A45-9679-7CC2005687A4}"/>
    <dgm:cxn modelId="{40A1FA88-EF10-4F38-8EF6-C8018F021F71}" type="presOf" srcId="{1262ED17-95D7-4F17-A39D-492A2696E8B4}" destId="{5587FF11-0FFF-4234-9FFD-73A23CA38918}" srcOrd="0" destOrd="0" presId="urn:microsoft.com/office/officeart/2005/8/layout/hierarchy1"/>
    <dgm:cxn modelId="{BC69D089-4207-40CA-9E5D-4159040CC5F0}" srcId="{F955D005-E603-4E91-8147-0465C8EEA4D7}" destId="{7DAE2B8E-E343-4D68-83E8-117316568D04}" srcOrd="0" destOrd="0" parTransId="{40788B99-0595-4E9B-8F3F-85D964B69E43}" sibTransId="{5DD4188B-A88F-4157-98E0-C9D86C038C87}"/>
    <dgm:cxn modelId="{4144C58B-949D-4DE9-85B0-60202D24D8F7}" type="presOf" srcId="{0FDAFA56-FAA0-4871-B77E-983A4C526248}" destId="{F25DC5C1-65CE-4626-81C7-7AB527C73512}" srcOrd="0" destOrd="0" presId="urn:microsoft.com/office/officeart/2005/8/layout/hierarchy1"/>
    <dgm:cxn modelId="{08CA2092-5F06-4E10-B40E-BF2E27E00409}" type="presOf" srcId="{EAA8FFDF-3043-4E15-B76E-E8ECC129D347}" destId="{5041342F-EC0A-4869-9034-B0573A18A755}" srcOrd="0" destOrd="0" presId="urn:microsoft.com/office/officeart/2005/8/layout/hierarchy1"/>
    <dgm:cxn modelId="{2F33B694-EF80-40E3-A624-4FC1D885B497}" type="presOf" srcId="{9DD1250C-2A78-46D9-A7DA-9E43ECEF3C73}" destId="{59BBFD0A-EC62-47DC-8569-CE56FC02CF81}" srcOrd="0" destOrd="0" presId="urn:microsoft.com/office/officeart/2005/8/layout/hierarchy1"/>
    <dgm:cxn modelId="{61CDD198-435B-46E1-AB15-019D477D947A}" type="presOf" srcId="{AAB41D31-8DB9-47D8-A15B-503C9A423054}" destId="{125118FB-C585-4F5C-A93A-EF7E5DF61343}" srcOrd="0" destOrd="0" presId="urn:microsoft.com/office/officeart/2005/8/layout/hierarchy1"/>
    <dgm:cxn modelId="{E013B39A-3AA6-41C9-B120-D880C4C2DEB2}" type="presOf" srcId="{2B03F6CD-B13F-4349-A99F-E9E9CD2B48EA}" destId="{E51DC3CA-8C23-43F0-B199-9D18EE54C6EC}" srcOrd="0" destOrd="0" presId="urn:microsoft.com/office/officeart/2005/8/layout/hierarchy1"/>
    <dgm:cxn modelId="{E5A8E89A-9611-4865-8F48-152A3F5BC307}" type="presOf" srcId="{7DAE2B8E-E343-4D68-83E8-117316568D04}" destId="{536698A9-D552-4E72-9D25-D607CE6C41BD}" srcOrd="0" destOrd="0" presId="urn:microsoft.com/office/officeart/2005/8/layout/hierarchy1"/>
    <dgm:cxn modelId="{EA6E129F-1B33-4248-81AF-8DE11E56C5C4}" type="presOf" srcId="{FFBF7D6A-A33A-4B72-AA68-78EB13A5E335}" destId="{120C1F06-C046-4338-BF5E-A982397E60AF}" srcOrd="0" destOrd="0" presId="urn:microsoft.com/office/officeart/2005/8/layout/hierarchy1"/>
    <dgm:cxn modelId="{F21695A1-DB0F-4AFB-A18B-1B193BD12D31}" type="presOf" srcId="{8E829EC8-881F-41E8-8C6B-4E8602D04EED}" destId="{71FC56C1-9AB2-4B2A-9A3A-2E82EA6602B7}" srcOrd="0" destOrd="0" presId="urn:microsoft.com/office/officeart/2005/8/layout/hierarchy1"/>
    <dgm:cxn modelId="{734A4FA2-6BED-4711-8E7E-9CCC9125862E}" type="presOf" srcId="{4CDB5A8F-3232-4572-99B5-7EBDABC1A803}" destId="{6E743DDC-69C1-492F-9FDE-DF0ECE5F1C78}" srcOrd="0" destOrd="0" presId="urn:microsoft.com/office/officeart/2005/8/layout/hierarchy1"/>
    <dgm:cxn modelId="{ACDFDAAD-D0FE-4D57-BCBE-575C2A16A9B3}" type="presOf" srcId="{D64B1A75-DB98-40C7-BFB3-235844F2B71A}" destId="{86FD76FA-7A07-4322-AFF0-1E913CAAA5EA}" srcOrd="0" destOrd="0" presId="urn:microsoft.com/office/officeart/2005/8/layout/hierarchy1"/>
    <dgm:cxn modelId="{17E918B1-3B6B-43AF-B1BF-5365859D9211}" type="presOf" srcId="{E9448FF0-081D-41BD-A1C3-204A5D64DDA9}" destId="{B66DA302-675F-40BF-9B23-5BFEC4EB61B0}" srcOrd="0" destOrd="0" presId="urn:microsoft.com/office/officeart/2005/8/layout/hierarchy1"/>
    <dgm:cxn modelId="{AA9450B1-A228-4B97-8C72-1A086FF56E3A}" type="presOf" srcId="{2244D31B-27BB-4EBB-BD95-9F644C21B0EE}" destId="{C2428053-1773-4380-8FD4-3E3C22A23E1C}" srcOrd="0" destOrd="0" presId="urn:microsoft.com/office/officeart/2005/8/layout/hierarchy1"/>
    <dgm:cxn modelId="{90FBF9B1-F7E0-48A6-9E1B-B43967AD2391}" type="presOf" srcId="{3FA7FB58-F571-4595-983C-9ECAFC07BA29}" destId="{C7C3274B-7CDE-4DE8-AADE-FC6F99079FB1}" srcOrd="0" destOrd="0" presId="urn:microsoft.com/office/officeart/2005/8/layout/hierarchy1"/>
    <dgm:cxn modelId="{CF7CD5B7-9909-42A1-A794-2FEA3AEED977}" type="presOf" srcId="{D6F1AC90-25D6-4E8C-9CA9-DDCEB00C1462}" destId="{82F1E438-7C20-4080-900C-435184CE7656}" srcOrd="0" destOrd="0" presId="urn:microsoft.com/office/officeart/2005/8/layout/hierarchy1"/>
    <dgm:cxn modelId="{25F61AB8-DEBF-4419-B5FD-599E5C9C7E78}" type="presOf" srcId="{9623E971-6957-4280-91E5-3E8D6E5200F2}" destId="{B1517E52-A25B-4D28-B169-51F24E7AA570}" srcOrd="0" destOrd="0" presId="urn:microsoft.com/office/officeart/2005/8/layout/hierarchy1"/>
    <dgm:cxn modelId="{0E16EEBA-7623-4576-A451-182FE76008C6}" type="presOf" srcId="{5CEB54B6-15D1-48F1-9552-D417DD4DD3FE}" destId="{9D55981C-DC6E-42FD-8629-D984AE94FC22}" srcOrd="0" destOrd="0" presId="urn:microsoft.com/office/officeart/2005/8/layout/hierarchy1"/>
    <dgm:cxn modelId="{48B875BD-1783-47B0-8591-EA8EBE8AB6F7}" srcId="{2244D31B-27BB-4EBB-BD95-9F644C21B0EE}" destId="{4CDB5A8F-3232-4572-99B5-7EBDABC1A803}" srcOrd="3" destOrd="0" parTransId="{FFBF7D6A-A33A-4B72-AA68-78EB13A5E335}" sibTransId="{B14431C8-9EF7-4C9B-8030-D38A81589804}"/>
    <dgm:cxn modelId="{8AD2EFBD-B3ED-4BB0-BF58-2C5832C93559}" type="presOf" srcId="{36A658B6-F541-4829-84DF-FF9464A201AE}" destId="{3D29371E-0A31-4618-BD28-CE2526CBF5A6}" srcOrd="0" destOrd="0" presId="urn:microsoft.com/office/officeart/2005/8/layout/hierarchy1"/>
    <dgm:cxn modelId="{D753BDC1-9244-47B6-B891-668A30BDE240}" type="presOf" srcId="{C3EC2868-E615-4CCF-BECB-057ABBDF36D7}" destId="{430068F7-5427-4679-9A29-ECB0D9407066}" srcOrd="0" destOrd="0" presId="urn:microsoft.com/office/officeart/2005/8/layout/hierarchy1"/>
    <dgm:cxn modelId="{EC951BC2-E0AE-4EFA-A718-AB5B0E65AA28}" type="presOf" srcId="{E932B7ED-EA88-4BDE-82E6-DF8D73C44B7A}" destId="{5DCB2ED1-2BF7-4806-A319-18DE0F99784F}" srcOrd="0" destOrd="0" presId="urn:microsoft.com/office/officeart/2005/8/layout/hierarchy1"/>
    <dgm:cxn modelId="{5BC8F2C3-97BD-4EFC-9FCF-E9CE6EA49A0E}" type="presOf" srcId="{A835A14D-A5DC-4069-AB2E-CE575FFF1A2E}" destId="{40F9E721-B34A-4176-9E59-B517182FF09A}" srcOrd="0" destOrd="0" presId="urn:microsoft.com/office/officeart/2005/8/layout/hierarchy1"/>
    <dgm:cxn modelId="{3B1BE3C8-C9EA-436F-8BF2-793E6E89EC13}" type="presOf" srcId="{196CE3B5-3933-4083-857A-76EE9D8016C2}" destId="{DD356004-E87F-4F5C-99ED-9013D148AE99}" srcOrd="0" destOrd="0" presId="urn:microsoft.com/office/officeart/2005/8/layout/hierarchy1"/>
    <dgm:cxn modelId="{AAF52AD3-6433-48B4-A387-7BD12E01FCAD}" type="presOf" srcId="{1B48100B-E977-4888-BA3A-D87E1370851C}" destId="{D8B15F23-2C07-467A-8321-FEE7548D48E1}" srcOrd="0" destOrd="0" presId="urn:microsoft.com/office/officeart/2005/8/layout/hierarchy1"/>
    <dgm:cxn modelId="{DA191BDA-C015-42C2-B5A4-31AA0D03F999}" srcId="{A30137B1-4640-463E-91A4-772142668CC6}" destId="{FE7B76B9-9FB3-49A8-9725-A266DA9490F0}" srcOrd="0" destOrd="0" parTransId="{9E478EC6-A1E3-45EE-A317-C2295D077342}" sibTransId="{ED3C5A71-33B3-45E6-AE3E-2A518815BB65}"/>
    <dgm:cxn modelId="{48A08EDA-729E-4DD7-8DE2-26EBA7CD0D14}" type="presOf" srcId="{FE7B76B9-9FB3-49A8-9725-A266DA9490F0}" destId="{FB3B054D-DA79-4969-9AE7-B3A9C1E2F4E2}" srcOrd="0" destOrd="0" presId="urn:microsoft.com/office/officeart/2005/8/layout/hierarchy1"/>
    <dgm:cxn modelId="{10EB3CDB-F24E-4D5D-9F7D-244E674B3180}" type="presOf" srcId="{F955D005-E603-4E91-8147-0465C8EEA4D7}" destId="{7FDD9ABD-0DFB-44D4-BB6E-C8132B0144FC}" srcOrd="0" destOrd="0" presId="urn:microsoft.com/office/officeart/2005/8/layout/hierarchy1"/>
    <dgm:cxn modelId="{3157A5DB-5493-42B6-8B69-BB0D02E997B8}" type="presOf" srcId="{87E82AF4-1EBF-4985-BE61-B37C8B68EF42}" destId="{F3F67246-569D-4C07-A0C9-765ED79CFA24}" srcOrd="0" destOrd="0" presId="urn:microsoft.com/office/officeart/2005/8/layout/hierarchy1"/>
    <dgm:cxn modelId="{0011F7F6-B69F-4374-B41A-B5B286E4BDCF}" type="presOf" srcId="{220B0210-72C8-4C73-9FAD-C9F9DABAB60B}" destId="{5DE529FE-8969-448B-8707-CAE6EB8AF56A}" srcOrd="0" destOrd="0" presId="urn:microsoft.com/office/officeart/2005/8/layout/hierarchy1"/>
    <dgm:cxn modelId="{81DB7DFF-A650-4D4A-BAFC-ED565C8A8C90}" srcId="{B39C874B-C074-4A96-B369-7453752FB88B}" destId="{220B0210-72C8-4C73-9FAD-C9F9DABAB60B}" srcOrd="0" destOrd="0" parTransId="{1262ED17-95D7-4F17-A39D-492A2696E8B4}" sibTransId="{A0323DF5-CE36-46E9-8792-D5F1F3592955}"/>
    <dgm:cxn modelId="{D9D43670-F0D1-4650-B291-AFE9F2269097}" type="presParOf" srcId="{F25DC5C1-65CE-4626-81C7-7AB527C73512}" destId="{D581761A-432C-43B3-A920-794B9D5221EB}" srcOrd="0" destOrd="0" presId="urn:microsoft.com/office/officeart/2005/8/layout/hierarchy1"/>
    <dgm:cxn modelId="{916E22A7-3F64-44F1-81D8-4D2A8A6072CE}" type="presParOf" srcId="{D581761A-432C-43B3-A920-794B9D5221EB}" destId="{2165472C-397C-4BC8-889B-F2F56C33E403}" srcOrd="0" destOrd="0" presId="urn:microsoft.com/office/officeart/2005/8/layout/hierarchy1"/>
    <dgm:cxn modelId="{EF9C29E8-65A1-431A-9966-ACAB98E46E71}" type="presParOf" srcId="{2165472C-397C-4BC8-889B-F2F56C33E403}" destId="{11D0CB1D-22E0-4663-8B65-773FFEC1000C}" srcOrd="0" destOrd="0" presId="urn:microsoft.com/office/officeart/2005/8/layout/hierarchy1"/>
    <dgm:cxn modelId="{A8C21739-BC28-4C20-9245-F3B7FB393583}" type="presParOf" srcId="{2165472C-397C-4BC8-889B-F2F56C33E403}" destId="{C2428053-1773-4380-8FD4-3E3C22A23E1C}" srcOrd="1" destOrd="0" presId="urn:microsoft.com/office/officeart/2005/8/layout/hierarchy1"/>
    <dgm:cxn modelId="{F6105565-89B3-488D-804B-B071FD3887B5}" type="presParOf" srcId="{D581761A-432C-43B3-A920-794B9D5221EB}" destId="{2FF4F9C7-D3C2-42E8-8F40-AD11D892741C}" srcOrd="1" destOrd="0" presId="urn:microsoft.com/office/officeart/2005/8/layout/hierarchy1"/>
    <dgm:cxn modelId="{20250BB6-595E-4C09-8C9C-916E468C3561}" type="presParOf" srcId="{2FF4F9C7-D3C2-42E8-8F40-AD11D892741C}" destId="{E51DC3CA-8C23-43F0-B199-9D18EE54C6EC}" srcOrd="0" destOrd="0" presId="urn:microsoft.com/office/officeart/2005/8/layout/hierarchy1"/>
    <dgm:cxn modelId="{572C58CA-7A19-4936-B8A3-E579E01710F2}" type="presParOf" srcId="{2FF4F9C7-D3C2-42E8-8F40-AD11D892741C}" destId="{6F53D46B-76C8-4827-BBEF-BB4E0FCF407E}" srcOrd="1" destOrd="0" presId="urn:microsoft.com/office/officeart/2005/8/layout/hierarchy1"/>
    <dgm:cxn modelId="{4167B907-4E1A-4C92-B4D1-C79366DE639E}" type="presParOf" srcId="{6F53D46B-76C8-4827-BBEF-BB4E0FCF407E}" destId="{D1BF58B9-E330-493A-872A-DBE2CB8BCD8C}" srcOrd="0" destOrd="0" presId="urn:microsoft.com/office/officeart/2005/8/layout/hierarchy1"/>
    <dgm:cxn modelId="{1717123F-137C-4B25-B670-87EA62473984}" type="presParOf" srcId="{D1BF58B9-E330-493A-872A-DBE2CB8BCD8C}" destId="{24A10699-8DC1-4DBE-A379-5BD5BF8B1091}" srcOrd="0" destOrd="0" presId="urn:microsoft.com/office/officeart/2005/8/layout/hierarchy1"/>
    <dgm:cxn modelId="{D562EF74-1774-4CB4-9438-B4C65D219796}" type="presParOf" srcId="{D1BF58B9-E330-493A-872A-DBE2CB8BCD8C}" destId="{B66DA302-675F-40BF-9B23-5BFEC4EB61B0}" srcOrd="1" destOrd="0" presId="urn:microsoft.com/office/officeart/2005/8/layout/hierarchy1"/>
    <dgm:cxn modelId="{0FCACFC0-F68F-420C-85D1-8B90F0AD1153}" type="presParOf" srcId="{6F53D46B-76C8-4827-BBEF-BB4E0FCF407E}" destId="{FAD3C456-B50E-4B85-9086-0EBB2C5BEA10}" srcOrd="1" destOrd="0" presId="urn:microsoft.com/office/officeart/2005/8/layout/hierarchy1"/>
    <dgm:cxn modelId="{47422C73-89AE-44F3-B6D7-34610752E708}" type="presParOf" srcId="{FAD3C456-B50E-4B85-9086-0EBB2C5BEA10}" destId="{5041342F-EC0A-4869-9034-B0573A18A755}" srcOrd="0" destOrd="0" presId="urn:microsoft.com/office/officeart/2005/8/layout/hierarchy1"/>
    <dgm:cxn modelId="{FA6484AF-05FE-4006-83A5-D60031F412E8}" type="presParOf" srcId="{FAD3C456-B50E-4B85-9086-0EBB2C5BEA10}" destId="{A4D8BED2-7D28-468A-B8D8-903DA7B80438}" srcOrd="1" destOrd="0" presId="urn:microsoft.com/office/officeart/2005/8/layout/hierarchy1"/>
    <dgm:cxn modelId="{1566E0A1-0AC2-4F90-9DFC-3BEA47B2CEB0}" type="presParOf" srcId="{A4D8BED2-7D28-468A-B8D8-903DA7B80438}" destId="{3513B3A0-B6FE-42AE-B3E3-94DDF893B4C7}" srcOrd="0" destOrd="0" presId="urn:microsoft.com/office/officeart/2005/8/layout/hierarchy1"/>
    <dgm:cxn modelId="{FAC7F1AE-AE79-40DA-BEEE-B4537BFACB57}" type="presParOf" srcId="{3513B3A0-B6FE-42AE-B3E3-94DDF893B4C7}" destId="{11C80E0D-C78B-4254-A392-6C2BE6DE8F38}" srcOrd="0" destOrd="0" presId="urn:microsoft.com/office/officeart/2005/8/layout/hierarchy1"/>
    <dgm:cxn modelId="{E7BB8883-737E-4023-AF50-36EF74DDAB7B}" type="presParOf" srcId="{3513B3A0-B6FE-42AE-B3E3-94DDF893B4C7}" destId="{430068F7-5427-4679-9A29-ECB0D9407066}" srcOrd="1" destOrd="0" presId="urn:microsoft.com/office/officeart/2005/8/layout/hierarchy1"/>
    <dgm:cxn modelId="{968E7E7B-D51A-41E4-9E1B-5512E8FE62C3}" type="presParOf" srcId="{A4D8BED2-7D28-468A-B8D8-903DA7B80438}" destId="{B4DB1BD5-CE88-4D17-A98D-285CC4F484F2}" srcOrd="1" destOrd="0" presId="urn:microsoft.com/office/officeart/2005/8/layout/hierarchy1"/>
    <dgm:cxn modelId="{BD2936CC-BF42-4AD1-B6D8-8AECE2A70A5E}" type="presParOf" srcId="{B4DB1BD5-CE88-4D17-A98D-285CC4F484F2}" destId="{DBD307AA-B979-4D77-B924-69FD623BBD88}" srcOrd="0" destOrd="0" presId="urn:microsoft.com/office/officeart/2005/8/layout/hierarchy1"/>
    <dgm:cxn modelId="{22BA41CE-8845-420F-B03B-DD7A5E559807}" type="presParOf" srcId="{B4DB1BD5-CE88-4D17-A98D-285CC4F484F2}" destId="{0E0F4EC2-DBB7-4CA1-80E4-3443EA7FF35F}" srcOrd="1" destOrd="0" presId="urn:microsoft.com/office/officeart/2005/8/layout/hierarchy1"/>
    <dgm:cxn modelId="{D36351D4-63E6-4245-8D44-815EB7528A4E}" type="presParOf" srcId="{0E0F4EC2-DBB7-4CA1-80E4-3443EA7FF35F}" destId="{B44586EF-A374-4F89-BF4C-606F33969812}" srcOrd="0" destOrd="0" presId="urn:microsoft.com/office/officeart/2005/8/layout/hierarchy1"/>
    <dgm:cxn modelId="{0D35A3E3-FF39-4BF9-8832-56050AA946C5}" type="presParOf" srcId="{B44586EF-A374-4F89-BF4C-606F33969812}" destId="{0A522945-D0C5-4CD8-8381-46F70DD984E1}" srcOrd="0" destOrd="0" presId="urn:microsoft.com/office/officeart/2005/8/layout/hierarchy1"/>
    <dgm:cxn modelId="{972030EC-9FE2-4A62-AC90-16B74BD80171}" type="presParOf" srcId="{B44586EF-A374-4F89-BF4C-606F33969812}" destId="{7FDD9ABD-0DFB-44D4-BB6E-C8132B0144FC}" srcOrd="1" destOrd="0" presId="urn:microsoft.com/office/officeart/2005/8/layout/hierarchy1"/>
    <dgm:cxn modelId="{87FDFDA4-0BCD-4A07-85C5-D5906F02FF7E}" type="presParOf" srcId="{0E0F4EC2-DBB7-4CA1-80E4-3443EA7FF35F}" destId="{E2BA7200-E3E9-4F92-B44D-155A73EF858A}" srcOrd="1" destOrd="0" presId="urn:microsoft.com/office/officeart/2005/8/layout/hierarchy1"/>
    <dgm:cxn modelId="{042ED451-ACAC-4349-B02B-6BE78F5C0031}" type="presParOf" srcId="{E2BA7200-E3E9-4F92-B44D-155A73EF858A}" destId="{6B79281F-C735-4CEF-806F-361AA3B05EB3}" srcOrd="0" destOrd="0" presId="urn:microsoft.com/office/officeart/2005/8/layout/hierarchy1"/>
    <dgm:cxn modelId="{7165EA7A-F232-4303-BEAD-E30192429928}" type="presParOf" srcId="{E2BA7200-E3E9-4F92-B44D-155A73EF858A}" destId="{47C92F64-6FED-4E58-810A-33A06822F286}" srcOrd="1" destOrd="0" presId="urn:microsoft.com/office/officeart/2005/8/layout/hierarchy1"/>
    <dgm:cxn modelId="{E7692186-423D-4F67-A4D6-BC1F32E5D62A}" type="presParOf" srcId="{47C92F64-6FED-4E58-810A-33A06822F286}" destId="{B7E7C5BF-B380-4C35-A053-6D8514DE2B6C}" srcOrd="0" destOrd="0" presId="urn:microsoft.com/office/officeart/2005/8/layout/hierarchy1"/>
    <dgm:cxn modelId="{AEC48238-EC56-4620-9102-4E5DFC454BC7}" type="presParOf" srcId="{B7E7C5BF-B380-4C35-A053-6D8514DE2B6C}" destId="{392E0FA1-C5CA-4044-8D95-B6F342C337DF}" srcOrd="0" destOrd="0" presId="urn:microsoft.com/office/officeart/2005/8/layout/hierarchy1"/>
    <dgm:cxn modelId="{C122809D-1A7D-4912-8E24-31D87664F6F9}" type="presParOf" srcId="{B7E7C5BF-B380-4C35-A053-6D8514DE2B6C}" destId="{536698A9-D552-4E72-9D25-D607CE6C41BD}" srcOrd="1" destOrd="0" presId="urn:microsoft.com/office/officeart/2005/8/layout/hierarchy1"/>
    <dgm:cxn modelId="{9A4F5BF4-C2E3-47FB-8FDE-791B4D4401C4}" type="presParOf" srcId="{47C92F64-6FED-4E58-810A-33A06822F286}" destId="{2D516480-8CF5-4A54-BB31-1362938E5AC6}" srcOrd="1" destOrd="0" presId="urn:microsoft.com/office/officeart/2005/8/layout/hierarchy1"/>
    <dgm:cxn modelId="{15F52F13-A5DF-409F-A814-BECBEAAEB288}" type="presParOf" srcId="{2D516480-8CF5-4A54-BB31-1362938E5AC6}" destId="{125118FB-C585-4F5C-A93A-EF7E5DF61343}" srcOrd="0" destOrd="0" presId="urn:microsoft.com/office/officeart/2005/8/layout/hierarchy1"/>
    <dgm:cxn modelId="{9F0EE2B5-C24E-4777-A322-E6EE7DF7703A}" type="presParOf" srcId="{2D516480-8CF5-4A54-BB31-1362938E5AC6}" destId="{D999BFFA-A27C-4A38-AE88-D1D8A47EBF43}" srcOrd="1" destOrd="0" presId="urn:microsoft.com/office/officeart/2005/8/layout/hierarchy1"/>
    <dgm:cxn modelId="{27EF3D52-D965-423F-9AA5-9E5D16519D1E}" type="presParOf" srcId="{D999BFFA-A27C-4A38-AE88-D1D8A47EBF43}" destId="{4A9BC137-0559-423B-AB58-CC8E2159D8EE}" srcOrd="0" destOrd="0" presId="urn:microsoft.com/office/officeart/2005/8/layout/hierarchy1"/>
    <dgm:cxn modelId="{27FACD58-03D3-42EA-B9E7-C0FE75A7FBD0}" type="presParOf" srcId="{4A9BC137-0559-423B-AB58-CC8E2159D8EE}" destId="{4FC647E6-F6D9-4600-8FD2-7E2AF997BD12}" srcOrd="0" destOrd="0" presId="urn:microsoft.com/office/officeart/2005/8/layout/hierarchy1"/>
    <dgm:cxn modelId="{77C60517-BF07-4B1A-AC17-4BCEBBB095F7}" type="presParOf" srcId="{4A9BC137-0559-423B-AB58-CC8E2159D8EE}" destId="{4FB352C0-6796-4FE5-A893-A057F044498B}" srcOrd="1" destOrd="0" presId="urn:microsoft.com/office/officeart/2005/8/layout/hierarchy1"/>
    <dgm:cxn modelId="{F9A3DE6E-0846-4165-9551-146F1B124922}" type="presParOf" srcId="{D999BFFA-A27C-4A38-AE88-D1D8A47EBF43}" destId="{90C266C2-F375-4042-B832-D766D3CBC887}" srcOrd="1" destOrd="0" presId="urn:microsoft.com/office/officeart/2005/8/layout/hierarchy1"/>
    <dgm:cxn modelId="{1C42E20A-F910-4D24-B50F-344C2C57B6F7}" type="presParOf" srcId="{90C266C2-F375-4042-B832-D766D3CBC887}" destId="{8730BE9B-A9F6-4F91-B8D0-5FA0750EAE54}" srcOrd="0" destOrd="0" presId="urn:microsoft.com/office/officeart/2005/8/layout/hierarchy1"/>
    <dgm:cxn modelId="{3186168D-773C-4C30-B0FF-9ED8517EEB5E}" type="presParOf" srcId="{90C266C2-F375-4042-B832-D766D3CBC887}" destId="{1BA2E73F-CDCA-45CE-835D-1ECF2B2FFB3A}" srcOrd="1" destOrd="0" presId="urn:microsoft.com/office/officeart/2005/8/layout/hierarchy1"/>
    <dgm:cxn modelId="{81BD9BFB-572A-4673-AA80-F15F5C31C80D}" type="presParOf" srcId="{1BA2E73F-CDCA-45CE-835D-1ECF2B2FFB3A}" destId="{E0D0E060-1811-4996-B2E8-43855557C9DD}" srcOrd="0" destOrd="0" presId="urn:microsoft.com/office/officeart/2005/8/layout/hierarchy1"/>
    <dgm:cxn modelId="{F4B4C3FE-F028-441E-9E44-6474DF311E41}" type="presParOf" srcId="{E0D0E060-1811-4996-B2E8-43855557C9DD}" destId="{5850E3FE-1FE7-42D1-A233-47E6F15E1895}" srcOrd="0" destOrd="0" presId="urn:microsoft.com/office/officeart/2005/8/layout/hierarchy1"/>
    <dgm:cxn modelId="{27E24795-3696-4C43-91F4-3FE220BD03CF}" type="presParOf" srcId="{E0D0E060-1811-4996-B2E8-43855557C9DD}" destId="{FB3B054D-DA79-4969-9AE7-B3A9C1E2F4E2}" srcOrd="1" destOrd="0" presId="urn:microsoft.com/office/officeart/2005/8/layout/hierarchy1"/>
    <dgm:cxn modelId="{0CE7E7E7-27A0-43C9-A8BD-2A9A506C1BCA}" type="presParOf" srcId="{1BA2E73F-CDCA-45CE-835D-1ECF2B2FFB3A}" destId="{5176E24E-17F7-4820-B4F6-63E17E486D66}" srcOrd="1" destOrd="0" presId="urn:microsoft.com/office/officeart/2005/8/layout/hierarchy1"/>
    <dgm:cxn modelId="{FE9BDAFD-D501-4DDC-BEE5-2D9D09C44183}" type="presParOf" srcId="{2FF4F9C7-D3C2-42E8-8F40-AD11D892741C}" destId="{9D55981C-DC6E-42FD-8629-D984AE94FC22}" srcOrd="2" destOrd="0" presId="urn:microsoft.com/office/officeart/2005/8/layout/hierarchy1"/>
    <dgm:cxn modelId="{ED861C6D-247B-480E-BA24-8F8FE2709CE8}" type="presParOf" srcId="{2FF4F9C7-D3C2-42E8-8F40-AD11D892741C}" destId="{67C5F522-305B-455B-87EB-B60B2775BA23}" srcOrd="3" destOrd="0" presId="urn:microsoft.com/office/officeart/2005/8/layout/hierarchy1"/>
    <dgm:cxn modelId="{907F06F3-5AA7-4E26-87F8-B80ED5EC7E6E}" type="presParOf" srcId="{67C5F522-305B-455B-87EB-B60B2775BA23}" destId="{36129769-C2EB-46EB-BCD8-88CAB99687DC}" srcOrd="0" destOrd="0" presId="urn:microsoft.com/office/officeart/2005/8/layout/hierarchy1"/>
    <dgm:cxn modelId="{86A28461-BB9D-4EA8-8815-F1636CA9C0EA}" type="presParOf" srcId="{36129769-C2EB-46EB-BCD8-88CAB99687DC}" destId="{8A59FDD6-72FF-4C97-AEC5-FD284445C066}" srcOrd="0" destOrd="0" presId="urn:microsoft.com/office/officeart/2005/8/layout/hierarchy1"/>
    <dgm:cxn modelId="{38DD45E7-DF0D-40B5-AFEB-A0BF3612EE8A}" type="presParOf" srcId="{36129769-C2EB-46EB-BCD8-88CAB99687DC}" destId="{3D29371E-0A31-4618-BD28-CE2526CBF5A6}" srcOrd="1" destOrd="0" presId="urn:microsoft.com/office/officeart/2005/8/layout/hierarchy1"/>
    <dgm:cxn modelId="{D4CB2622-6697-43B6-AAA2-F42E0F5E8E3F}" type="presParOf" srcId="{67C5F522-305B-455B-87EB-B60B2775BA23}" destId="{6DA8D7B9-6363-4BE1-AA91-6BDF180DB8EB}" srcOrd="1" destOrd="0" presId="urn:microsoft.com/office/officeart/2005/8/layout/hierarchy1"/>
    <dgm:cxn modelId="{ACCA1095-6777-440D-A5B0-111C985C4F40}" type="presParOf" srcId="{6DA8D7B9-6363-4BE1-AA91-6BDF180DB8EB}" destId="{86FD76FA-7A07-4322-AFF0-1E913CAAA5EA}" srcOrd="0" destOrd="0" presId="urn:microsoft.com/office/officeart/2005/8/layout/hierarchy1"/>
    <dgm:cxn modelId="{43FCC94D-F4FC-4ADD-8CE8-F649DDF5D426}" type="presParOf" srcId="{6DA8D7B9-6363-4BE1-AA91-6BDF180DB8EB}" destId="{9ABC1C26-6BF8-4A8F-AC52-28929AA4B368}" srcOrd="1" destOrd="0" presId="urn:microsoft.com/office/officeart/2005/8/layout/hierarchy1"/>
    <dgm:cxn modelId="{128483CC-B149-4B40-A609-52F5F6B794D7}" type="presParOf" srcId="{9ABC1C26-6BF8-4A8F-AC52-28929AA4B368}" destId="{7E961EE7-A121-47FD-9058-15A7C4CE710A}" srcOrd="0" destOrd="0" presId="urn:microsoft.com/office/officeart/2005/8/layout/hierarchy1"/>
    <dgm:cxn modelId="{5F0BCE9B-4474-4C46-B2F1-6D2A3F5D61A2}" type="presParOf" srcId="{7E961EE7-A121-47FD-9058-15A7C4CE710A}" destId="{826A6415-FA96-432D-B937-74A149635814}" srcOrd="0" destOrd="0" presId="urn:microsoft.com/office/officeart/2005/8/layout/hierarchy1"/>
    <dgm:cxn modelId="{8CF8B3DB-898E-4D70-BCDE-2751897F11C6}" type="presParOf" srcId="{7E961EE7-A121-47FD-9058-15A7C4CE710A}" destId="{DD356004-E87F-4F5C-99ED-9013D148AE99}" srcOrd="1" destOrd="0" presId="urn:microsoft.com/office/officeart/2005/8/layout/hierarchy1"/>
    <dgm:cxn modelId="{362EF522-B186-4FA3-AC5F-EB72F9BBC2C7}" type="presParOf" srcId="{9ABC1C26-6BF8-4A8F-AC52-28929AA4B368}" destId="{13953C18-C0A8-45B5-8134-3AB2EFA7C8F9}" srcOrd="1" destOrd="0" presId="urn:microsoft.com/office/officeart/2005/8/layout/hierarchy1"/>
    <dgm:cxn modelId="{D142EA4B-EA91-4D33-95B5-272B64E10DBC}" type="presParOf" srcId="{13953C18-C0A8-45B5-8134-3AB2EFA7C8F9}" destId="{40F9E721-B34A-4176-9E59-B517182FF09A}" srcOrd="0" destOrd="0" presId="urn:microsoft.com/office/officeart/2005/8/layout/hierarchy1"/>
    <dgm:cxn modelId="{0A0ACD1B-3262-45B8-940C-EC2A58A623FB}" type="presParOf" srcId="{13953C18-C0A8-45B5-8134-3AB2EFA7C8F9}" destId="{94ABF191-9DDD-431E-8CEE-42A7C2B5DC21}" srcOrd="1" destOrd="0" presId="urn:microsoft.com/office/officeart/2005/8/layout/hierarchy1"/>
    <dgm:cxn modelId="{7AA57B87-0420-4877-8D4F-70ACCADAFE66}" type="presParOf" srcId="{94ABF191-9DDD-431E-8CEE-42A7C2B5DC21}" destId="{8D489621-B534-45B1-97D5-A2F87F5BA6DE}" srcOrd="0" destOrd="0" presId="urn:microsoft.com/office/officeart/2005/8/layout/hierarchy1"/>
    <dgm:cxn modelId="{7DA26C59-5240-41D2-A1A3-FB38F6AACDE8}" type="presParOf" srcId="{8D489621-B534-45B1-97D5-A2F87F5BA6DE}" destId="{6D349857-E954-494F-AEE7-1359F285812B}" srcOrd="0" destOrd="0" presId="urn:microsoft.com/office/officeart/2005/8/layout/hierarchy1"/>
    <dgm:cxn modelId="{14BDEFB2-84D8-490B-BE2F-5D5E0E531E64}" type="presParOf" srcId="{8D489621-B534-45B1-97D5-A2F87F5BA6DE}" destId="{C7C3274B-7CDE-4DE8-AADE-FC6F99079FB1}" srcOrd="1" destOrd="0" presId="urn:microsoft.com/office/officeart/2005/8/layout/hierarchy1"/>
    <dgm:cxn modelId="{F0B0ED10-B453-48C1-8A77-C313FA8FF85E}" type="presParOf" srcId="{94ABF191-9DDD-431E-8CEE-42A7C2B5DC21}" destId="{F5FBB355-482E-4DFB-BD49-A93F26ADDF51}" srcOrd="1" destOrd="0" presId="urn:microsoft.com/office/officeart/2005/8/layout/hierarchy1"/>
    <dgm:cxn modelId="{2D2E50F8-BA62-4D30-89D8-56C0BD0EDE9A}" type="presParOf" srcId="{F5FBB355-482E-4DFB-BD49-A93F26ADDF51}" destId="{71FC56C1-9AB2-4B2A-9A3A-2E82EA6602B7}" srcOrd="0" destOrd="0" presId="urn:microsoft.com/office/officeart/2005/8/layout/hierarchy1"/>
    <dgm:cxn modelId="{4B1DC23D-5D13-4A44-9107-C9212B5DB881}" type="presParOf" srcId="{F5FBB355-482E-4DFB-BD49-A93F26ADDF51}" destId="{47AB0E9E-1CC3-435E-91FE-AFEE9A1010F3}" srcOrd="1" destOrd="0" presId="urn:microsoft.com/office/officeart/2005/8/layout/hierarchy1"/>
    <dgm:cxn modelId="{900E27F1-3129-4B0F-8FFB-28B19EAD546E}" type="presParOf" srcId="{47AB0E9E-1CC3-435E-91FE-AFEE9A1010F3}" destId="{6DAC961E-0295-4A25-BF11-E52CDCA3ADBC}" srcOrd="0" destOrd="0" presId="urn:microsoft.com/office/officeart/2005/8/layout/hierarchy1"/>
    <dgm:cxn modelId="{89CB7D71-7216-4997-96AF-65C1EBEE221D}" type="presParOf" srcId="{6DAC961E-0295-4A25-BF11-E52CDCA3ADBC}" destId="{BD8CFF06-A1B1-4E6D-8B55-A49BC12C3098}" srcOrd="0" destOrd="0" presId="urn:microsoft.com/office/officeart/2005/8/layout/hierarchy1"/>
    <dgm:cxn modelId="{495EA060-653E-4B4B-8913-0D9A008481AB}" type="presParOf" srcId="{6DAC961E-0295-4A25-BF11-E52CDCA3ADBC}" destId="{B1517E52-A25B-4D28-B169-51F24E7AA570}" srcOrd="1" destOrd="0" presId="urn:microsoft.com/office/officeart/2005/8/layout/hierarchy1"/>
    <dgm:cxn modelId="{84A4D747-DC88-4F62-B8B7-6EC1EE119BBE}" type="presParOf" srcId="{47AB0E9E-1CC3-435E-91FE-AFEE9A1010F3}" destId="{BBC949AF-29FD-4D32-AE2B-4A4429EB7609}" srcOrd="1" destOrd="0" presId="urn:microsoft.com/office/officeart/2005/8/layout/hierarchy1"/>
    <dgm:cxn modelId="{383E7C9B-A91E-41CB-AF29-9FFAE7C5964A}" type="presParOf" srcId="{BBC949AF-29FD-4D32-AE2B-4A4429EB7609}" destId="{2C2F96C5-5A58-4382-8E2C-C18096C43C4E}" srcOrd="0" destOrd="0" presId="urn:microsoft.com/office/officeart/2005/8/layout/hierarchy1"/>
    <dgm:cxn modelId="{B03AC56B-37E1-4F0D-A719-DC0189092C3E}" type="presParOf" srcId="{BBC949AF-29FD-4D32-AE2B-4A4429EB7609}" destId="{0700E246-318C-4489-8A61-2ED3A519192A}" srcOrd="1" destOrd="0" presId="urn:microsoft.com/office/officeart/2005/8/layout/hierarchy1"/>
    <dgm:cxn modelId="{285F637E-FA0D-4EA7-B05B-7F85D9930F88}" type="presParOf" srcId="{0700E246-318C-4489-8A61-2ED3A519192A}" destId="{04DD5F4E-D982-41E8-AF10-B54D726D0F58}" srcOrd="0" destOrd="0" presId="urn:microsoft.com/office/officeart/2005/8/layout/hierarchy1"/>
    <dgm:cxn modelId="{721E7352-67DD-4FEC-9687-20CBE90D591A}" type="presParOf" srcId="{04DD5F4E-D982-41E8-AF10-B54D726D0F58}" destId="{6F69874A-1B92-4B23-9C7D-BC9B3D114427}" srcOrd="0" destOrd="0" presId="urn:microsoft.com/office/officeart/2005/8/layout/hierarchy1"/>
    <dgm:cxn modelId="{E2214BC5-C4B5-4BA9-886A-6BD199DAAAA2}" type="presParOf" srcId="{04DD5F4E-D982-41E8-AF10-B54D726D0F58}" destId="{82F1E438-7C20-4080-900C-435184CE7656}" srcOrd="1" destOrd="0" presId="urn:microsoft.com/office/officeart/2005/8/layout/hierarchy1"/>
    <dgm:cxn modelId="{90B79266-A051-4E29-BEF9-6803B3E04A98}" type="presParOf" srcId="{0700E246-318C-4489-8A61-2ED3A519192A}" destId="{686DB621-D38C-482E-B7BB-5594A94BFA06}" srcOrd="1" destOrd="0" presId="urn:microsoft.com/office/officeart/2005/8/layout/hierarchy1"/>
    <dgm:cxn modelId="{70277E4F-8452-4245-AEB4-9C7168E886A4}" type="presParOf" srcId="{2FF4F9C7-D3C2-42E8-8F40-AD11D892741C}" destId="{5DCB2ED1-2BF7-4806-A319-18DE0F99784F}" srcOrd="4" destOrd="0" presId="urn:microsoft.com/office/officeart/2005/8/layout/hierarchy1"/>
    <dgm:cxn modelId="{37861FFE-E242-405C-85E2-18A7F3252C8A}" type="presParOf" srcId="{2FF4F9C7-D3C2-42E8-8F40-AD11D892741C}" destId="{0FB3BBB3-9FBE-404A-A709-FB7E726A56BC}" srcOrd="5" destOrd="0" presId="urn:microsoft.com/office/officeart/2005/8/layout/hierarchy1"/>
    <dgm:cxn modelId="{BC4C57A0-5334-4C7E-A8B0-E46654B7926B}" type="presParOf" srcId="{0FB3BBB3-9FBE-404A-A709-FB7E726A56BC}" destId="{975199EB-4B0E-4290-B47B-F629B83694F7}" srcOrd="0" destOrd="0" presId="urn:microsoft.com/office/officeart/2005/8/layout/hierarchy1"/>
    <dgm:cxn modelId="{FC00CC4F-E86A-42F8-824C-6589FCE4F871}" type="presParOf" srcId="{975199EB-4B0E-4290-B47B-F629B83694F7}" destId="{AEE36EC2-D0FF-469C-B2AD-9EB518B07B83}" srcOrd="0" destOrd="0" presId="urn:microsoft.com/office/officeart/2005/8/layout/hierarchy1"/>
    <dgm:cxn modelId="{0B2324EB-2AC2-4C61-80A9-D85BAF2EEF57}" type="presParOf" srcId="{975199EB-4B0E-4290-B47B-F629B83694F7}" destId="{D8B15F23-2C07-467A-8321-FEE7548D48E1}" srcOrd="1" destOrd="0" presId="urn:microsoft.com/office/officeart/2005/8/layout/hierarchy1"/>
    <dgm:cxn modelId="{7ECDC36A-98BE-4EFB-B9D5-6B4008071A0D}" type="presParOf" srcId="{0FB3BBB3-9FBE-404A-A709-FB7E726A56BC}" destId="{13132BEF-A2D7-40ED-AEFA-204ADEA51802}" srcOrd="1" destOrd="0" presId="urn:microsoft.com/office/officeart/2005/8/layout/hierarchy1"/>
    <dgm:cxn modelId="{D257E90C-9B75-44EA-89BB-D1C11F69FC86}" type="presParOf" srcId="{13132BEF-A2D7-40ED-AEFA-204ADEA51802}" destId="{F3F67246-569D-4C07-A0C9-765ED79CFA24}" srcOrd="0" destOrd="0" presId="urn:microsoft.com/office/officeart/2005/8/layout/hierarchy1"/>
    <dgm:cxn modelId="{D2BFE2CA-99EB-4420-8733-2B5D21D8BA13}" type="presParOf" srcId="{13132BEF-A2D7-40ED-AEFA-204ADEA51802}" destId="{E47A3B8C-9D4A-4666-8DA7-1623A3BEED57}" srcOrd="1" destOrd="0" presId="urn:microsoft.com/office/officeart/2005/8/layout/hierarchy1"/>
    <dgm:cxn modelId="{18749A97-5062-4D4F-97A2-E87E56DFAC65}" type="presParOf" srcId="{E47A3B8C-9D4A-4666-8DA7-1623A3BEED57}" destId="{6B6BECB3-F277-46FA-8BB8-C23A050A3A15}" srcOrd="0" destOrd="0" presId="urn:microsoft.com/office/officeart/2005/8/layout/hierarchy1"/>
    <dgm:cxn modelId="{794D220B-80A0-4686-859E-8A772A726930}" type="presParOf" srcId="{6B6BECB3-F277-46FA-8BB8-C23A050A3A15}" destId="{F3CC02D6-3950-48A2-9E89-C2D0BCD8D2ED}" srcOrd="0" destOrd="0" presId="urn:microsoft.com/office/officeart/2005/8/layout/hierarchy1"/>
    <dgm:cxn modelId="{8A81B57B-EC6E-465B-A57F-96E3C136139A}" type="presParOf" srcId="{6B6BECB3-F277-46FA-8BB8-C23A050A3A15}" destId="{32BB584F-DC84-4EB1-80E3-0CEAB8D6C3B6}" srcOrd="1" destOrd="0" presId="urn:microsoft.com/office/officeart/2005/8/layout/hierarchy1"/>
    <dgm:cxn modelId="{BD2266CB-0AC7-4D1C-9075-411388910AE6}" type="presParOf" srcId="{E47A3B8C-9D4A-4666-8DA7-1623A3BEED57}" destId="{118FEB04-58AB-4683-95DC-367C208731A4}" srcOrd="1" destOrd="0" presId="urn:microsoft.com/office/officeart/2005/8/layout/hierarchy1"/>
    <dgm:cxn modelId="{CE9078A3-E3E5-437D-BFBE-68E6C326FC3A}" type="presParOf" srcId="{118FEB04-58AB-4683-95DC-367C208731A4}" destId="{59BBFD0A-EC62-47DC-8569-CE56FC02CF81}" srcOrd="0" destOrd="0" presId="urn:microsoft.com/office/officeart/2005/8/layout/hierarchy1"/>
    <dgm:cxn modelId="{8E435CC0-F0D6-4767-B807-B233C2DA3B18}" type="presParOf" srcId="{118FEB04-58AB-4683-95DC-367C208731A4}" destId="{3546DF0E-32F4-441E-9170-52358E6B8198}" srcOrd="1" destOrd="0" presId="urn:microsoft.com/office/officeart/2005/8/layout/hierarchy1"/>
    <dgm:cxn modelId="{80BD545C-3CB8-499F-A9A6-72072E6CB57E}" type="presParOf" srcId="{3546DF0E-32F4-441E-9170-52358E6B8198}" destId="{388BE39B-DC8D-4076-AEFE-F6DD27A53991}" srcOrd="0" destOrd="0" presId="urn:microsoft.com/office/officeart/2005/8/layout/hierarchy1"/>
    <dgm:cxn modelId="{52BCD817-6980-4A8B-B297-54A6A10D4A89}" type="presParOf" srcId="{388BE39B-DC8D-4076-AEFE-F6DD27A53991}" destId="{8A19AB5E-5E85-4646-B9A2-5A439495A72F}" srcOrd="0" destOrd="0" presId="urn:microsoft.com/office/officeart/2005/8/layout/hierarchy1"/>
    <dgm:cxn modelId="{7F9AEEF1-B035-45A6-B5CC-E4DE71E160A1}" type="presParOf" srcId="{388BE39B-DC8D-4076-AEFE-F6DD27A53991}" destId="{CC7FBBE8-0036-4855-8037-05A9FD136BA1}" srcOrd="1" destOrd="0" presId="urn:microsoft.com/office/officeart/2005/8/layout/hierarchy1"/>
    <dgm:cxn modelId="{1A7A7A4D-3EF6-4D1A-8DED-0C8A6B278CA4}" type="presParOf" srcId="{3546DF0E-32F4-441E-9170-52358E6B8198}" destId="{2FE57068-4230-4467-B91D-3ACD0E37E28D}" srcOrd="1" destOrd="0" presId="urn:microsoft.com/office/officeart/2005/8/layout/hierarchy1"/>
    <dgm:cxn modelId="{0AF8C539-22E4-411B-81CF-298D30088D2C}" type="presParOf" srcId="{2FE57068-4230-4467-B91D-3ACD0E37E28D}" destId="{5587FF11-0FFF-4234-9FFD-73A23CA38918}" srcOrd="0" destOrd="0" presId="urn:microsoft.com/office/officeart/2005/8/layout/hierarchy1"/>
    <dgm:cxn modelId="{7C144510-EE47-4B5E-8E20-D3B318FE9777}" type="presParOf" srcId="{2FE57068-4230-4467-B91D-3ACD0E37E28D}" destId="{72E253D3-A7C2-47FE-A576-A97BC83D365D}" srcOrd="1" destOrd="0" presId="urn:microsoft.com/office/officeart/2005/8/layout/hierarchy1"/>
    <dgm:cxn modelId="{23175E44-FE30-4EB0-8F75-9BE3BAC90DAF}" type="presParOf" srcId="{72E253D3-A7C2-47FE-A576-A97BC83D365D}" destId="{EC92DDBD-0F7B-4B05-8E07-CFC698B9534D}" srcOrd="0" destOrd="0" presId="urn:microsoft.com/office/officeart/2005/8/layout/hierarchy1"/>
    <dgm:cxn modelId="{CD68D03D-406B-43DF-A162-614784C9C273}" type="presParOf" srcId="{EC92DDBD-0F7B-4B05-8E07-CFC698B9534D}" destId="{8A1603D8-1433-4DFB-96C8-AEBBBD5FF0BC}" srcOrd="0" destOrd="0" presId="urn:microsoft.com/office/officeart/2005/8/layout/hierarchy1"/>
    <dgm:cxn modelId="{0AA63951-8DFA-4864-A53E-DECEFDAFD8E9}" type="presParOf" srcId="{EC92DDBD-0F7B-4B05-8E07-CFC698B9534D}" destId="{5DE529FE-8969-448B-8707-CAE6EB8AF56A}" srcOrd="1" destOrd="0" presId="urn:microsoft.com/office/officeart/2005/8/layout/hierarchy1"/>
    <dgm:cxn modelId="{29F86E53-73D4-41E8-AD2B-3C93B75D06B2}" type="presParOf" srcId="{72E253D3-A7C2-47FE-A576-A97BC83D365D}" destId="{7D5E3538-8011-4F52-964D-2FFCB680B27F}" srcOrd="1" destOrd="0" presId="urn:microsoft.com/office/officeart/2005/8/layout/hierarchy1"/>
    <dgm:cxn modelId="{41933F28-6618-4F2B-88C1-2ED4B5810BF8}" type="presParOf" srcId="{2FF4F9C7-D3C2-42E8-8F40-AD11D892741C}" destId="{120C1F06-C046-4338-BF5E-A982397E60AF}" srcOrd="6" destOrd="0" presId="urn:microsoft.com/office/officeart/2005/8/layout/hierarchy1"/>
    <dgm:cxn modelId="{2BBFEFBC-227D-4B3A-83F2-5597E14E55E9}" type="presParOf" srcId="{2FF4F9C7-D3C2-42E8-8F40-AD11D892741C}" destId="{6F0EC6DE-3098-4F21-A12E-01C0147BBB5D}" srcOrd="7" destOrd="0" presId="urn:microsoft.com/office/officeart/2005/8/layout/hierarchy1"/>
    <dgm:cxn modelId="{693F622D-1669-4352-ADE7-D46B2021667A}" type="presParOf" srcId="{6F0EC6DE-3098-4F21-A12E-01C0147BBB5D}" destId="{55AF0606-F0F6-48D1-9CB9-0219DFCBC69A}" srcOrd="0" destOrd="0" presId="urn:microsoft.com/office/officeart/2005/8/layout/hierarchy1"/>
    <dgm:cxn modelId="{D1E04F61-1F59-4F79-92E0-DCA62238EC73}" type="presParOf" srcId="{55AF0606-F0F6-48D1-9CB9-0219DFCBC69A}" destId="{6C4E67FA-4A7A-4E3D-B7E2-7216B20640C4}" srcOrd="0" destOrd="0" presId="urn:microsoft.com/office/officeart/2005/8/layout/hierarchy1"/>
    <dgm:cxn modelId="{3DF8DD45-A4F8-4137-BB54-3BF5BD8CE1B0}" type="presParOf" srcId="{55AF0606-F0F6-48D1-9CB9-0219DFCBC69A}" destId="{6E743DDC-69C1-492F-9FDE-DF0ECE5F1C78}" srcOrd="1" destOrd="0" presId="urn:microsoft.com/office/officeart/2005/8/layout/hierarchy1"/>
    <dgm:cxn modelId="{60A558F8-0D55-434B-9091-8576C8E9DCF7}" type="presParOf" srcId="{6F0EC6DE-3098-4F21-A12E-01C0147BBB5D}" destId="{FAF88E4C-B3AB-478B-A444-A64D644691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C1F06-C046-4338-BF5E-A982397E60AF}">
      <dsp:nvSpPr>
        <dsp:cNvPr id="0" name=""/>
        <dsp:cNvSpPr/>
      </dsp:nvSpPr>
      <dsp:spPr>
        <a:xfrm>
          <a:off x="5761160" y="625001"/>
          <a:ext cx="1905706" cy="339245"/>
        </a:xfrm>
        <a:custGeom>
          <a:avLst/>
          <a:gdLst/>
          <a:ahLst/>
          <a:cxnLst/>
          <a:rect l="0" t="0" r="0" b="0"/>
          <a:pathLst>
            <a:path>
              <a:moveTo>
                <a:pt x="0" y="0"/>
              </a:moveTo>
              <a:lnTo>
                <a:pt x="0" y="242949"/>
              </a:lnTo>
              <a:lnTo>
                <a:pt x="1905706" y="242949"/>
              </a:lnTo>
              <a:lnTo>
                <a:pt x="1905706" y="3392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7FF11-0FFF-4234-9FFD-73A23CA38918}">
      <dsp:nvSpPr>
        <dsp:cNvPr id="0" name=""/>
        <dsp:cNvSpPr/>
      </dsp:nvSpPr>
      <dsp:spPr>
        <a:xfrm>
          <a:off x="6350675" y="3630841"/>
          <a:ext cx="91440" cy="220551"/>
        </a:xfrm>
        <a:custGeom>
          <a:avLst/>
          <a:gdLst/>
          <a:ahLst/>
          <a:cxnLst/>
          <a:rect l="0" t="0" r="0" b="0"/>
          <a:pathLst>
            <a:path>
              <a:moveTo>
                <a:pt x="54960" y="0"/>
              </a:moveTo>
              <a:lnTo>
                <a:pt x="54960" y="124255"/>
              </a:lnTo>
              <a:lnTo>
                <a:pt x="45720" y="124255"/>
              </a:lnTo>
              <a:lnTo>
                <a:pt x="45720" y="2205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BBFD0A-EC62-47DC-8569-CE56FC02CF81}">
      <dsp:nvSpPr>
        <dsp:cNvPr id="0" name=""/>
        <dsp:cNvSpPr/>
      </dsp:nvSpPr>
      <dsp:spPr>
        <a:xfrm>
          <a:off x="6350675" y="2586696"/>
          <a:ext cx="91440" cy="384076"/>
        </a:xfrm>
        <a:custGeom>
          <a:avLst/>
          <a:gdLst/>
          <a:ahLst/>
          <a:cxnLst/>
          <a:rect l="0" t="0" r="0" b="0"/>
          <a:pathLst>
            <a:path>
              <a:moveTo>
                <a:pt x="45720" y="0"/>
              </a:moveTo>
              <a:lnTo>
                <a:pt x="45720" y="287781"/>
              </a:lnTo>
              <a:lnTo>
                <a:pt x="54960" y="287781"/>
              </a:lnTo>
              <a:lnTo>
                <a:pt x="54960" y="38407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F67246-569D-4C07-A0C9-765ED79CFA24}">
      <dsp:nvSpPr>
        <dsp:cNvPr id="0" name=""/>
        <dsp:cNvSpPr/>
      </dsp:nvSpPr>
      <dsp:spPr>
        <a:xfrm>
          <a:off x="6350675" y="1624314"/>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B2ED1-2BF7-4806-A319-18DE0F99784F}">
      <dsp:nvSpPr>
        <dsp:cNvPr id="0" name=""/>
        <dsp:cNvSpPr/>
      </dsp:nvSpPr>
      <dsp:spPr>
        <a:xfrm>
          <a:off x="5761160" y="625001"/>
          <a:ext cx="635235" cy="339245"/>
        </a:xfrm>
        <a:custGeom>
          <a:avLst/>
          <a:gdLst/>
          <a:ahLst/>
          <a:cxnLst/>
          <a:rect l="0" t="0" r="0" b="0"/>
          <a:pathLst>
            <a:path>
              <a:moveTo>
                <a:pt x="0" y="0"/>
              </a:moveTo>
              <a:lnTo>
                <a:pt x="0" y="242949"/>
              </a:lnTo>
              <a:lnTo>
                <a:pt x="635235" y="242949"/>
              </a:lnTo>
              <a:lnTo>
                <a:pt x="635235" y="3392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2F96C5-5A58-4382-8E2C-C18096C43C4E}">
      <dsp:nvSpPr>
        <dsp:cNvPr id="0" name=""/>
        <dsp:cNvSpPr/>
      </dsp:nvSpPr>
      <dsp:spPr>
        <a:xfrm>
          <a:off x="5080204" y="4511460"/>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C56C1-9AB2-4B2A-9A3A-2E82EA6602B7}">
      <dsp:nvSpPr>
        <dsp:cNvPr id="0" name=""/>
        <dsp:cNvSpPr/>
      </dsp:nvSpPr>
      <dsp:spPr>
        <a:xfrm>
          <a:off x="5080204" y="3549078"/>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F9E721-B34A-4176-9E59-B517182FF09A}">
      <dsp:nvSpPr>
        <dsp:cNvPr id="0" name=""/>
        <dsp:cNvSpPr/>
      </dsp:nvSpPr>
      <dsp:spPr>
        <a:xfrm>
          <a:off x="5080204" y="2586696"/>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D76FA-7A07-4322-AFF0-1E913CAAA5EA}">
      <dsp:nvSpPr>
        <dsp:cNvPr id="0" name=""/>
        <dsp:cNvSpPr/>
      </dsp:nvSpPr>
      <dsp:spPr>
        <a:xfrm>
          <a:off x="5080204" y="1605839"/>
          <a:ext cx="91440" cy="320789"/>
        </a:xfrm>
        <a:custGeom>
          <a:avLst/>
          <a:gdLst/>
          <a:ahLst/>
          <a:cxnLst/>
          <a:rect l="0" t="0" r="0" b="0"/>
          <a:pathLst>
            <a:path>
              <a:moveTo>
                <a:pt x="52622" y="0"/>
              </a:moveTo>
              <a:lnTo>
                <a:pt x="52622" y="224493"/>
              </a:lnTo>
              <a:lnTo>
                <a:pt x="45720" y="224493"/>
              </a:lnTo>
              <a:lnTo>
                <a:pt x="45720" y="320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55981C-DC6E-42FD-8629-D984AE94FC22}">
      <dsp:nvSpPr>
        <dsp:cNvPr id="0" name=""/>
        <dsp:cNvSpPr/>
      </dsp:nvSpPr>
      <dsp:spPr>
        <a:xfrm>
          <a:off x="5132826" y="625001"/>
          <a:ext cx="628333" cy="320769"/>
        </a:xfrm>
        <a:custGeom>
          <a:avLst/>
          <a:gdLst/>
          <a:ahLst/>
          <a:cxnLst/>
          <a:rect l="0" t="0" r="0" b="0"/>
          <a:pathLst>
            <a:path>
              <a:moveTo>
                <a:pt x="628333" y="0"/>
              </a:moveTo>
              <a:lnTo>
                <a:pt x="628333" y="224473"/>
              </a:lnTo>
              <a:lnTo>
                <a:pt x="0" y="224473"/>
              </a:lnTo>
              <a:lnTo>
                <a:pt x="0" y="3207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30BE9B-A9F6-4F91-B8D0-5FA0750EAE54}">
      <dsp:nvSpPr>
        <dsp:cNvPr id="0" name=""/>
        <dsp:cNvSpPr/>
      </dsp:nvSpPr>
      <dsp:spPr>
        <a:xfrm>
          <a:off x="3809733" y="5520027"/>
          <a:ext cx="91440" cy="256129"/>
        </a:xfrm>
        <a:custGeom>
          <a:avLst/>
          <a:gdLst/>
          <a:ahLst/>
          <a:cxnLst/>
          <a:rect l="0" t="0" r="0" b="0"/>
          <a:pathLst>
            <a:path>
              <a:moveTo>
                <a:pt x="128836" y="0"/>
              </a:moveTo>
              <a:lnTo>
                <a:pt x="128836" y="159833"/>
              </a:lnTo>
              <a:lnTo>
                <a:pt x="45720" y="159833"/>
              </a:lnTo>
              <a:lnTo>
                <a:pt x="45720" y="2561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5118FB-C585-4F5C-A93A-EF7E5DF61343}">
      <dsp:nvSpPr>
        <dsp:cNvPr id="0" name=""/>
        <dsp:cNvSpPr/>
      </dsp:nvSpPr>
      <dsp:spPr>
        <a:xfrm>
          <a:off x="3837445" y="4492985"/>
          <a:ext cx="91440" cy="366974"/>
        </a:xfrm>
        <a:custGeom>
          <a:avLst/>
          <a:gdLst/>
          <a:ahLst/>
          <a:cxnLst/>
          <a:rect l="0" t="0" r="0" b="0"/>
          <a:pathLst>
            <a:path>
              <a:moveTo>
                <a:pt x="45720" y="0"/>
              </a:moveTo>
              <a:lnTo>
                <a:pt x="45720" y="270678"/>
              </a:lnTo>
              <a:lnTo>
                <a:pt x="101124" y="270678"/>
              </a:lnTo>
              <a:lnTo>
                <a:pt x="101124" y="3669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9281F-C735-4CEF-806F-361AA3B05EB3}">
      <dsp:nvSpPr>
        <dsp:cNvPr id="0" name=""/>
        <dsp:cNvSpPr/>
      </dsp:nvSpPr>
      <dsp:spPr>
        <a:xfrm>
          <a:off x="3809733" y="3549078"/>
          <a:ext cx="91440" cy="283839"/>
        </a:xfrm>
        <a:custGeom>
          <a:avLst/>
          <a:gdLst/>
          <a:ahLst/>
          <a:cxnLst/>
          <a:rect l="0" t="0" r="0" b="0"/>
          <a:pathLst>
            <a:path>
              <a:moveTo>
                <a:pt x="45720" y="0"/>
              </a:moveTo>
              <a:lnTo>
                <a:pt x="45720" y="187543"/>
              </a:lnTo>
              <a:lnTo>
                <a:pt x="73432" y="187543"/>
              </a:lnTo>
              <a:lnTo>
                <a:pt x="73432" y="2838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D307AA-B979-4D77-B924-69FD623BBD88}">
      <dsp:nvSpPr>
        <dsp:cNvPr id="0" name=""/>
        <dsp:cNvSpPr/>
      </dsp:nvSpPr>
      <dsp:spPr>
        <a:xfrm>
          <a:off x="3809733" y="2586696"/>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41342F-EC0A-4869-9034-B0573A18A755}">
      <dsp:nvSpPr>
        <dsp:cNvPr id="0" name=""/>
        <dsp:cNvSpPr/>
      </dsp:nvSpPr>
      <dsp:spPr>
        <a:xfrm>
          <a:off x="3809733" y="1624314"/>
          <a:ext cx="91440" cy="302314"/>
        </a:xfrm>
        <a:custGeom>
          <a:avLst/>
          <a:gdLst/>
          <a:ahLst/>
          <a:cxnLst/>
          <a:rect l="0" t="0" r="0" b="0"/>
          <a:pathLst>
            <a:path>
              <a:moveTo>
                <a:pt x="45720" y="0"/>
              </a:moveTo>
              <a:lnTo>
                <a:pt x="45720" y="302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DC3CA-8C23-43F0-B199-9D18EE54C6EC}">
      <dsp:nvSpPr>
        <dsp:cNvPr id="0" name=""/>
        <dsp:cNvSpPr/>
      </dsp:nvSpPr>
      <dsp:spPr>
        <a:xfrm>
          <a:off x="3855453" y="625001"/>
          <a:ext cx="1905706" cy="339245"/>
        </a:xfrm>
        <a:custGeom>
          <a:avLst/>
          <a:gdLst/>
          <a:ahLst/>
          <a:cxnLst/>
          <a:rect l="0" t="0" r="0" b="0"/>
          <a:pathLst>
            <a:path>
              <a:moveTo>
                <a:pt x="1905706" y="0"/>
              </a:moveTo>
              <a:lnTo>
                <a:pt x="1905706" y="242949"/>
              </a:lnTo>
              <a:lnTo>
                <a:pt x="0" y="242949"/>
              </a:lnTo>
              <a:lnTo>
                <a:pt x="0" y="3392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0CB1D-22E0-4663-8B65-773FFEC1000C}">
      <dsp:nvSpPr>
        <dsp:cNvPr id="0" name=""/>
        <dsp:cNvSpPr/>
      </dsp:nvSpPr>
      <dsp:spPr>
        <a:xfrm>
          <a:off x="5241422" y="-35065"/>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428053-1773-4380-8FD4-3E3C22A23E1C}">
      <dsp:nvSpPr>
        <dsp:cNvPr id="0" name=""/>
        <dsp:cNvSpPr/>
      </dsp:nvSpPr>
      <dsp:spPr>
        <a:xfrm>
          <a:off x="5356919" y="74656"/>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solidFill>
                <a:srgbClr val="002060"/>
              </a:solidFill>
            </a:rPr>
            <a:t>1.medicine vending machine</a:t>
          </a:r>
          <a:endParaRPr lang="ar-EG" sz="1000" kern="1200" dirty="0">
            <a:solidFill>
              <a:srgbClr val="002060"/>
            </a:solidFill>
          </a:endParaRPr>
        </a:p>
      </dsp:txBody>
      <dsp:txXfrm>
        <a:off x="5376252" y="93989"/>
        <a:ext cx="1000810" cy="621401"/>
      </dsp:txXfrm>
    </dsp:sp>
    <dsp:sp modelId="{24A10699-8DC1-4DBE-A379-5BD5BF8B1091}">
      <dsp:nvSpPr>
        <dsp:cNvPr id="0" name=""/>
        <dsp:cNvSpPr/>
      </dsp:nvSpPr>
      <dsp:spPr>
        <a:xfrm>
          <a:off x="3335715" y="964246"/>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DA302-675F-40BF-9B23-5BFEC4EB61B0}">
      <dsp:nvSpPr>
        <dsp:cNvPr id="0" name=""/>
        <dsp:cNvSpPr/>
      </dsp:nvSpPr>
      <dsp:spPr>
        <a:xfrm>
          <a:off x="3451212" y="1073969"/>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solidFill>
                <a:schemeClr val="accent5"/>
              </a:solidFill>
            </a:rPr>
            <a:t>1.1hardware requirement</a:t>
          </a:r>
          <a:endParaRPr lang="ar-EG" sz="1000" kern="1200" dirty="0">
            <a:solidFill>
              <a:schemeClr val="accent5"/>
            </a:solidFill>
          </a:endParaRPr>
        </a:p>
      </dsp:txBody>
      <dsp:txXfrm>
        <a:off x="3470545" y="1093302"/>
        <a:ext cx="1000810" cy="621401"/>
      </dsp:txXfrm>
    </dsp:sp>
    <dsp:sp modelId="{11C80E0D-C78B-4254-A392-6C2BE6DE8F38}">
      <dsp:nvSpPr>
        <dsp:cNvPr id="0" name=""/>
        <dsp:cNvSpPr/>
      </dsp:nvSpPr>
      <dsp:spPr>
        <a:xfrm>
          <a:off x="3335715" y="1926628"/>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0068F7-5427-4679-9A29-ECB0D9407066}">
      <dsp:nvSpPr>
        <dsp:cNvPr id="0" name=""/>
        <dsp:cNvSpPr/>
      </dsp:nvSpPr>
      <dsp:spPr>
        <a:xfrm>
          <a:off x="3451212" y="2036351"/>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1.2scanner</a:t>
          </a:r>
          <a:endParaRPr lang="ar-EG" sz="1000" kern="1200" dirty="0"/>
        </a:p>
      </dsp:txBody>
      <dsp:txXfrm>
        <a:off x="3470545" y="2055684"/>
        <a:ext cx="1000810" cy="621401"/>
      </dsp:txXfrm>
    </dsp:sp>
    <dsp:sp modelId="{0A522945-D0C5-4CD8-8381-46F70DD984E1}">
      <dsp:nvSpPr>
        <dsp:cNvPr id="0" name=""/>
        <dsp:cNvSpPr/>
      </dsp:nvSpPr>
      <dsp:spPr>
        <a:xfrm>
          <a:off x="3335715" y="2889010"/>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D9ABD-0DFB-44D4-BB6E-C8132B0144FC}">
      <dsp:nvSpPr>
        <dsp:cNvPr id="0" name=""/>
        <dsp:cNvSpPr/>
      </dsp:nvSpPr>
      <dsp:spPr>
        <a:xfrm>
          <a:off x="3451212" y="2998733"/>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1.3Large space</a:t>
          </a:r>
          <a:endParaRPr lang="ar-EG" sz="1000" kern="1200" dirty="0"/>
        </a:p>
      </dsp:txBody>
      <dsp:txXfrm>
        <a:off x="3470545" y="3018066"/>
        <a:ext cx="1000810" cy="621401"/>
      </dsp:txXfrm>
    </dsp:sp>
    <dsp:sp modelId="{392E0FA1-C5CA-4044-8D95-B6F342C337DF}">
      <dsp:nvSpPr>
        <dsp:cNvPr id="0" name=""/>
        <dsp:cNvSpPr/>
      </dsp:nvSpPr>
      <dsp:spPr>
        <a:xfrm>
          <a:off x="3363427" y="3832917"/>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698A9-D552-4E72-9D25-D607CE6C41BD}">
      <dsp:nvSpPr>
        <dsp:cNvPr id="0" name=""/>
        <dsp:cNvSpPr/>
      </dsp:nvSpPr>
      <dsp:spPr>
        <a:xfrm>
          <a:off x="3478924" y="3942640"/>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1.4sensors</a:t>
          </a:r>
          <a:endParaRPr lang="ar-EG" sz="1000" kern="1200" dirty="0"/>
        </a:p>
      </dsp:txBody>
      <dsp:txXfrm>
        <a:off x="3498257" y="3961973"/>
        <a:ext cx="1000810" cy="621401"/>
      </dsp:txXfrm>
    </dsp:sp>
    <dsp:sp modelId="{4FC647E6-F6D9-4600-8FD2-7E2AF997BD12}">
      <dsp:nvSpPr>
        <dsp:cNvPr id="0" name=""/>
        <dsp:cNvSpPr/>
      </dsp:nvSpPr>
      <dsp:spPr>
        <a:xfrm>
          <a:off x="3418831" y="4859959"/>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B352C0-6796-4FE5-A893-A057F044498B}">
      <dsp:nvSpPr>
        <dsp:cNvPr id="0" name=""/>
        <dsp:cNvSpPr/>
      </dsp:nvSpPr>
      <dsp:spPr>
        <a:xfrm>
          <a:off x="3534329" y="4969682"/>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1.5Inventory motoring system</a:t>
          </a:r>
          <a:endParaRPr lang="ar-EG" sz="1000" kern="1200" dirty="0"/>
        </a:p>
      </dsp:txBody>
      <dsp:txXfrm>
        <a:off x="3553662" y="4989015"/>
        <a:ext cx="1000810" cy="621401"/>
      </dsp:txXfrm>
    </dsp:sp>
    <dsp:sp modelId="{5850E3FE-1FE7-42D1-A233-47E6F15E1895}">
      <dsp:nvSpPr>
        <dsp:cNvPr id="0" name=""/>
        <dsp:cNvSpPr/>
      </dsp:nvSpPr>
      <dsp:spPr>
        <a:xfrm>
          <a:off x="3335715" y="5776156"/>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B054D-DA79-4969-9AE7-B3A9C1E2F4E2}">
      <dsp:nvSpPr>
        <dsp:cNvPr id="0" name=""/>
        <dsp:cNvSpPr/>
      </dsp:nvSpPr>
      <dsp:spPr>
        <a:xfrm>
          <a:off x="3451212" y="5885879"/>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1.6Central microprocess</a:t>
          </a:r>
          <a:endParaRPr lang="ar-EG" sz="1000" kern="1200" dirty="0"/>
        </a:p>
      </dsp:txBody>
      <dsp:txXfrm>
        <a:off x="3470545" y="5905212"/>
        <a:ext cx="1000810" cy="621401"/>
      </dsp:txXfrm>
    </dsp:sp>
    <dsp:sp modelId="{8A59FDD6-72FF-4C97-AEC5-FD284445C066}">
      <dsp:nvSpPr>
        <dsp:cNvPr id="0" name=""/>
        <dsp:cNvSpPr/>
      </dsp:nvSpPr>
      <dsp:spPr>
        <a:xfrm>
          <a:off x="4613088" y="945771"/>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9371E-0A31-4618-BD28-CE2526CBF5A6}">
      <dsp:nvSpPr>
        <dsp:cNvPr id="0" name=""/>
        <dsp:cNvSpPr/>
      </dsp:nvSpPr>
      <dsp:spPr>
        <a:xfrm>
          <a:off x="4728585" y="1055494"/>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solidFill>
                <a:schemeClr val="accent5"/>
              </a:solidFill>
            </a:rPr>
            <a:t>1.2.1design</a:t>
          </a:r>
          <a:endParaRPr lang="ar-EG" sz="1000" kern="1200" dirty="0">
            <a:solidFill>
              <a:schemeClr val="accent5"/>
            </a:solidFill>
          </a:endParaRPr>
        </a:p>
      </dsp:txBody>
      <dsp:txXfrm>
        <a:off x="4747918" y="1074827"/>
        <a:ext cx="1000810" cy="621401"/>
      </dsp:txXfrm>
    </dsp:sp>
    <dsp:sp modelId="{826A6415-FA96-432D-B937-74A149635814}">
      <dsp:nvSpPr>
        <dsp:cNvPr id="0" name=""/>
        <dsp:cNvSpPr/>
      </dsp:nvSpPr>
      <dsp:spPr>
        <a:xfrm>
          <a:off x="4606186" y="1926628"/>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356004-E87F-4F5C-99ED-9013D148AE99}">
      <dsp:nvSpPr>
        <dsp:cNvPr id="0" name=""/>
        <dsp:cNvSpPr/>
      </dsp:nvSpPr>
      <dsp:spPr>
        <a:xfrm>
          <a:off x="4721683" y="2036351"/>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1.2.2.Design of the machine</a:t>
          </a:r>
          <a:endParaRPr lang="ar-EG" sz="1000" kern="1200" dirty="0"/>
        </a:p>
      </dsp:txBody>
      <dsp:txXfrm>
        <a:off x="4741016" y="2055684"/>
        <a:ext cx="1000810" cy="621401"/>
      </dsp:txXfrm>
    </dsp:sp>
    <dsp:sp modelId="{6D349857-E954-494F-AEE7-1359F285812B}">
      <dsp:nvSpPr>
        <dsp:cNvPr id="0" name=""/>
        <dsp:cNvSpPr/>
      </dsp:nvSpPr>
      <dsp:spPr>
        <a:xfrm>
          <a:off x="4606186" y="2889010"/>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3274B-7CDE-4DE8-AADE-FC6F99079FB1}">
      <dsp:nvSpPr>
        <dsp:cNvPr id="0" name=""/>
        <dsp:cNvSpPr/>
      </dsp:nvSpPr>
      <dsp:spPr>
        <a:xfrm>
          <a:off x="4721683" y="2998733"/>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1.2.3Design of the user interface</a:t>
          </a:r>
          <a:endParaRPr lang="ar-EG" sz="1000" kern="1200" dirty="0"/>
        </a:p>
      </dsp:txBody>
      <dsp:txXfrm>
        <a:off x="4741016" y="3018066"/>
        <a:ext cx="1000810" cy="621401"/>
      </dsp:txXfrm>
    </dsp:sp>
    <dsp:sp modelId="{BD8CFF06-A1B1-4E6D-8B55-A49BC12C3098}">
      <dsp:nvSpPr>
        <dsp:cNvPr id="0" name=""/>
        <dsp:cNvSpPr/>
      </dsp:nvSpPr>
      <dsp:spPr>
        <a:xfrm>
          <a:off x="4606186" y="3851392"/>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17E52-A25B-4D28-B169-51F24E7AA570}">
      <dsp:nvSpPr>
        <dsp:cNvPr id="0" name=""/>
        <dsp:cNvSpPr/>
      </dsp:nvSpPr>
      <dsp:spPr>
        <a:xfrm>
          <a:off x="4721683" y="3961115"/>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1.2.4Design of storage space</a:t>
          </a:r>
          <a:endParaRPr lang="ar-EG" sz="1000" kern="1200" dirty="0"/>
        </a:p>
      </dsp:txBody>
      <dsp:txXfrm>
        <a:off x="4741016" y="3980448"/>
        <a:ext cx="1000810" cy="621401"/>
      </dsp:txXfrm>
    </dsp:sp>
    <dsp:sp modelId="{6F69874A-1B92-4B23-9C7D-BC9B3D114427}">
      <dsp:nvSpPr>
        <dsp:cNvPr id="0" name=""/>
        <dsp:cNvSpPr/>
      </dsp:nvSpPr>
      <dsp:spPr>
        <a:xfrm>
          <a:off x="4606186" y="4813774"/>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1E438-7C20-4080-900C-435184CE7656}">
      <dsp:nvSpPr>
        <dsp:cNvPr id="0" name=""/>
        <dsp:cNvSpPr/>
      </dsp:nvSpPr>
      <dsp:spPr>
        <a:xfrm>
          <a:off x="4721683" y="4923497"/>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1.2.5Design of pill singulation system</a:t>
          </a:r>
          <a:endParaRPr lang="ar-EG" sz="1000" kern="1200" dirty="0"/>
        </a:p>
      </dsp:txBody>
      <dsp:txXfrm>
        <a:off x="4741016" y="4942830"/>
        <a:ext cx="1000810" cy="621401"/>
      </dsp:txXfrm>
    </dsp:sp>
    <dsp:sp modelId="{AEE36EC2-D0FF-469C-B2AD-9EB518B07B83}">
      <dsp:nvSpPr>
        <dsp:cNvPr id="0" name=""/>
        <dsp:cNvSpPr/>
      </dsp:nvSpPr>
      <dsp:spPr>
        <a:xfrm>
          <a:off x="5876657" y="964246"/>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15F23-2C07-467A-8321-FEE7548D48E1}">
      <dsp:nvSpPr>
        <dsp:cNvPr id="0" name=""/>
        <dsp:cNvSpPr/>
      </dsp:nvSpPr>
      <dsp:spPr>
        <a:xfrm>
          <a:off x="5992155" y="1073969"/>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solidFill>
                <a:schemeClr val="accent5"/>
              </a:solidFill>
            </a:rPr>
            <a:t>1.3.1machine operating system(OS)</a:t>
          </a:r>
          <a:endParaRPr lang="ar-EG" sz="1000" kern="1200" dirty="0">
            <a:solidFill>
              <a:schemeClr val="accent5"/>
            </a:solidFill>
          </a:endParaRPr>
        </a:p>
      </dsp:txBody>
      <dsp:txXfrm>
        <a:off x="6011488" y="1093302"/>
        <a:ext cx="1000810" cy="621401"/>
      </dsp:txXfrm>
    </dsp:sp>
    <dsp:sp modelId="{F3CC02D6-3950-48A2-9E89-C2D0BCD8D2ED}">
      <dsp:nvSpPr>
        <dsp:cNvPr id="0" name=""/>
        <dsp:cNvSpPr/>
      </dsp:nvSpPr>
      <dsp:spPr>
        <a:xfrm>
          <a:off x="5876657" y="1926628"/>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B584F-DC84-4EB1-80E3-0CEAB8D6C3B6}">
      <dsp:nvSpPr>
        <dsp:cNvPr id="0" name=""/>
        <dsp:cNvSpPr/>
      </dsp:nvSpPr>
      <dsp:spPr>
        <a:xfrm>
          <a:off x="5992155" y="2036351"/>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I1.3.2ntegration hardware with design</a:t>
          </a:r>
          <a:endParaRPr lang="ar-EG" sz="1000" kern="1200" dirty="0"/>
        </a:p>
      </dsp:txBody>
      <dsp:txXfrm>
        <a:off x="6011488" y="2055684"/>
        <a:ext cx="1000810" cy="621401"/>
      </dsp:txXfrm>
    </dsp:sp>
    <dsp:sp modelId="{8A19AB5E-5E85-4646-B9A2-5A439495A72F}">
      <dsp:nvSpPr>
        <dsp:cNvPr id="0" name=""/>
        <dsp:cNvSpPr/>
      </dsp:nvSpPr>
      <dsp:spPr>
        <a:xfrm>
          <a:off x="5885898" y="2970773"/>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7FBBE8-0036-4855-8037-05A9FD136BA1}">
      <dsp:nvSpPr>
        <dsp:cNvPr id="0" name=""/>
        <dsp:cNvSpPr/>
      </dsp:nvSpPr>
      <dsp:spPr>
        <a:xfrm>
          <a:off x="6001396" y="3080496"/>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1.3.3coding </a:t>
          </a:r>
          <a:endParaRPr lang="ar-EG" sz="1000" kern="1200" dirty="0"/>
        </a:p>
      </dsp:txBody>
      <dsp:txXfrm>
        <a:off x="6020729" y="3099829"/>
        <a:ext cx="1000810" cy="621401"/>
      </dsp:txXfrm>
    </dsp:sp>
    <dsp:sp modelId="{8A1603D8-1433-4DFB-96C8-AEBBBD5FF0BC}">
      <dsp:nvSpPr>
        <dsp:cNvPr id="0" name=""/>
        <dsp:cNvSpPr/>
      </dsp:nvSpPr>
      <dsp:spPr>
        <a:xfrm>
          <a:off x="5876657" y="3851392"/>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E529FE-8969-448B-8707-CAE6EB8AF56A}">
      <dsp:nvSpPr>
        <dsp:cNvPr id="0" name=""/>
        <dsp:cNvSpPr/>
      </dsp:nvSpPr>
      <dsp:spPr>
        <a:xfrm>
          <a:off x="5992155" y="3961115"/>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1.3.4algorithm</a:t>
          </a:r>
          <a:endParaRPr lang="ar-EG" sz="1000" kern="1200" dirty="0"/>
        </a:p>
      </dsp:txBody>
      <dsp:txXfrm>
        <a:off x="6011488" y="3980448"/>
        <a:ext cx="1000810" cy="621401"/>
      </dsp:txXfrm>
    </dsp:sp>
    <dsp:sp modelId="{6C4E67FA-4A7A-4E3D-B7E2-7216B20640C4}">
      <dsp:nvSpPr>
        <dsp:cNvPr id="0" name=""/>
        <dsp:cNvSpPr/>
      </dsp:nvSpPr>
      <dsp:spPr>
        <a:xfrm>
          <a:off x="7147128" y="964246"/>
          <a:ext cx="1039476" cy="6600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43DDC-69C1-492F-9FDE-DF0ECE5F1C78}">
      <dsp:nvSpPr>
        <dsp:cNvPr id="0" name=""/>
        <dsp:cNvSpPr/>
      </dsp:nvSpPr>
      <dsp:spPr>
        <a:xfrm>
          <a:off x="7262626" y="1073969"/>
          <a:ext cx="1039476" cy="6600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solidFill>
                <a:schemeClr val="accent5"/>
              </a:solidFill>
            </a:rPr>
            <a:t>1.4.1FULL TEST</a:t>
          </a:r>
          <a:endParaRPr lang="ar-EG" sz="1000" kern="1200" dirty="0">
            <a:solidFill>
              <a:schemeClr val="accent5"/>
            </a:solidFill>
          </a:endParaRPr>
        </a:p>
      </dsp:txBody>
      <dsp:txXfrm>
        <a:off x="7281959" y="1093302"/>
        <a:ext cx="1000810" cy="6214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1/2/2022</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1"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6CCD-19F9-4CE9-8698-30A4CB4DF605}"/>
              </a:ext>
            </a:extLst>
          </p:cNvPr>
          <p:cNvSpPr>
            <a:spLocks noGrp="1"/>
          </p:cNvSpPr>
          <p:nvPr>
            <p:ph type="title"/>
          </p:nvPr>
        </p:nvSpPr>
        <p:spPr>
          <a:xfrm>
            <a:off x="3112655" y="0"/>
            <a:ext cx="9079345" cy="6858000"/>
          </a:xfrm>
        </p:spPr>
        <p:txBody>
          <a:bodyPr>
            <a:normAutofit/>
          </a:bodyPr>
          <a:lstStyle/>
          <a:p>
            <a:r>
              <a:rPr lang="en-US" sz="2000" dirty="0"/>
              <a:t>project name :</a:t>
            </a:r>
            <a:r>
              <a:rPr lang="en-US" sz="2000" dirty="0">
                <a:solidFill>
                  <a:schemeClr val="accent5">
                    <a:lumMod val="50000"/>
                  </a:schemeClr>
                </a:solidFill>
              </a:rPr>
              <a:t> </a:t>
            </a:r>
            <a:r>
              <a:rPr lang="en-US" sz="2000" dirty="0">
                <a:solidFill>
                  <a:schemeClr val="accent2">
                    <a:lumMod val="20000"/>
                    <a:lumOff val="80000"/>
                  </a:schemeClr>
                </a:solidFill>
              </a:rPr>
              <a:t>electronic pharmacy                                                         </a:t>
            </a:r>
            <a:br>
              <a:rPr lang="ar-EG" sz="2000" dirty="0">
                <a:solidFill>
                  <a:schemeClr val="accent2">
                    <a:lumMod val="20000"/>
                    <a:lumOff val="80000"/>
                  </a:schemeClr>
                </a:solidFill>
              </a:rPr>
            </a:br>
            <a:br>
              <a:rPr lang="ar-EG" sz="2000" dirty="0">
                <a:solidFill>
                  <a:schemeClr val="accent2">
                    <a:lumMod val="20000"/>
                    <a:lumOff val="80000"/>
                  </a:schemeClr>
                </a:solidFill>
              </a:rPr>
            </a:br>
            <a:br>
              <a:rPr lang="ar-EG" sz="2000" dirty="0">
                <a:solidFill>
                  <a:schemeClr val="accent2">
                    <a:lumMod val="20000"/>
                    <a:lumOff val="80000"/>
                  </a:schemeClr>
                </a:solidFill>
              </a:rPr>
            </a:br>
            <a:br>
              <a:rPr lang="ar-EG" sz="2000" dirty="0">
                <a:solidFill>
                  <a:schemeClr val="bg1"/>
                </a:solidFill>
              </a:rPr>
            </a:br>
            <a:br>
              <a:rPr lang="ar-EG" sz="2000" dirty="0">
                <a:solidFill>
                  <a:schemeClr val="bg1"/>
                </a:solidFill>
              </a:rPr>
            </a:br>
            <a:br>
              <a:rPr lang="en-US" sz="1400" dirty="0"/>
            </a:br>
            <a:br>
              <a:rPr lang="en-US" sz="1400" dirty="0"/>
            </a:br>
            <a:r>
              <a:rPr lang="en-US" sz="2000" dirty="0"/>
              <a:t>project sponsor :</a:t>
            </a:r>
            <a:r>
              <a:rPr lang="en-US" sz="2000" dirty="0">
                <a:solidFill>
                  <a:schemeClr val="accent2">
                    <a:lumMod val="20000"/>
                    <a:lumOff val="80000"/>
                  </a:schemeClr>
                </a:solidFill>
              </a:rPr>
              <a:t>Ministry of Health                                                             </a:t>
            </a:r>
            <a:br>
              <a:rPr lang="en-US" sz="1400" dirty="0"/>
            </a:br>
            <a:br>
              <a:rPr lang="ar-EG" sz="1400" dirty="0"/>
            </a:br>
            <a:br>
              <a:rPr lang="ar-EG" sz="1400" dirty="0"/>
            </a:br>
            <a:br>
              <a:rPr lang="ar-EG" sz="1400" dirty="0"/>
            </a:br>
            <a:br>
              <a:rPr lang="ar-EG" sz="1400" dirty="0"/>
            </a:br>
            <a:br>
              <a:rPr lang="ar-EG" sz="1400" dirty="0"/>
            </a:br>
            <a:br>
              <a:rPr lang="ar-EG" sz="1400" dirty="0"/>
            </a:br>
            <a:br>
              <a:rPr lang="ar-EG" sz="1400" dirty="0"/>
            </a:br>
            <a:br>
              <a:rPr lang="en-US" sz="1400" dirty="0"/>
            </a:br>
            <a:r>
              <a:rPr lang="en-US" sz="2000" dirty="0"/>
              <a:t>project manager :</a:t>
            </a:r>
            <a:r>
              <a:rPr lang="en-US" sz="2000" dirty="0" err="1">
                <a:solidFill>
                  <a:schemeClr val="accent2">
                    <a:lumMod val="20000"/>
                    <a:lumOff val="80000"/>
                  </a:schemeClr>
                </a:solidFill>
              </a:rPr>
              <a:t>hala</a:t>
            </a:r>
            <a:r>
              <a:rPr lang="en-US" sz="2000" dirty="0">
                <a:solidFill>
                  <a:schemeClr val="accent2">
                    <a:lumMod val="20000"/>
                    <a:lumOff val="80000"/>
                  </a:schemeClr>
                </a:solidFill>
              </a:rPr>
              <a:t> </a:t>
            </a:r>
            <a:r>
              <a:rPr lang="en-US" sz="2000" dirty="0" err="1">
                <a:solidFill>
                  <a:schemeClr val="accent2">
                    <a:lumMod val="20000"/>
                    <a:lumOff val="80000"/>
                  </a:schemeClr>
                </a:solidFill>
              </a:rPr>
              <a:t>khalid</a:t>
            </a:r>
            <a:r>
              <a:rPr lang="en-US" sz="2000" dirty="0">
                <a:solidFill>
                  <a:schemeClr val="accent2">
                    <a:lumMod val="20000"/>
                    <a:lumOff val="80000"/>
                  </a:schemeClr>
                </a:solidFill>
              </a:rPr>
              <a:t> Mohamed                                                     </a:t>
            </a:r>
            <a:br>
              <a:rPr lang="ar-EG" sz="2000" dirty="0">
                <a:solidFill>
                  <a:schemeClr val="tx2">
                    <a:lumMod val="50000"/>
                  </a:schemeClr>
                </a:solidFill>
              </a:rPr>
            </a:br>
            <a:br>
              <a:rPr lang="ar-EG" sz="2000" dirty="0">
                <a:solidFill>
                  <a:schemeClr val="tx2">
                    <a:lumMod val="50000"/>
                  </a:schemeClr>
                </a:solidFill>
              </a:rPr>
            </a:br>
            <a:br>
              <a:rPr lang="ar-EG" sz="2000" dirty="0">
                <a:solidFill>
                  <a:schemeClr val="tx2">
                    <a:lumMod val="50000"/>
                  </a:schemeClr>
                </a:solidFill>
              </a:rPr>
            </a:br>
            <a:br>
              <a:rPr lang="ar-EG" sz="2000" dirty="0">
                <a:solidFill>
                  <a:schemeClr val="tx2">
                    <a:lumMod val="50000"/>
                  </a:schemeClr>
                </a:solidFill>
              </a:rPr>
            </a:br>
            <a:br>
              <a:rPr lang="ar-EG" sz="900" dirty="0">
                <a:solidFill>
                  <a:schemeClr val="tx1">
                    <a:lumMod val="95000"/>
                    <a:lumOff val="5000"/>
                  </a:schemeClr>
                </a:solidFill>
              </a:rPr>
            </a:br>
            <a:br>
              <a:rPr lang="ar-EG" sz="900" dirty="0"/>
            </a:br>
            <a:r>
              <a:rPr lang="ar-EG" sz="900" dirty="0"/>
              <a:t>                                                                                                                                                                      </a:t>
            </a:r>
            <a:br>
              <a:rPr lang="ar-EG" sz="2000" dirty="0">
                <a:solidFill>
                  <a:schemeClr val="tx2">
                    <a:lumMod val="50000"/>
                  </a:schemeClr>
                </a:solidFill>
              </a:rPr>
            </a:br>
            <a:br>
              <a:rPr lang="en-US" sz="1200" dirty="0">
                <a:solidFill>
                  <a:schemeClr val="tx1">
                    <a:lumMod val="95000"/>
                    <a:lumOff val="5000"/>
                  </a:schemeClr>
                </a:solidFill>
              </a:rPr>
            </a:br>
            <a:endParaRPr lang="ar-EG" sz="2000" dirty="0">
              <a:solidFill>
                <a:schemeClr val="accent2">
                  <a:lumMod val="20000"/>
                  <a:lumOff val="80000"/>
                </a:schemeClr>
              </a:solidFill>
            </a:endParaRPr>
          </a:p>
        </p:txBody>
      </p:sp>
    </p:spTree>
    <p:extLst>
      <p:ext uri="{BB962C8B-B14F-4D97-AF65-F5344CB8AC3E}">
        <p14:creationId xmlns:p14="http://schemas.microsoft.com/office/powerpoint/2010/main" val="349854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74A7DC-F1C1-4738-9526-5F367420DB50}"/>
              </a:ext>
            </a:extLst>
          </p:cNvPr>
          <p:cNvSpPr>
            <a:spLocks noGrp="1"/>
          </p:cNvSpPr>
          <p:nvPr>
            <p:ph type="body" sz="quarter" idx="13"/>
          </p:nvPr>
        </p:nvSpPr>
        <p:spPr>
          <a:xfrm>
            <a:off x="-1" y="0"/>
            <a:ext cx="11430001" cy="5883563"/>
          </a:xfrm>
        </p:spPr>
        <p:txBody>
          <a:bodyPr/>
          <a:lstStyle/>
          <a:p>
            <a:endParaRPr lang="en-US" dirty="0">
              <a:solidFill>
                <a:schemeClr val="accent4"/>
              </a:solidFill>
            </a:endParaRPr>
          </a:p>
          <a:p>
            <a:r>
              <a:rPr lang="en-US" dirty="0">
                <a:solidFill>
                  <a:schemeClr val="accent4"/>
                </a:solidFill>
              </a:rPr>
              <a:t>  </a:t>
            </a:r>
            <a:r>
              <a:rPr lang="en-US" sz="2800" dirty="0">
                <a:solidFill>
                  <a:schemeClr val="accent4"/>
                </a:solidFill>
              </a:rPr>
              <a:t>[3]machine operating system(OS</a:t>
            </a:r>
            <a:r>
              <a:rPr lang="en-US" sz="2800" dirty="0">
                <a:solidFill>
                  <a:schemeClr val="accent4">
                    <a:lumMod val="20000"/>
                    <a:lumOff val="80000"/>
                  </a:schemeClr>
                </a:solidFill>
              </a:rPr>
              <a:t>):time 8week</a:t>
            </a:r>
            <a:r>
              <a:rPr lang="en-US" sz="2800" dirty="0">
                <a:solidFill>
                  <a:srgbClr val="FFFF00"/>
                </a:solidFill>
              </a:rPr>
              <a:t>:</a:t>
            </a:r>
            <a:r>
              <a:rPr lang="en-US" sz="2800" dirty="0">
                <a:solidFill>
                  <a:srgbClr val="FFC000"/>
                </a:solidFill>
              </a:rPr>
              <a:t>budget[40.000]</a:t>
            </a:r>
          </a:p>
          <a:p>
            <a:endParaRPr lang="en-US" sz="2800" dirty="0">
              <a:solidFill>
                <a:schemeClr val="accent2">
                  <a:lumMod val="20000"/>
                  <a:lumOff val="80000"/>
                </a:schemeClr>
              </a:solidFill>
            </a:endParaRPr>
          </a:p>
          <a:p>
            <a:endParaRPr lang="en-US" sz="2800" dirty="0">
              <a:solidFill>
                <a:schemeClr val="accent2">
                  <a:lumMod val="20000"/>
                  <a:lumOff val="80000"/>
                </a:schemeClr>
              </a:solidFill>
            </a:endParaRPr>
          </a:p>
          <a:p>
            <a:r>
              <a:rPr lang="en-US" sz="2800" dirty="0">
                <a:solidFill>
                  <a:schemeClr val="accent2">
                    <a:lumMod val="20000"/>
                    <a:lumOff val="80000"/>
                  </a:schemeClr>
                </a:solidFill>
              </a:rPr>
              <a:t>We will begin to manufacture the system, where the hardware will be combined with the design and write the code to run the system, use the algorithm, and use programmers and developers.</a:t>
            </a:r>
          </a:p>
          <a:p>
            <a:endParaRPr lang="ar-EG" dirty="0"/>
          </a:p>
        </p:txBody>
      </p:sp>
    </p:spTree>
    <p:extLst>
      <p:ext uri="{BB962C8B-B14F-4D97-AF65-F5344CB8AC3E}">
        <p14:creationId xmlns:p14="http://schemas.microsoft.com/office/powerpoint/2010/main" val="312168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0F5BBA-B65D-46C7-A59B-9C6EC8DFBA13}"/>
              </a:ext>
            </a:extLst>
          </p:cNvPr>
          <p:cNvSpPr>
            <a:spLocks noGrp="1"/>
          </p:cNvSpPr>
          <p:nvPr>
            <p:ph type="body" sz="quarter" idx="11"/>
          </p:nvPr>
        </p:nvSpPr>
        <p:spPr>
          <a:xfrm>
            <a:off x="3768436" y="1514764"/>
            <a:ext cx="8423564" cy="5343236"/>
          </a:xfrm>
        </p:spPr>
        <p:txBody>
          <a:bodyPr/>
          <a:lstStyle/>
          <a:p>
            <a:pPr algn="l"/>
            <a:br>
              <a:rPr lang="en-US" sz="1800" dirty="0">
                <a:solidFill>
                  <a:schemeClr val="bg2">
                    <a:lumMod val="50000"/>
                  </a:schemeClr>
                </a:solidFill>
              </a:rPr>
            </a:br>
            <a:r>
              <a:rPr lang="en-US" sz="1800" dirty="0">
                <a:solidFill>
                  <a:schemeClr val="bg2">
                    <a:lumMod val="50000"/>
                  </a:schemeClr>
                </a:solidFill>
              </a:rPr>
              <a:t>*</a:t>
            </a:r>
            <a:r>
              <a:rPr lang="en-US" sz="2800" dirty="0">
                <a:solidFill>
                  <a:schemeClr val="accent1"/>
                </a:solidFill>
              </a:rPr>
              <a:t>The objectives of the project are:</a:t>
            </a:r>
          </a:p>
          <a:p>
            <a:pPr algn="l"/>
            <a:r>
              <a:rPr lang="en-US" sz="2000" dirty="0">
                <a:solidFill>
                  <a:schemeClr val="accent2">
                    <a:lumMod val="20000"/>
                    <a:lumOff val="80000"/>
                  </a:schemeClr>
                </a:solidFill>
              </a:rPr>
              <a:t>*The medicines used do not have adverse side effects on the client .   </a:t>
            </a:r>
          </a:p>
          <a:p>
            <a:pPr algn="l"/>
            <a:br>
              <a:rPr lang="en-US" sz="2000" dirty="0">
                <a:solidFill>
                  <a:schemeClr val="accent2">
                    <a:lumMod val="20000"/>
                    <a:lumOff val="80000"/>
                  </a:schemeClr>
                </a:solidFill>
              </a:rPr>
            </a:br>
            <a:r>
              <a:rPr lang="en-US" sz="2000" dirty="0">
                <a:solidFill>
                  <a:schemeClr val="accent2">
                    <a:lumMod val="20000"/>
                    <a:lumOff val="80000"/>
                  </a:schemeClr>
                </a:solidFill>
              </a:rPr>
              <a:t>*The cosmetics used do not need medical supervision, meaning that they are safe.</a:t>
            </a:r>
            <a:endParaRPr lang="ar-EG" sz="2000" dirty="0">
              <a:solidFill>
                <a:schemeClr val="accent2">
                  <a:lumMod val="20000"/>
                  <a:lumOff val="80000"/>
                </a:schemeClr>
              </a:solidFill>
            </a:endParaRPr>
          </a:p>
          <a:p>
            <a:pPr algn="l"/>
            <a:br>
              <a:rPr lang="en-US" sz="2000" dirty="0">
                <a:solidFill>
                  <a:schemeClr val="accent2">
                    <a:lumMod val="20000"/>
                    <a:lumOff val="80000"/>
                  </a:schemeClr>
                </a:solidFill>
              </a:rPr>
            </a:br>
            <a:r>
              <a:rPr lang="en-US" sz="2000" dirty="0">
                <a:solidFill>
                  <a:schemeClr val="accent2">
                    <a:lumMod val="20000"/>
                    <a:lumOff val="80000"/>
                  </a:schemeClr>
                </a:solidFill>
              </a:rPr>
              <a:t>*The used vending machines are available in more than one place (such as the mall) later on, so the customer does not have to go to a particular pharmacy to ask about cosmetics, for example.</a:t>
            </a:r>
            <a:endParaRPr lang="ar-EG" sz="2000" dirty="0">
              <a:solidFill>
                <a:schemeClr val="accent2">
                  <a:lumMod val="20000"/>
                  <a:lumOff val="80000"/>
                </a:schemeClr>
              </a:solidFill>
            </a:endParaRPr>
          </a:p>
          <a:p>
            <a:pPr algn="l"/>
            <a:br>
              <a:rPr lang="en-US" sz="2000" dirty="0">
                <a:solidFill>
                  <a:schemeClr val="accent2">
                    <a:lumMod val="20000"/>
                    <a:lumOff val="80000"/>
                  </a:schemeClr>
                </a:solidFill>
              </a:rPr>
            </a:br>
            <a:r>
              <a:rPr lang="en-US" sz="2000" dirty="0">
                <a:solidFill>
                  <a:schemeClr val="accent2">
                    <a:lumMod val="20000"/>
                    <a:lumOff val="80000"/>
                  </a:schemeClr>
                </a:solidFill>
              </a:rPr>
              <a:t>*And in the light of Corona, it will be safe because the process of buying and selling is between the customer and the machine only.</a:t>
            </a:r>
            <a:endParaRPr lang="ar-EG" sz="2000" dirty="0">
              <a:solidFill>
                <a:schemeClr val="accent2">
                  <a:lumMod val="20000"/>
                  <a:lumOff val="80000"/>
                </a:schemeClr>
              </a:solidFill>
            </a:endParaRPr>
          </a:p>
          <a:p>
            <a:pPr algn="l"/>
            <a:endParaRPr lang="en-US" sz="2000" dirty="0">
              <a:solidFill>
                <a:srgbClr val="6B2929"/>
              </a:solidFill>
            </a:endParaRPr>
          </a:p>
          <a:p>
            <a:pPr algn="l"/>
            <a:endParaRPr lang="ar-EG" dirty="0"/>
          </a:p>
        </p:txBody>
      </p:sp>
      <p:sp>
        <p:nvSpPr>
          <p:cNvPr id="3" name="Title 2">
            <a:extLst>
              <a:ext uri="{FF2B5EF4-FFF2-40B4-BE49-F238E27FC236}">
                <a16:creationId xmlns:a16="http://schemas.microsoft.com/office/drawing/2014/main" id="{DBAF5731-F3BE-45B9-8A64-AF7DECAF6EBE}"/>
              </a:ext>
            </a:extLst>
          </p:cNvPr>
          <p:cNvSpPr>
            <a:spLocks noGrp="1"/>
          </p:cNvSpPr>
          <p:nvPr>
            <p:ph type="title"/>
          </p:nvPr>
        </p:nvSpPr>
        <p:spPr>
          <a:xfrm>
            <a:off x="3897746" y="166255"/>
            <a:ext cx="7591888" cy="1246909"/>
          </a:xfrm>
        </p:spPr>
        <p:txBody>
          <a:bodyPr>
            <a:normAutofit/>
          </a:bodyPr>
          <a:lstStyle/>
          <a:p>
            <a:pPr algn="ctr"/>
            <a:r>
              <a:rPr lang="en-US" sz="3600" dirty="0">
                <a:effectLst/>
                <a:latin typeface="Calibri" panose="020F0502020204030204" pitchFamily="34" charset="0"/>
                <a:ea typeface="Calibri" panose="020F0502020204030204" pitchFamily="34" charset="0"/>
              </a:rPr>
              <a:t>Project scope statement</a:t>
            </a:r>
            <a:br>
              <a:rPr lang="ar-EG" sz="3600" dirty="0">
                <a:effectLst/>
                <a:latin typeface="Calibri" panose="020F0502020204030204" pitchFamily="34" charset="0"/>
                <a:ea typeface="Calibri" panose="020F0502020204030204" pitchFamily="34" charset="0"/>
              </a:rPr>
            </a:br>
            <a:endParaRPr lang="ar-EG" sz="3600" dirty="0"/>
          </a:p>
        </p:txBody>
      </p:sp>
    </p:spTree>
    <p:extLst>
      <p:ext uri="{BB962C8B-B14F-4D97-AF65-F5344CB8AC3E}">
        <p14:creationId xmlns:p14="http://schemas.microsoft.com/office/powerpoint/2010/main" val="59005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1ED6FB-2918-41EC-853F-4D9580DD7848}"/>
              </a:ext>
            </a:extLst>
          </p:cNvPr>
          <p:cNvSpPr>
            <a:spLocks noGrp="1"/>
          </p:cNvSpPr>
          <p:nvPr>
            <p:ph type="body" sz="quarter" idx="11"/>
          </p:nvPr>
        </p:nvSpPr>
        <p:spPr>
          <a:xfrm>
            <a:off x="3879274" y="1302327"/>
            <a:ext cx="8312726" cy="5555673"/>
          </a:xfrm>
        </p:spPr>
        <p:txBody>
          <a:bodyPr>
            <a:normAutofit/>
          </a:bodyPr>
          <a:lstStyle/>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The system is expected to succeed and will be applied to private hospitals as well as pharmacies because it is characterized by speed, reliability and safety. It also facilitates the purchase process for the buyer and saves time as well.</a:t>
            </a:r>
            <a:endParaRPr lang="ar-EG" sz="2800" dirty="0">
              <a:solidFill>
                <a:schemeClr val="accent2">
                  <a:lumMod val="20000"/>
                  <a:lumOff val="80000"/>
                </a:schemeClr>
              </a:solidFill>
            </a:endParaRPr>
          </a:p>
        </p:txBody>
      </p:sp>
      <p:sp>
        <p:nvSpPr>
          <p:cNvPr id="3" name="Title 2">
            <a:extLst>
              <a:ext uri="{FF2B5EF4-FFF2-40B4-BE49-F238E27FC236}">
                <a16:creationId xmlns:a16="http://schemas.microsoft.com/office/drawing/2014/main" id="{C3DA6935-8F21-4F56-9C94-A6F2F041B00D}"/>
              </a:ext>
            </a:extLst>
          </p:cNvPr>
          <p:cNvSpPr>
            <a:spLocks noGrp="1"/>
          </p:cNvSpPr>
          <p:nvPr>
            <p:ph type="title"/>
          </p:nvPr>
        </p:nvSpPr>
        <p:spPr>
          <a:xfrm>
            <a:off x="3777674" y="0"/>
            <a:ext cx="7711960" cy="1163781"/>
          </a:xfrm>
        </p:spPr>
        <p:txBody>
          <a:bodyPr>
            <a:normAutofit fontScale="90000"/>
          </a:bodyPr>
          <a:lstStyle/>
          <a:p>
            <a:pPr algn="ctr"/>
            <a:br>
              <a:rPr lang="en-US" sz="3200" dirty="0">
                <a:effectLst/>
                <a:latin typeface="Calibri" panose="020F0502020204030204" pitchFamily="34" charset="0"/>
                <a:ea typeface="Calibri" panose="020F0502020204030204" pitchFamily="34" charset="0"/>
              </a:rPr>
            </a:br>
            <a:r>
              <a:rPr lang="en-US" sz="3200" dirty="0">
                <a:solidFill>
                  <a:schemeClr val="accent1"/>
                </a:solidFill>
                <a:effectLst/>
                <a:latin typeface="Calibri" panose="020F0502020204030204" pitchFamily="34" charset="0"/>
                <a:ea typeface="Calibri" panose="020F0502020204030204" pitchFamily="34" charset="0"/>
              </a:rPr>
              <a:t>*Assumptions</a:t>
            </a:r>
            <a:br>
              <a:rPr lang="ar-EG" sz="3200" dirty="0">
                <a:effectLst/>
                <a:latin typeface="Calibri" panose="020F0502020204030204" pitchFamily="34" charset="0"/>
                <a:ea typeface="Calibri" panose="020F0502020204030204" pitchFamily="34" charset="0"/>
              </a:rPr>
            </a:br>
            <a:endParaRPr lang="ar-EG" sz="3200" dirty="0"/>
          </a:p>
        </p:txBody>
      </p:sp>
    </p:spTree>
    <p:extLst>
      <p:ext uri="{BB962C8B-B14F-4D97-AF65-F5344CB8AC3E}">
        <p14:creationId xmlns:p14="http://schemas.microsoft.com/office/powerpoint/2010/main" val="343866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1EA9D-72BE-4AEB-8474-3E684A3E7A68}"/>
              </a:ext>
            </a:extLst>
          </p:cNvPr>
          <p:cNvSpPr>
            <a:spLocks noGrp="1"/>
          </p:cNvSpPr>
          <p:nvPr>
            <p:ph type="body" sz="quarter" idx="11"/>
          </p:nvPr>
        </p:nvSpPr>
        <p:spPr>
          <a:xfrm>
            <a:off x="3805382" y="1320801"/>
            <a:ext cx="8386618" cy="5403272"/>
          </a:xfrm>
        </p:spPr>
        <p:txBody>
          <a:bodyPr>
            <a:normAutofit/>
          </a:bodyPr>
          <a:lstStyle/>
          <a:p>
            <a:pPr algn="l"/>
            <a:endParaRPr lang="en-US" sz="2800" dirty="0">
              <a:solidFill>
                <a:schemeClr val="accent2">
                  <a:lumMod val="20000"/>
                  <a:lumOff val="80000"/>
                </a:schemeClr>
              </a:solidFill>
            </a:endParaRP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This project will be applied to private hospitals only, which will be equipped with a barcode feature to help the system read the prescription.</a:t>
            </a:r>
            <a:endParaRPr lang="ar-EG" sz="2800" dirty="0">
              <a:solidFill>
                <a:schemeClr val="accent2">
                  <a:lumMod val="20000"/>
                  <a:lumOff val="80000"/>
                </a:schemeClr>
              </a:solidFill>
            </a:endParaRPr>
          </a:p>
        </p:txBody>
      </p:sp>
      <p:sp>
        <p:nvSpPr>
          <p:cNvPr id="3" name="Title 2">
            <a:extLst>
              <a:ext uri="{FF2B5EF4-FFF2-40B4-BE49-F238E27FC236}">
                <a16:creationId xmlns:a16="http://schemas.microsoft.com/office/drawing/2014/main" id="{6E114FE5-E925-4CB2-B807-30DC47FA2FA3}"/>
              </a:ext>
            </a:extLst>
          </p:cNvPr>
          <p:cNvSpPr>
            <a:spLocks noGrp="1"/>
          </p:cNvSpPr>
          <p:nvPr>
            <p:ph type="title"/>
          </p:nvPr>
        </p:nvSpPr>
        <p:spPr>
          <a:xfrm>
            <a:off x="4072080" y="328033"/>
            <a:ext cx="6955735" cy="1189038"/>
          </a:xfrm>
        </p:spPr>
        <p:txBody>
          <a:bodyPr/>
          <a:lstStyle/>
          <a:p>
            <a:pPr algn="ctr"/>
            <a:r>
              <a:rPr lang="en-US" sz="2400" dirty="0">
                <a:solidFill>
                  <a:schemeClr val="accent1"/>
                </a:solidFill>
              </a:rPr>
              <a:t>Project exclusions</a:t>
            </a:r>
            <a:r>
              <a:rPr lang="ar-EG" sz="2400" dirty="0">
                <a:solidFill>
                  <a:schemeClr val="accent1"/>
                </a:solidFill>
              </a:rPr>
              <a:t>*</a:t>
            </a:r>
            <a:r>
              <a:rPr lang="en-US" dirty="0"/>
              <a:t>	</a:t>
            </a:r>
            <a:br>
              <a:rPr lang="en-US" dirty="0"/>
            </a:br>
            <a:endParaRPr lang="ar-EG" dirty="0"/>
          </a:p>
        </p:txBody>
      </p:sp>
    </p:spTree>
    <p:extLst>
      <p:ext uri="{BB962C8B-B14F-4D97-AF65-F5344CB8AC3E}">
        <p14:creationId xmlns:p14="http://schemas.microsoft.com/office/powerpoint/2010/main" val="422302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BE36BDB-DD4B-47BA-9424-103A2D56B5D3}"/>
              </a:ext>
            </a:extLst>
          </p:cNvPr>
          <p:cNvSpPr>
            <a:spLocks noGrp="1"/>
          </p:cNvSpPr>
          <p:nvPr>
            <p:ph type="body" sz="quarter" idx="11"/>
          </p:nvPr>
        </p:nvSpPr>
        <p:spPr>
          <a:xfrm>
            <a:off x="3860800" y="1905000"/>
            <a:ext cx="8183563" cy="4953000"/>
          </a:xfrm>
        </p:spPr>
        <p:txBody>
          <a:bodyPr/>
          <a:lstStyle/>
          <a:p>
            <a:r>
              <a:rPr lang="en-US" dirty="0"/>
              <a:t> </a:t>
            </a:r>
          </a:p>
          <a:p>
            <a:pPr algn="l"/>
            <a:r>
              <a:rPr lang="en-US" sz="2400" dirty="0">
                <a:solidFill>
                  <a:schemeClr val="accent2">
                    <a:lumMod val="20000"/>
                    <a:lumOff val="80000"/>
                  </a:schemeClr>
                </a:solidFill>
              </a:rPr>
              <a:t>*This project must be delivered within the specified budget .</a:t>
            </a:r>
          </a:p>
          <a:p>
            <a:pPr algn="l"/>
            <a:endParaRPr lang="en-US" sz="2400" dirty="0">
              <a:solidFill>
                <a:schemeClr val="accent2">
                  <a:lumMod val="20000"/>
                  <a:lumOff val="80000"/>
                </a:schemeClr>
              </a:solidFill>
            </a:endParaRPr>
          </a:p>
          <a:p>
            <a:pPr algn="l"/>
            <a:endParaRPr lang="en-US" sz="2400" dirty="0">
              <a:solidFill>
                <a:schemeClr val="accent2">
                  <a:lumMod val="20000"/>
                  <a:lumOff val="80000"/>
                </a:schemeClr>
              </a:solidFill>
            </a:endParaRPr>
          </a:p>
          <a:p>
            <a:pPr algn="l"/>
            <a:r>
              <a:rPr lang="en-US" sz="2400" dirty="0">
                <a:solidFill>
                  <a:schemeClr val="accent2">
                    <a:lumMod val="20000"/>
                    <a:lumOff val="80000"/>
                  </a:schemeClr>
                </a:solidFill>
              </a:rPr>
              <a:t>*this project must be delivered At the appointed time</a:t>
            </a:r>
          </a:p>
          <a:p>
            <a:pPr algn="l"/>
            <a:r>
              <a:rPr lang="en-US" sz="2400" dirty="0">
                <a:solidFill>
                  <a:schemeClr val="accent2">
                    <a:lumMod val="20000"/>
                    <a:lumOff val="80000"/>
                  </a:schemeClr>
                </a:solidFill>
              </a:rPr>
              <a:t>*The medicines used are naturally documented and do not have serious harm</a:t>
            </a:r>
            <a:endParaRPr lang="ar-EG" sz="2400" dirty="0">
              <a:solidFill>
                <a:schemeClr val="accent2">
                  <a:lumMod val="20000"/>
                  <a:lumOff val="80000"/>
                </a:schemeClr>
              </a:solidFill>
            </a:endParaRPr>
          </a:p>
        </p:txBody>
      </p:sp>
      <p:sp>
        <p:nvSpPr>
          <p:cNvPr id="5" name="Title 2">
            <a:extLst>
              <a:ext uri="{FF2B5EF4-FFF2-40B4-BE49-F238E27FC236}">
                <a16:creationId xmlns:a16="http://schemas.microsoft.com/office/drawing/2014/main" id="{C0B766C6-A8DB-46C9-9E12-BCBDDBB565D2}"/>
              </a:ext>
            </a:extLst>
          </p:cNvPr>
          <p:cNvSpPr>
            <a:spLocks noGrp="1"/>
          </p:cNvSpPr>
          <p:nvPr>
            <p:ph type="title"/>
          </p:nvPr>
        </p:nvSpPr>
        <p:spPr>
          <a:xfrm>
            <a:off x="4229100" y="318077"/>
            <a:ext cx="6956425" cy="1189038"/>
          </a:xfrm>
        </p:spPr>
        <p:txBody>
          <a:bodyPr>
            <a:normAutofit/>
          </a:bodyPr>
          <a:lstStyle/>
          <a:p>
            <a:pPr algn="ctr"/>
            <a:r>
              <a:rPr lang="en-US" sz="2800" kern="1400" spc="25" dirty="0">
                <a:solidFill>
                  <a:schemeClr val="accent1"/>
                </a:solidFill>
                <a:effectLst/>
                <a:latin typeface="Cambria" panose="02040503050406030204" pitchFamily="18" charset="0"/>
                <a:ea typeface="Times New Roman" panose="02020603050405020304" pitchFamily="18" charset="0"/>
                <a:cs typeface="Times New Roman" panose="02020603050405020304" pitchFamily="18" charset="0"/>
              </a:rPr>
              <a:t>Constraints</a:t>
            </a:r>
            <a:r>
              <a:rPr lang="ar-EG" sz="2800" kern="1400" spc="25" dirty="0">
                <a:solidFill>
                  <a:schemeClr val="accent1"/>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ar-EG" sz="2800" dirty="0">
              <a:solidFill>
                <a:schemeClr val="accent1"/>
              </a:solidFill>
            </a:endParaRPr>
          </a:p>
        </p:txBody>
      </p:sp>
    </p:spTree>
    <p:extLst>
      <p:ext uri="{BB962C8B-B14F-4D97-AF65-F5344CB8AC3E}">
        <p14:creationId xmlns:p14="http://schemas.microsoft.com/office/powerpoint/2010/main" val="243914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D7C8439E-C409-4A86-A43F-B7D6BA57B045}"/>
              </a:ext>
            </a:extLst>
          </p:cNvPr>
          <p:cNvGraphicFramePr/>
          <p:nvPr>
            <p:extLst>
              <p:ext uri="{D42A27DB-BD31-4B8C-83A1-F6EECF244321}">
                <p14:modId xmlns:p14="http://schemas.microsoft.com/office/powerpoint/2010/main" val="98064753"/>
              </p:ext>
            </p:extLst>
          </p:nvPr>
        </p:nvGraphicFramePr>
        <p:xfrm>
          <a:off x="212437" y="18473"/>
          <a:ext cx="11637818" cy="6547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 11">
            <a:extLst>
              <a:ext uri="{FF2B5EF4-FFF2-40B4-BE49-F238E27FC236}">
                <a16:creationId xmlns:a16="http://schemas.microsoft.com/office/drawing/2014/main" id="{5EC8E071-4092-490E-B5D5-D36437250B43}"/>
              </a:ext>
            </a:extLst>
          </p:cNvPr>
          <p:cNvGraphicFramePr>
            <a:graphicFrameLocks noGrp="1"/>
          </p:cNvGraphicFramePr>
          <p:nvPr>
            <p:extLst>
              <p:ext uri="{D42A27DB-BD31-4B8C-83A1-F6EECF244321}">
                <p14:modId xmlns:p14="http://schemas.microsoft.com/office/powerpoint/2010/main" val="3833555976"/>
              </p:ext>
            </p:extLst>
          </p:nvPr>
        </p:nvGraphicFramePr>
        <p:xfrm>
          <a:off x="415637" y="239374"/>
          <a:ext cx="1496290" cy="462589"/>
        </p:xfrm>
        <a:graphic>
          <a:graphicData uri="http://schemas.openxmlformats.org/drawingml/2006/table">
            <a:tbl>
              <a:tblPr rtl="1" firstRow="1" bandRow="1">
                <a:tableStyleId>{5C22544A-7EE6-4342-B048-85BDC9FD1C3A}</a:tableStyleId>
              </a:tblPr>
              <a:tblGrid>
                <a:gridCol w="1496290">
                  <a:extLst>
                    <a:ext uri="{9D8B030D-6E8A-4147-A177-3AD203B41FA5}">
                      <a16:colId xmlns:a16="http://schemas.microsoft.com/office/drawing/2014/main" val="3278496781"/>
                    </a:ext>
                  </a:extLst>
                </a:gridCol>
              </a:tblGrid>
              <a:tr h="462589">
                <a:tc>
                  <a:txBody>
                    <a:bodyPr/>
                    <a:lstStyle/>
                    <a:p>
                      <a:pPr algn="ctr" rtl="1"/>
                      <a:r>
                        <a:rPr lang="en-US" dirty="0">
                          <a:solidFill>
                            <a:srgbClr val="FFC000"/>
                          </a:solidFill>
                        </a:rPr>
                        <a:t>WBS</a:t>
                      </a:r>
                      <a:endParaRPr lang="ar-EG" dirty="0">
                        <a:solidFill>
                          <a:srgbClr val="FFC000"/>
                        </a:solidFill>
                      </a:endParaRPr>
                    </a:p>
                  </a:txBody>
                  <a:tcPr/>
                </a:tc>
                <a:extLst>
                  <a:ext uri="{0D108BD9-81ED-4DB2-BD59-A6C34878D82A}">
                    <a16:rowId xmlns:a16="http://schemas.microsoft.com/office/drawing/2014/main" val="3816167983"/>
                  </a:ext>
                </a:extLst>
              </a:tr>
            </a:tbl>
          </a:graphicData>
        </a:graphic>
      </p:graphicFrame>
    </p:spTree>
    <p:extLst>
      <p:ext uri="{BB962C8B-B14F-4D97-AF65-F5344CB8AC3E}">
        <p14:creationId xmlns:p14="http://schemas.microsoft.com/office/powerpoint/2010/main" val="183323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B1034A-3D52-4C63-800A-F9AD5FD410DA}"/>
              </a:ext>
            </a:extLst>
          </p:cNvPr>
          <p:cNvSpPr>
            <a:spLocks noGrp="1"/>
          </p:cNvSpPr>
          <p:nvPr>
            <p:ph type="body" sz="quarter" idx="11"/>
          </p:nvPr>
        </p:nvSpPr>
        <p:spPr>
          <a:xfrm>
            <a:off x="3805382" y="1904999"/>
            <a:ext cx="8386617" cy="4953001"/>
          </a:xfrm>
        </p:spPr>
        <p:txBody>
          <a:bodyPr>
            <a:normAutofit/>
          </a:bodyPr>
          <a:lstStyle/>
          <a:p>
            <a:pPr algn="l"/>
            <a:r>
              <a:rPr lang="en-US" sz="2800" dirty="0">
                <a:solidFill>
                  <a:srgbClr val="002060"/>
                </a:solidFill>
              </a:rPr>
              <a:t>CODE OF ACCOUNTS NUMBER</a:t>
            </a:r>
            <a:endParaRPr lang="ar-EG" sz="2800" dirty="0">
              <a:solidFill>
                <a:srgbClr val="002060"/>
              </a:solidFill>
            </a:endParaRPr>
          </a:p>
          <a:p>
            <a:pPr algn="l"/>
            <a:endParaRPr lang="ar-EG" sz="2000" dirty="0">
              <a:solidFill>
                <a:schemeClr val="accent1"/>
              </a:solidFill>
            </a:endParaRPr>
          </a:p>
          <a:p>
            <a:pPr algn="l"/>
            <a:r>
              <a:rPr lang="en-US" sz="2000" dirty="0">
                <a:solidFill>
                  <a:schemeClr val="bg2"/>
                </a:solidFill>
              </a:rPr>
              <a:t>1.1hardware requirement</a:t>
            </a:r>
            <a:endParaRPr lang="ar-EG" sz="2000" dirty="0">
              <a:solidFill>
                <a:schemeClr val="bg2"/>
              </a:solidFill>
            </a:endParaRPr>
          </a:p>
          <a:p>
            <a:pPr algn="l"/>
            <a:r>
              <a:rPr lang="en-US" sz="2000" dirty="0"/>
              <a:t>1.2scanner</a:t>
            </a:r>
          </a:p>
          <a:p>
            <a:pPr algn="l"/>
            <a:r>
              <a:rPr lang="en-US" sz="2000" dirty="0"/>
              <a:t>1.3Large space</a:t>
            </a:r>
          </a:p>
          <a:p>
            <a:pPr algn="l"/>
            <a:r>
              <a:rPr lang="en-US" sz="2000" dirty="0"/>
              <a:t>1.4sensors</a:t>
            </a:r>
          </a:p>
          <a:p>
            <a:pPr algn="l"/>
            <a:r>
              <a:rPr lang="en-US" sz="2000" dirty="0"/>
              <a:t>1.5Inventory motoring system</a:t>
            </a:r>
          </a:p>
          <a:p>
            <a:pPr algn="l"/>
            <a:r>
              <a:rPr lang="en-US" sz="2000" dirty="0"/>
              <a:t>1.6Central microprocess</a:t>
            </a:r>
            <a:endParaRPr lang="ar-EG" sz="2000" dirty="0"/>
          </a:p>
          <a:p>
            <a:pPr algn="l"/>
            <a:endParaRPr lang="ar-EG" sz="2000" dirty="0"/>
          </a:p>
          <a:p>
            <a:pPr algn="l"/>
            <a:endParaRPr lang="ar-EG" sz="2000" dirty="0"/>
          </a:p>
          <a:p>
            <a:pPr algn="l"/>
            <a:endParaRPr lang="ar-EG" sz="2000" dirty="0"/>
          </a:p>
          <a:p>
            <a:pPr algn="l"/>
            <a:endParaRPr lang="ar-EG" sz="2000" dirty="0"/>
          </a:p>
          <a:p>
            <a:pPr algn="l"/>
            <a:endParaRPr lang="ar-EG" sz="2000" dirty="0">
              <a:solidFill>
                <a:schemeClr val="accent5"/>
              </a:solidFill>
            </a:endParaRPr>
          </a:p>
          <a:p>
            <a:pPr algn="l"/>
            <a:endParaRPr lang="ar-EG" sz="2000" dirty="0">
              <a:solidFill>
                <a:schemeClr val="accent1"/>
              </a:solidFill>
            </a:endParaRPr>
          </a:p>
        </p:txBody>
      </p:sp>
      <p:sp>
        <p:nvSpPr>
          <p:cNvPr id="3" name="Title 2">
            <a:extLst>
              <a:ext uri="{FF2B5EF4-FFF2-40B4-BE49-F238E27FC236}">
                <a16:creationId xmlns:a16="http://schemas.microsoft.com/office/drawing/2014/main" id="{B702B4E0-0E3D-4460-9BB8-12BDBBB31CB9}"/>
              </a:ext>
            </a:extLst>
          </p:cNvPr>
          <p:cNvSpPr>
            <a:spLocks noGrp="1"/>
          </p:cNvSpPr>
          <p:nvPr>
            <p:ph type="title"/>
          </p:nvPr>
        </p:nvSpPr>
        <p:spPr/>
        <p:txBody>
          <a:bodyPr>
            <a:normAutofit/>
          </a:bodyPr>
          <a:lstStyle/>
          <a:p>
            <a:pPr algn="ctr"/>
            <a:r>
              <a:rPr lang="en-US" sz="2800" dirty="0"/>
              <a:t>WBS DICTIONARY</a:t>
            </a:r>
            <a:endParaRPr lang="ar-EG" sz="2800" dirty="0"/>
          </a:p>
        </p:txBody>
      </p:sp>
    </p:spTree>
    <p:extLst>
      <p:ext uri="{BB962C8B-B14F-4D97-AF65-F5344CB8AC3E}">
        <p14:creationId xmlns:p14="http://schemas.microsoft.com/office/powerpoint/2010/main" val="367918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6B6C20-AE40-4905-98D4-71A456B13BA8}"/>
              </a:ext>
            </a:extLst>
          </p:cNvPr>
          <p:cNvSpPr>
            <a:spLocks noGrp="1"/>
          </p:cNvSpPr>
          <p:nvPr>
            <p:ph type="body" sz="quarter" idx="11"/>
          </p:nvPr>
        </p:nvSpPr>
        <p:spPr>
          <a:xfrm>
            <a:off x="3916217" y="166255"/>
            <a:ext cx="8192655" cy="6807200"/>
          </a:xfrm>
        </p:spPr>
        <p:txBody>
          <a:bodyPr/>
          <a:lstStyle/>
          <a:p>
            <a:pPr algn="l"/>
            <a:r>
              <a:rPr lang="en-US" sz="2800" dirty="0">
                <a:solidFill>
                  <a:schemeClr val="bg2"/>
                </a:solidFill>
              </a:rPr>
              <a:t>1.2.1design</a:t>
            </a:r>
          </a:p>
          <a:p>
            <a:pPr algn="l"/>
            <a:r>
              <a:rPr lang="en-US" sz="2800" dirty="0"/>
              <a:t>1.2.2.Design of the machine</a:t>
            </a:r>
            <a:endParaRPr lang="ar-EG" sz="2800" dirty="0"/>
          </a:p>
          <a:p>
            <a:pPr algn="l"/>
            <a:r>
              <a:rPr lang="en-US" sz="2800" dirty="0"/>
              <a:t>1.2.3Design of the user interface</a:t>
            </a:r>
            <a:endParaRPr lang="ar-EG" sz="2800" dirty="0"/>
          </a:p>
          <a:p>
            <a:pPr algn="l"/>
            <a:r>
              <a:rPr lang="en-US" sz="2800" dirty="0"/>
              <a:t>1.2.4Design of storage space</a:t>
            </a:r>
            <a:endParaRPr lang="ar-EG" sz="2800" dirty="0"/>
          </a:p>
          <a:p>
            <a:pPr algn="l"/>
            <a:r>
              <a:rPr lang="en-US" sz="2800" dirty="0"/>
              <a:t>1.2.5Design of pill singulation system</a:t>
            </a:r>
            <a:endParaRPr lang="ar-EG" sz="2800" dirty="0"/>
          </a:p>
          <a:p>
            <a:pPr algn="l"/>
            <a:endParaRPr lang="ar-EG" sz="2800" dirty="0"/>
          </a:p>
          <a:p>
            <a:pPr algn="l"/>
            <a:r>
              <a:rPr lang="en-US" sz="2400" dirty="0">
                <a:solidFill>
                  <a:schemeClr val="bg2"/>
                </a:solidFill>
              </a:rPr>
              <a:t>1.3.1machine operating system(OS)</a:t>
            </a:r>
            <a:endParaRPr lang="ar-EG" sz="2400" dirty="0">
              <a:solidFill>
                <a:schemeClr val="bg2"/>
              </a:solidFill>
            </a:endParaRPr>
          </a:p>
          <a:p>
            <a:pPr algn="l"/>
            <a:endParaRPr lang="ar-EG" sz="2400" dirty="0">
              <a:solidFill>
                <a:schemeClr val="bg2"/>
              </a:solidFill>
            </a:endParaRPr>
          </a:p>
          <a:p>
            <a:pPr algn="l"/>
            <a:r>
              <a:rPr lang="en-US" dirty="0"/>
              <a:t>I1.3.2ntegration hardware with design</a:t>
            </a:r>
            <a:endParaRPr lang="ar-EG" dirty="0"/>
          </a:p>
          <a:p>
            <a:pPr algn="l"/>
            <a:r>
              <a:rPr lang="en-US" dirty="0"/>
              <a:t>1.3.3coding </a:t>
            </a:r>
            <a:endParaRPr lang="ar-EG" dirty="0"/>
          </a:p>
          <a:p>
            <a:pPr algn="l"/>
            <a:r>
              <a:rPr lang="en-US" dirty="0"/>
              <a:t>1.3.4algorithm</a:t>
            </a:r>
          </a:p>
          <a:p>
            <a:pPr algn="l"/>
            <a:endParaRPr lang="ar-EG" dirty="0"/>
          </a:p>
          <a:p>
            <a:pPr algn="l"/>
            <a:r>
              <a:rPr lang="en-US" dirty="0">
                <a:solidFill>
                  <a:schemeClr val="bg2"/>
                </a:solidFill>
              </a:rPr>
              <a:t>1.4.1FULL TEST</a:t>
            </a:r>
            <a:endParaRPr lang="ar-EG" dirty="0">
              <a:solidFill>
                <a:schemeClr val="bg2"/>
              </a:solidFill>
            </a:endParaRPr>
          </a:p>
          <a:p>
            <a:pPr algn="l"/>
            <a:endParaRPr lang="ar-EG" dirty="0"/>
          </a:p>
          <a:p>
            <a:pPr algn="l"/>
            <a:endParaRPr lang="ar-EG" dirty="0">
              <a:solidFill>
                <a:schemeClr val="bg2"/>
              </a:solidFill>
            </a:endParaRPr>
          </a:p>
          <a:p>
            <a:endParaRPr lang="ar-EG" dirty="0"/>
          </a:p>
        </p:txBody>
      </p:sp>
    </p:spTree>
    <p:extLst>
      <p:ext uri="{BB962C8B-B14F-4D97-AF65-F5344CB8AC3E}">
        <p14:creationId xmlns:p14="http://schemas.microsoft.com/office/powerpoint/2010/main" val="392016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DEF08-F88D-400C-88D7-A2CFC6DA25E9}"/>
              </a:ext>
            </a:extLst>
          </p:cNvPr>
          <p:cNvSpPr>
            <a:spLocks noGrp="1"/>
          </p:cNvSpPr>
          <p:nvPr>
            <p:ph type="body" sz="quarter" idx="11"/>
          </p:nvPr>
        </p:nvSpPr>
        <p:spPr>
          <a:xfrm>
            <a:off x="3910519" y="1361873"/>
            <a:ext cx="8281481" cy="5505855"/>
          </a:xfrm>
        </p:spPr>
        <p:txBody>
          <a:bodyPr>
            <a:normAutofit/>
          </a:bodyPr>
          <a:lstStyle/>
          <a:p>
            <a:pPr algn="l"/>
            <a:r>
              <a:rPr lang="en-US" sz="2800" dirty="0">
                <a:solidFill>
                  <a:schemeClr val="accent4"/>
                </a:solidFill>
              </a:rPr>
              <a:t>[1] hardware requirement</a:t>
            </a:r>
            <a:r>
              <a:rPr lang="en-US" sz="2800" dirty="0"/>
              <a:t> </a:t>
            </a:r>
          </a:p>
          <a:p>
            <a:pPr algn="l"/>
            <a:r>
              <a:rPr lang="en-US" sz="2000" dirty="0">
                <a:solidFill>
                  <a:schemeClr val="accent2">
                    <a:lumMod val="20000"/>
                    <a:lumOff val="80000"/>
                  </a:schemeClr>
                </a:solidFill>
              </a:rPr>
              <a:t>A scanner is manufactured that reads the prescription, and has a servo drug</a:t>
            </a:r>
          </a:p>
          <a:p>
            <a:pPr algn="l"/>
            <a:r>
              <a:rPr lang="en-US" sz="2000" dirty="0">
                <a:solidFill>
                  <a:schemeClr val="accent2">
                    <a:lumMod val="20000"/>
                    <a:lumOff val="80000"/>
                  </a:schemeClr>
                </a:solidFill>
              </a:rPr>
              <a:t> dispensing.</a:t>
            </a:r>
          </a:p>
          <a:p>
            <a:pPr algn="l"/>
            <a:r>
              <a:rPr lang="en-US" sz="2000" dirty="0">
                <a:solidFill>
                  <a:schemeClr val="accent2">
                    <a:lumMod val="20000"/>
                    <a:lumOff val="80000"/>
                  </a:schemeClr>
                </a:solidFill>
              </a:rPr>
              <a:t>It has a large space for storing medicines.</a:t>
            </a:r>
          </a:p>
          <a:p>
            <a:pPr algn="l"/>
            <a:endParaRPr lang="ar-EG" sz="2000" dirty="0">
              <a:solidFill>
                <a:schemeClr val="accent2">
                  <a:lumMod val="20000"/>
                  <a:lumOff val="80000"/>
                </a:schemeClr>
              </a:solidFill>
            </a:endParaRPr>
          </a:p>
          <a:p>
            <a:pPr algn="l"/>
            <a:r>
              <a:rPr lang="en-US" sz="2000" dirty="0">
                <a:solidFill>
                  <a:schemeClr val="accent2">
                    <a:lumMod val="20000"/>
                    <a:lumOff val="80000"/>
                  </a:schemeClr>
                </a:solidFill>
              </a:rPr>
              <a:t>It also includes an inventory control system to keep track of inventory</a:t>
            </a:r>
          </a:p>
          <a:p>
            <a:pPr algn="l"/>
            <a:endParaRPr lang="en-US" sz="2000" dirty="0">
              <a:solidFill>
                <a:schemeClr val="accent2">
                  <a:lumMod val="20000"/>
                  <a:lumOff val="80000"/>
                </a:schemeClr>
              </a:solidFill>
            </a:endParaRPr>
          </a:p>
          <a:p>
            <a:pPr algn="l"/>
            <a:r>
              <a:rPr lang="en-US" sz="2000" dirty="0">
                <a:solidFill>
                  <a:schemeClr val="accent2">
                    <a:lumMod val="20000"/>
                    <a:lumOff val="80000"/>
                  </a:schemeClr>
                </a:solidFill>
              </a:rPr>
              <a:t>Contains a central microprocessor Monitors all systems, programmer and</a:t>
            </a:r>
          </a:p>
          <a:p>
            <a:pPr algn="l"/>
            <a:r>
              <a:rPr lang="en-US" sz="2000" dirty="0">
                <a:solidFill>
                  <a:schemeClr val="accent2">
                    <a:lumMod val="20000"/>
                    <a:lumOff val="80000"/>
                  </a:schemeClr>
                </a:solidFill>
              </a:rPr>
              <a:t>receiver for input from the user through the scanner, and operates and controls all components needed to dispense medication requested by the user.</a:t>
            </a:r>
            <a:endParaRPr lang="ar-EG" sz="2000" dirty="0">
              <a:solidFill>
                <a:schemeClr val="accent2">
                  <a:lumMod val="20000"/>
                  <a:lumOff val="80000"/>
                </a:schemeClr>
              </a:solidFill>
            </a:endParaRPr>
          </a:p>
        </p:txBody>
      </p:sp>
      <p:sp>
        <p:nvSpPr>
          <p:cNvPr id="3" name="Title 2">
            <a:extLst>
              <a:ext uri="{FF2B5EF4-FFF2-40B4-BE49-F238E27FC236}">
                <a16:creationId xmlns:a16="http://schemas.microsoft.com/office/drawing/2014/main" id="{76F0A3EE-C467-43B1-B42A-A8EDCD9C7BC1}"/>
              </a:ext>
            </a:extLst>
          </p:cNvPr>
          <p:cNvSpPr>
            <a:spLocks noGrp="1"/>
          </p:cNvSpPr>
          <p:nvPr>
            <p:ph type="title"/>
          </p:nvPr>
        </p:nvSpPr>
        <p:spPr>
          <a:xfrm>
            <a:off x="4222208" y="463041"/>
            <a:ext cx="6955735" cy="889104"/>
          </a:xfrm>
        </p:spPr>
        <p:txBody>
          <a:bodyPr>
            <a:normAutofit/>
          </a:bodyPr>
          <a:lstStyle/>
          <a:p>
            <a:r>
              <a:rPr lang="en-US" sz="2400" dirty="0">
                <a:solidFill>
                  <a:srgbClr val="002060"/>
                </a:solidFill>
              </a:rPr>
              <a:t>DESCRIPTION OF THE WBS ELEMENTS</a:t>
            </a:r>
            <a:endParaRPr lang="ar-EG" sz="2400" dirty="0">
              <a:solidFill>
                <a:srgbClr val="002060"/>
              </a:solidFill>
            </a:endParaRPr>
          </a:p>
        </p:txBody>
      </p:sp>
    </p:spTree>
    <p:extLst>
      <p:ext uri="{BB962C8B-B14F-4D97-AF65-F5344CB8AC3E}">
        <p14:creationId xmlns:p14="http://schemas.microsoft.com/office/powerpoint/2010/main" val="118601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90A344-CCE6-4685-B858-D31CC91DAD30}"/>
              </a:ext>
            </a:extLst>
          </p:cNvPr>
          <p:cNvSpPr>
            <a:spLocks noGrp="1"/>
          </p:cNvSpPr>
          <p:nvPr>
            <p:ph type="body" sz="quarter" idx="11"/>
          </p:nvPr>
        </p:nvSpPr>
        <p:spPr>
          <a:xfrm>
            <a:off x="3754877" y="0"/>
            <a:ext cx="8437123" cy="6935821"/>
          </a:xfrm>
        </p:spPr>
        <p:txBody>
          <a:bodyPr/>
          <a:lstStyle/>
          <a:p>
            <a:pPr algn="l"/>
            <a:endParaRPr lang="en-US" sz="2800" dirty="0">
              <a:solidFill>
                <a:schemeClr val="accent4"/>
              </a:solidFill>
            </a:endParaRPr>
          </a:p>
          <a:p>
            <a:pPr algn="l"/>
            <a:r>
              <a:rPr lang="en-US" sz="2800" dirty="0">
                <a:solidFill>
                  <a:schemeClr val="accent4"/>
                </a:solidFill>
              </a:rPr>
              <a:t>2]design :</a:t>
            </a:r>
          </a:p>
          <a:p>
            <a:pPr algn="l"/>
            <a:endParaRPr lang="en-US" sz="2800" dirty="0">
              <a:solidFill>
                <a:schemeClr val="accent4"/>
              </a:solidFill>
            </a:endParaRPr>
          </a:p>
          <a:p>
            <a:pPr algn="l"/>
            <a:r>
              <a:rPr lang="en-US" sz="2800" dirty="0">
                <a:solidFill>
                  <a:schemeClr val="accent4"/>
                </a:solidFill>
              </a:rPr>
              <a:t> </a:t>
            </a:r>
            <a:r>
              <a:rPr lang="en-US" sz="2800" dirty="0">
                <a:solidFill>
                  <a:schemeClr val="accent2">
                    <a:lumMod val="20000"/>
                    <a:lumOff val="80000"/>
                  </a:schemeClr>
                </a:solidFill>
              </a:rPr>
              <a:t>The design of the machines will be manufactured</a:t>
            </a: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from where:</a:t>
            </a: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-Design of the machine</a:t>
            </a:r>
          </a:p>
          <a:p>
            <a:pPr algn="l"/>
            <a:r>
              <a:rPr lang="en-US" sz="2800" dirty="0">
                <a:solidFill>
                  <a:schemeClr val="accent2">
                    <a:lumMod val="20000"/>
                    <a:lumOff val="80000"/>
                  </a:schemeClr>
                </a:solidFill>
              </a:rPr>
              <a:t>-Design of the user interface</a:t>
            </a:r>
          </a:p>
          <a:p>
            <a:pPr algn="l"/>
            <a:r>
              <a:rPr lang="en-US" sz="2800" dirty="0">
                <a:solidFill>
                  <a:schemeClr val="accent2">
                    <a:lumMod val="20000"/>
                    <a:lumOff val="80000"/>
                  </a:schemeClr>
                </a:solidFill>
              </a:rPr>
              <a:t>-Design of storage space</a:t>
            </a:r>
          </a:p>
          <a:p>
            <a:pPr algn="l"/>
            <a:r>
              <a:rPr lang="en-US" sz="2800" dirty="0">
                <a:solidFill>
                  <a:schemeClr val="accent2">
                    <a:lumMod val="20000"/>
                    <a:lumOff val="80000"/>
                  </a:schemeClr>
                </a:solidFill>
              </a:rPr>
              <a:t>-Design of pill singulation system</a:t>
            </a:r>
          </a:p>
          <a:p>
            <a:endParaRPr lang="ar-EG" dirty="0"/>
          </a:p>
        </p:txBody>
      </p:sp>
    </p:spTree>
    <p:extLst>
      <p:ext uri="{BB962C8B-B14F-4D97-AF65-F5344CB8AC3E}">
        <p14:creationId xmlns:p14="http://schemas.microsoft.com/office/powerpoint/2010/main" val="241598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0A292E-4AF6-4E79-8C2E-64B9DD462D1E}"/>
              </a:ext>
            </a:extLst>
          </p:cNvPr>
          <p:cNvSpPr>
            <a:spLocks noGrp="1"/>
          </p:cNvSpPr>
          <p:nvPr>
            <p:ph type="body" sz="quarter" idx="11"/>
          </p:nvPr>
        </p:nvSpPr>
        <p:spPr>
          <a:xfrm>
            <a:off x="3823854" y="1681018"/>
            <a:ext cx="8137237" cy="5186218"/>
          </a:xfrm>
        </p:spPr>
        <p:txBody>
          <a:bodyPr>
            <a:normAutofit/>
          </a:bodyPr>
          <a:lstStyle/>
          <a:p>
            <a:pPr algn="l"/>
            <a:r>
              <a:rPr lang="en-US" sz="3200" dirty="0">
                <a:solidFill>
                  <a:schemeClr val="accent2">
                    <a:lumMod val="20000"/>
                    <a:lumOff val="80000"/>
                  </a:schemeClr>
                </a:solidFill>
              </a:rPr>
              <a:t>Saving time and facilitating the process of buying medicines while maintaining health and distance in the presence of the Corona virus</a:t>
            </a:r>
            <a:endParaRPr lang="ar-EG" sz="3200" dirty="0">
              <a:solidFill>
                <a:schemeClr val="accent2">
                  <a:lumMod val="20000"/>
                  <a:lumOff val="80000"/>
                </a:schemeClr>
              </a:solidFill>
            </a:endParaRPr>
          </a:p>
        </p:txBody>
      </p:sp>
      <p:sp>
        <p:nvSpPr>
          <p:cNvPr id="3" name="Title 2">
            <a:extLst>
              <a:ext uri="{FF2B5EF4-FFF2-40B4-BE49-F238E27FC236}">
                <a16:creationId xmlns:a16="http://schemas.microsoft.com/office/drawing/2014/main" id="{DCFAB449-24AA-4AFC-A6CE-09B085471EFC}"/>
              </a:ext>
            </a:extLst>
          </p:cNvPr>
          <p:cNvSpPr>
            <a:spLocks noGrp="1"/>
          </p:cNvSpPr>
          <p:nvPr>
            <p:ph type="title"/>
          </p:nvPr>
        </p:nvSpPr>
        <p:spPr>
          <a:xfrm>
            <a:off x="3823854" y="226433"/>
            <a:ext cx="7434869" cy="1189038"/>
          </a:xfrm>
        </p:spPr>
        <p:txBody>
          <a:bodyPr>
            <a:normAutofit fontScale="90000"/>
          </a:bodyPr>
          <a:lstStyle/>
          <a:p>
            <a:pPr algn="ctr"/>
            <a:br>
              <a:rPr lang="en-US" sz="3100" kern="1400" spc="25" dirty="0">
                <a:effectLst/>
                <a:latin typeface="Cambria" panose="02040503050406030204" pitchFamily="18" charset="0"/>
                <a:ea typeface="Times New Roman" panose="02020603050405020304" pitchFamily="18" charset="0"/>
                <a:cs typeface="Times New Roman" panose="02020603050405020304" pitchFamily="18" charset="0"/>
              </a:rPr>
            </a:br>
            <a:r>
              <a:rPr lang="en-US" sz="3100" kern="1400" spc="25" dirty="0">
                <a:effectLst/>
                <a:latin typeface="Cambria" panose="02040503050406030204" pitchFamily="18" charset="0"/>
                <a:ea typeface="Times New Roman" panose="02020603050405020304" pitchFamily="18" charset="0"/>
                <a:cs typeface="Times New Roman" panose="02020603050405020304" pitchFamily="18" charset="0"/>
              </a:rPr>
              <a:t>Purpose of the project</a:t>
            </a:r>
            <a:r>
              <a:rPr lang="en-US" sz="3100" b="1" kern="1400" spc="25" dirty="0">
                <a:effectLst/>
                <a:latin typeface="Cambria" panose="02040503050406030204" pitchFamily="18" charset="0"/>
                <a:ea typeface="Times New Roman" panose="02020603050405020304" pitchFamily="18" charset="0"/>
                <a:cs typeface="Times New Roman" panose="02020603050405020304" pitchFamily="18" charset="0"/>
              </a:rPr>
              <a:t>:</a:t>
            </a:r>
            <a:br>
              <a:rPr lang="ar-EG" sz="2800" b="1" kern="1400" spc="25"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br>
            <a:endParaRPr lang="ar-EG" sz="2800" dirty="0"/>
          </a:p>
        </p:txBody>
      </p:sp>
    </p:spTree>
    <p:extLst>
      <p:ext uri="{BB962C8B-B14F-4D97-AF65-F5344CB8AC3E}">
        <p14:creationId xmlns:p14="http://schemas.microsoft.com/office/powerpoint/2010/main" val="196228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98DA58-9330-4153-9932-A973A046DB7C}"/>
              </a:ext>
            </a:extLst>
          </p:cNvPr>
          <p:cNvSpPr>
            <a:spLocks noGrp="1"/>
          </p:cNvSpPr>
          <p:nvPr>
            <p:ph type="body" sz="quarter" idx="11"/>
          </p:nvPr>
        </p:nvSpPr>
        <p:spPr>
          <a:xfrm>
            <a:off x="3813243" y="0"/>
            <a:ext cx="8378757" cy="6760723"/>
          </a:xfrm>
        </p:spPr>
        <p:txBody>
          <a:bodyPr/>
          <a:lstStyle/>
          <a:p>
            <a:pPr algn="l"/>
            <a:endParaRPr lang="en-US" sz="1800" dirty="0">
              <a:solidFill>
                <a:schemeClr val="accent4"/>
              </a:solidFill>
            </a:endParaRPr>
          </a:p>
          <a:p>
            <a:pPr algn="l"/>
            <a:endParaRPr lang="en-US" dirty="0">
              <a:solidFill>
                <a:schemeClr val="accent4"/>
              </a:solidFill>
            </a:endParaRPr>
          </a:p>
          <a:p>
            <a:pPr algn="l"/>
            <a:endParaRPr lang="en-US" sz="1800" dirty="0">
              <a:solidFill>
                <a:schemeClr val="accent4"/>
              </a:solidFill>
            </a:endParaRPr>
          </a:p>
          <a:p>
            <a:pPr algn="l"/>
            <a:r>
              <a:rPr lang="en-US" dirty="0">
                <a:solidFill>
                  <a:schemeClr val="accent4"/>
                </a:solidFill>
              </a:rPr>
              <a:t> </a:t>
            </a:r>
            <a:r>
              <a:rPr lang="en-US" sz="2800" dirty="0">
                <a:solidFill>
                  <a:schemeClr val="accent4"/>
                </a:solidFill>
              </a:rPr>
              <a:t>[3]machine operating system(OS)</a:t>
            </a:r>
          </a:p>
          <a:p>
            <a:pPr algn="l"/>
            <a:endParaRPr lang="en-US" sz="1800" dirty="0">
              <a:solidFill>
                <a:schemeClr val="accent4"/>
              </a:solidFill>
            </a:endParaRP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We will begin to manufacture the system, where the hardware will be combined with the design and write the code to run the system, use the algorithm, and use programmers and developers.</a:t>
            </a:r>
          </a:p>
          <a:p>
            <a:endParaRPr lang="ar-EG" dirty="0"/>
          </a:p>
        </p:txBody>
      </p:sp>
    </p:spTree>
    <p:extLst>
      <p:ext uri="{BB962C8B-B14F-4D97-AF65-F5344CB8AC3E}">
        <p14:creationId xmlns:p14="http://schemas.microsoft.com/office/powerpoint/2010/main" val="151291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7D5935-5D07-4F94-92A2-CB1599013B95}"/>
              </a:ext>
            </a:extLst>
          </p:cNvPr>
          <p:cNvSpPr>
            <a:spLocks noGrp="1"/>
          </p:cNvSpPr>
          <p:nvPr>
            <p:ph type="body" sz="quarter" idx="11"/>
          </p:nvPr>
        </p:nvSpPr>
        <p:spPr>
          <a:xfrm>
            <a:off x="3813243" y="194553"/>
            <a:ext cx="7676391" cy="6215975"/>
          </a:xfrm>
        </p:spPr>
        <p:txBody>
          <a:bodyPr>
            <a:normAutofit/>
          </a:bodyPr>
          <a:lstStyle/>
          <a:p>
            <a:pPr algn="l"/>
            <a:r>
              <a:rPr lang="en-US" sz="3600" dirty="0">
                <a:solidFill>
                  <a:schemeClr val="accent3"/>
                </a:solidFill>
              </a:rPr>
              <a:t>   </a:t>
            </a:r>
          </a:p>
          <a:p>
            <a:pPr algn="l"/>
            <a:r>
              <a:rPr lang="en-US" sz="2000" dirty="0"/>
              <a:t>**RESPONSIBLE OF THE WBS</a:t>
            </a:r>
            <a:endParaRPr lang="en-US" sz="2000" dirty="0">
              <a:solidFill>
                <a:schemeClr val="accent3"/>
              </a:solidFill>
            </a:endParaRPr>
          </a:p>
          <a:p>
            <a:pPr algn="l"/>
            <a:r>
              <a:rPr lang="en-US" sz="2000" dirty="0">
                <a:solidFill>
                  <a:schemeClr val="accent3"/>
                </a:solidFill>
              </a:rPr>
              <a:t>MINISTRY OF HEALTH </a:t>
            </a:r>
          </a:p>
          <a:p>
            <a:pPr algn="l"/>
            <a:r>
              <a:rPr lang="en-US" sz="2000" dirty="0">
                <a:solidFill>
                  <a:schemeClr val="accent3"/>
                </a:solidFill>
              </a:rPr>
              <a:t>And </a:t>
            </a:r>
            <a:r>
              <a:rPr lang="en-US" sz="2000" dirty="0" err="1">
                <a:solidFill>
                  <a:schemeClr val="accent3"/>
                </a:solidFill>
              </a:rPr>
              <a:t>eng</a:t>
            </a:r>
            <a:r>
              <a:rPr lang="en-US" sz="2000" dirty="0">
                <a:solidFill>
                  <a:schemeClr val="accent3"/>
                </a:solidFill>
              </a:rPr>
              <a:t> /Mohamed </a:t>
            </a:r>
            <a:r>
              <a:rPr lang="en-US" sz="2000" dirty="0" err="1">
                <a:solidFill>
                  <a:schemeClr val="accent3"/>
                </a:solidFill>
              </a:rPr>
              <a:t>mokhtar</a:t>
            </a:r>
            <a:endParaRPr lang="en-US" sz="2000" dirty="0">
              <a:solidFill>
                <a:schemeClr val="accent3"/>
              </a:solidFill>
            </a:endParaRPr>
          </a:p>
          <a:p>
            <a:pPr algn="l"/>
            <a:endParaRPr lang="en-US" sz="3600" dirty="0">
              <a:solidFill>
                <a:schemeClr val="accent3"/>
              </a:solidFill>
            </a:endParaRPr>
          </a:p>
          <a:p>
            <a:pPr algn="l"/>
            <a:r>
              <a:rPr lang="en-US" sz="2400" dirty="0"/>
              <a:t>COST TO CREAT THE WBS</a:t>
            </a:r>
            <a:endParaRPr lang="ar-EG" sz="2400" dirty="0"/>
          </a:p>
          <a:p>
            <a:pPr algn="l"/>
            <a:r>
              <a:rPr lang="en-US" sz="2400" dirty="0">
                <a:solidFill>
                  <a:schemeClr val="accent4"/>
                </a:solidFill>
              </a:rPr>
              <a:t>100.000</a:t>
            </a:r>
            <a:endParaRPr lang="ar-EG" sz="2400" dirty="0">
              <a:solidFill>
                <a:schemeClr val="accent4"/>
              </a:solidFill>
            </a:endParaRPr>
          </a:p>
          <a:p>
            <a:pPr algn="l"/>
            <a:endParaRPr lang="en-US" sz="2400" dirty="0"/>
          </a:p>
          <a:p>
            <a:pPr algn="l"/>
            <a:endParaRPr lang="ar-EG" sz="3600" dirty="0">
              <a:solidFill>
                <a:schemeClr val="accent3"/>
              </a:solidFill>
            </a:endParaRPr>
          </a:p>
        </p:txBody>
      </p:sp>
    </p:spTree>
    <p:extLst>
      <p:ext uri="{BB962C8B-B14F-4D97-AF65-F5344CB8AC3E}">
        <p14:creationId xmlns:p14="http://schemas.microsoft.com/office/powerpoint/2010/main" val="320892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AF2BD2-26CB-4C39-9669-EDD00B6129B9}"/>
              </a:ext>
            </a:extLst>
          </p:cNvPr>
          <p:cNvSpPr>
            <a:spLocks noGrp="1"/>
          </p:cNvSpPr>
          <p:nvPr>
            <p:ph type="body" sz="quarter" idx="12"/>
          </p:nvPr>
        </p:nvSpPr>
        <p:spPr>
          <a:xfrm>
            <a:off x="99652" y="1223676"/>
            <a:ext cx="12092348" cy="5158651"/>
          </a:xfrm>
        </p:spPr>
        <p:txBody>
          <a:bodyPr/>
          <a:lstStyle/>
          <a:p>
            <a:endParaRPr lang="ar-EG" dirty="0"/>
          </a:p>
        </p:txBody>
      </p:sp>
      <p:sp>
        <p:nvSpPr>
          <p:cNvPr id="7" name="Title 6">
            <a:extLst>
              <a:ext uri="{FF2B5EF4-FFF2-40B4-BE49-F238E27FC236}">
                <a16:creationId xmlns:a16="http://schemas.microsoft.com/office/drawing/2014/main" id="{D8FF8888-B4D9-4EA2-B1A9-E722AA82C20B}"/>
              </a:ext>
            </a:extLst>
          </p:cNvPr>
          <p:cNvSpPr>
            <a:spLocks noGrp="1"/>
          </p:cNvSpPr>
          <p:nvPr>
            <p:ph type="title"/>
          </p:nvPr>
        </p:nvSpPr>
        <p:spPr>
          <a:xfrm>
            <a:off x="0" y="466437"/>
            <a:ext cx="9141397" cy="430887"/>
          </a:xfrm>
        </p:spPr>
        <p:txBody>
          <a:bodyPr/>
          <a:lstStyle/>
          <a:p>
            <a:pPr algn="l"/>
            <a:r>
              <a:rPr lang="en-US" sz="2800" dirty="0">
                <a:solidFill>
                  <a:schemeClr val="accent1"/>
                </a:solidFill>
                <a:effectLst/>
                <a:latin typeface="Calibri" panose="020F0502020204030204" pitchFamily="34" charset="0"/>
                <a:ea typeface="Calibri" panose="020F0502020204030204" pitchFamily="34" charset="0"/>
              </a:rPr>
              <a:t>Responsibility Matrix</a:t>
            </a:r>
            <a:endParaRPr lang="ar-EG" sz="2800" dirty="0">
              <a:solidFill>
                <a:schemeClr val="accent1"/>
              </a:solidFill>
            </a:endParaRPr>
          </a:p>
        </p:txBody>
      </p:sp>
      <p:graphicFrame>
        <p:nvGraphicFramePr>
          <p:cNvPr id="11" name="Table 11">
            <a:extLst>
              <a:ext uri="{FF2B5EF4-FFF2-40B4-BE49-F238E27FC236}">
                <a16:creationId xmlns:a16="http://schemas.microsoft.com/office/drawing/2014/main" id="{DC5D9070-B3BB-4846-8828-387AAF7687E6}"/>
              </a:ext>
            </a:extLst>
          </p:cNvPr>
          <p:cNvGraphicFramePr>
            <a:graphicFrameLocks noGrp="1"/>
          </p:cNvGraphicFramePr>
          <p:nvPr>
            <p:extLst>
              <p:ext uri="{D42A27DB-BD31-4B8C-83A1-F6EECF244321}">
                <p14:modId xmlns:p14="http://schemas.microsoft.com/office/powerpoint/2010/main" val="405678733"/>
              </p:ext>
            </p:extLst>
          </p:nvPr>
        </p:nvGraphicFramePr>
        <p:xfrm>
          <a:off x="-106218" y="897324"/>
          <a:ext cx="12404435" cy="6591222"/>
        </p:xfrm>
        <a:graphic>
          <a:graphicData uri="http://schemas.openxmlformats.org/drawingml/2006/table">
            <a:tbl>
              <a:tblPr rtl="1" firstRow="1" bandRow="1">
                <a:tableStyleId>{5C22544A-7EE6-4342-B048-85BDC9FD1C3A}</a:tableStyleId>
              </a:tblPr>
              <a:tblGrid>
                <a:gridCol w="2480887">
                  <a:extLst>
                    <a:ext uri="{9D8B030D-6E8A-4147-A177-3AD203B41FA5}">
                      <a16:colId xmlns:a16="http://schemas.microsoft.com/office/drawing/2014/main" val="1318495374"/>
                    </a:ext>
                  </a:extLst>
                </a:gridCol>
                <a:gridCol w="2480887">
                  <a:extLst>
                    <a:ext uri="{9D8B030D-6E8A-4147-A177-3AD203B41FA5}">
                      <a16:colId xmlns:a16="http://schemas.microsoft.com/office/drawing/2014/main" val="63223689"/>
                    </a:ext>
                  </a:extLst>
                </a:gridCol>
                <a:gridCol w="2480887">
                  <a:extLst>
                    <a:ext uri="{9D8B030D-6E8A-4147-A177-3AD203B41FA5}">
                      <a16:colId xmlns:a16="http://schemas.microsoft.com/office/drawing/2014/main" val="464755051"/>
                    </a:ext>
                  </a:extLst>
                </a:gridCol>
                <a:gridCol w="2480887">
                  <a:extLst>
                    <a:ext uri="{9D8B030D-6E8A-4147-A177-3AD203B41FA5}">
                      <a16:colId xmlns:a16="http://schemas.microsoft.com/office/drawing/2014/main" val="1776582521"/>
                    </a:ext>
                  </a:extLst>
                </a:gridCol>
                <a:gridCol w="2480887">
                  <a:extLst>
                    <a:ext uri="{9D8B030D-6E8A-4147-A177-3AD203B41FA5}">
                      <a16:colId xmlns:a16="http://schemas.microsoft.com/office/drawing/2014/main" val="2644192556"/>
                    </a:ext>
                  </a:extLst>
                </a:gridCol>
              </a:tblGrid>
              <a:tr h="366179">
                <a:tc>
                  <a:txBody>
                    <a:bodyPr/>
                    <a:lstStyle/>
                    <a:p>
                      <a:pPr rtl="1"/>
                      <a:r>
                        <a:rPr lang="en-US" sz="1200" dirty="0"/>
                        <a:t>DEMINA        </a:t>
                      </a:r>
                      <a:endParaRPr lang="ar-EG" sz="1200" dirty="0"/>
                    </a:p>
                  </a:txBody>
                  <a:tcPr/>
                </a:tc>
                <a:tc>
                  <a:txBody>
                    <a:bodyPr/>
                    <a:lstStyle/>
                    <a:p>
                      <a:pPr rtl="1"/>
                      <a:r>
                        <a:rPr lang="en-US" sz="1200" dirty="0"/>
                        <a:t>MANAR NASR     </a:t>
                      </a:r>
                      <a:endParaRPr lang="ar-EG" sz="1200" dirty="0"/>
                    </a:p>
                  </a:txBody>
                  <a:tcPr/>
                </a:tc>
                <a:tc>
                  <a:txBody>
                    <a:bodyPr/>
                    <a:lstStyle/>
                    <a:p>
                      <a:pPr rtl="1"/>
                      <a:r>
                        <a:rPr lang="en-US" sz="1200" dirty="0"/>
                        <a:t>HALA REFAT     </a:t>
                      </a:r>
                      <a:endParaRPr lang="ar-EG" sz="1200" dirty="0"/>
                    </a:p>
                  </a:txBody>
                  <a:tcPr/>
                </a:tc>
                <a:tc>
                  <a:txBody>
                    <a:bodyPr/>
                    <a:lstStyle/>
                    <a:p>
                      <a:pPr rtl="1"/>
                      <a:r>
                        <a:rPr lang="en-US" sz="1200" dirty="0"/>
                        <a:t>HALA KHALID  </a:t>
                      </a:r>
                      <a:endParaRPr lang="ar-EG" sz="1200" dirty="0"/>
                    </a:p>
                  </a:txBody>
                  <a:tcPr/>
                </a:tc>
                <a:tc>
                  <a:txBody>
                    <a:bodyPr/>
                    <a:lstStyle/>
                    <a:p>
                      <a:pPr algn="ctr" rtl="1"/>
                      <a:r>
                        <a:rPr lang="en-US" sz="1200" dirty="0"/>
                        <a:t>TASK</a:t>
                      </a:r>
                      <a:endParaRPr lang="ar-EG" sz="1200" dirty="0"/>
                    </a:p>
                  </a:txBody>
                  <a:tcPr/>
                </a:tc>
                <a:extLst>
                  <a:ext uri="{0D108BD9-81ED-4DB2-BD59-A6C34878D82A}">
                    <a16:rowId xmlns:a16="http://schemas.microsoft.com/office/drawing/2014/main" val="2899928149"/>
                  </a:ext>
                </a:extLst>
              </a:tr>
              <a:tr h="366179">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solidFill>
                            <a:schemeClr val="accent5"/>
                          </a:solidFill>
                        </a:rPr>
                        <a:t>hardware requirement</a:t>
                      </a:r>
                      <a:endParaRPr lang="ar-EG" sz="1200" dirty="0">
                        <a:solidFill>
                          <a:schemeClr val="accent5"/>
                        </a:solidFill>
                      </a:endParaRPr>
                    </a:p>
                  </a:txBody>
                  <a:tcPr/>
                </a:tc>
                <a:extLst>
                  <a:ext uri="{0D108BD9-81ED-4DB2-BD59-A6C34878D82A}">
                    <a16:rowId xmlns:a16="http://schemas.microsoft.com/office/drawing/2014/main" val="1914643522"/>
                  </a:ext>
                </a:extLst>
              </a:tr>
              <a:tr h="366179">
                <a:tc>
                  <a:txBody>
                    <a:bodyPr/>
                    <a:lstStyle/>
                    <a:p>
                      <a:pPr algn="ctr" rtl="1"/>
                      <a:r>
                        <a:rPr lang="en-US" sz="1200" dirty="0"/>
                        <a:t>I</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scanner</a:t>
                      </a:r>
                      <a:endParaRPr lang="ar-EG" sz="1200" dirty="0"/>
                    </a:p>
                  </a:txBody>
                  <a:tcPr/>
                </a:tc>
                <a:extLst>
                  <a:ext uri="{0D108BD9-81ED-4DB2-BD59-A6C34878D82A}">
                    <a16:rowId xmlns:a16="http://schemas.microsoft.com/office/drawing/2014/main" val="2227801963"/>
                  </a:ext>
                </a:extLst>
              </a:tr>
              <a:tr h="366179">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I</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Large space</a:t>
                      </a:r>
                      <a:endParaRPr lang="ar-EG" sz="1200" dirty="0"/>
                    </a:p>
                  </a:txBody>
                  <a:tcPr/>
                </a:tc>
                <a:extLst>
                  <a:ext uri="{0D108BD9-81ED-4DB2-BD59-A6C34878D82A}">
                    <a16:rowId xmlns:a16="http://schemas.microsoft.com/office/drawing/2014/main" val="968470034"/>
                  </a:ext>
                </a:extLst>
              </a:tr>
              <a:tr h="366179">
                <a:tc>
                  <a:txBody>
                    <a:bodyPr/>
                    <a:lstStyle/>
                    <a:p>
                      <a:pPr algn="ctr" rtl="1"/>
                      <a:r>
                        <a:rPr lang="en-US" sz="1200" dirty="0"/>
                        <a:t>I</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sensors</a:t>
                      </a:r>
                      <a:endParaRPr lang="ar-EG" sz="1200" dirty="0"/>
                    </a:p>
                  </a:txBody>
                  <a:tcPr/>
                </a:tc>
                <a:extLst>
                  <a:ext uri="{0D108BD9-81ED-4DB2-BD59-A6C34878D82A}">
                    <a16:rowId xmlns:a16="http://schemas.microsoft.com/office/drawing/2014/main" val="2042403203"/>
                  </a:ext>
                </a:extLst>
              </a:tr>
              <a:tr h="366179">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Inventory motoring system</a:t>
                      </a:r>
                      <a:endParaRPr lang="ar-EG" sz="1200" dirty="0"/>
                    </a:p>
                  </a:txBody>
                  <a:tcPr/>
                </a:tc>
                <a:extLst>
                  <a:ext uri="{0D108BD9-81ED-4DB2-BD59-A6C34878D82A}">
                    <a16:rowId xmlns:a16="http://schemas.microsoft.com/office/drawing/2014/main" val="422885658"/>
                  </a:ext>
                </a:extLst>
              </a:tr>
              <a:tr h="366179">
                <a:tc>
                  <a:txBody>
                    <a:bodyPr/>
                    <a:lstStyle/>
                    <a:p>
                      <a:pPr algn="ctr" rtl="1"/>
                      <a:r>
                        <a:rPr lang="en-US" sz="1200" dirty="0"/>
                        <a:t>C</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Central microprocess</a:t>
                      </a:r>
                      <a:endParaRPr lang="ar-EG" sz="1200" dirty="0"/>
                    </a:p>
                  </a:txBody>
                  <a:tcPr/>
                </a:tc>
                <a:extLst>
                  <a:ext uri="{0D108BD9-81ED-4DB2-BD59-A6C34878D82A}">
                    <a16:rowId xmlns:a16="http://schemas.microsoft.com/office/drawing/2014/main" val="3760142607"/>
                  </a:ext>
                </a:extLst>
              </a:tr>
              <a:tr h="366179">
                <a:tc>
                  <a:txBody>
                    <a:bodyPr/>
                    <a:lstStyle/>
                    <a:p>
                      <a:pPr rtl="1"/>
                      <a:endParaRPr lang="ar-EG" sz="120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C</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solidFill>
                            <a:schemeClr val="accent5"/>
                          </a:solidFill>
                        </a:rPr>
                        <a:t>design</a:t>
                      </a:r>
                      <a:endParaRPr lang="ar-EG" sz="1200" dirty="0">
                        <a:solidFill>
                          <a:schemeClr val="accent5"/>
                        </a:solidFill>
                      </a:endParaRPr>
                    </a:p>
                  </a:txBody>
                  <a:tcPr/>
                </a:tc>
                <a:extLst>
                  <a:ext uri="{0D108BD9-81ED-4DB2-BD59-A6C34878D82A}">
                    <a16:rowId xmlns:a16="http://schemas.microsoft.com/office/drawing/2014/main" val="2939884007"/>
                  </a:ext>
                </a:extLst>
              </a:tr>
              <a:tr h="366179">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the machine</a:t>
                      </a:r>
                      <a:endParaRPr lang="ar-EG" sz="1200" dirty="0"/>
                    </a:p>
                  </a:txBody>
                  <a:tcPr/>
                </a:tc>
                <a:extLst>
                  <a:ext uri="{0D108BD9-81ED-4DB2-BD59-A6C34878D82A}">
                    <a16:rowId xmlns:a16="http://schemas.microsoft.com/office/drawing/2014/main" val="1518608990"/>
                  </a:ext>
                </a:extLst>
              </a:tr>
              <a:tr h="366179">
                <a:tc>
                  <a:txBody>
                    <a:bodyPr/>
                    <a:lstStyle/>
                    <a:p>
                      <a:pPr algn="ctr" rtl="1"/>
                      <a:r>
                        <a:rPr lang="en-US" sz="1200" dirty="0"/>
                        <a:t>S</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the user interface</a:t>
                      </a:r>
                      <a:endParaRPr lang="ar-EG" sz="1200" dirty="0"/>
                    </a:p>
                  </a:txBody>
                  <a:tcPr/>
                </a:tc>
                <a:extLst>
                  <a:ext uri="{0D108BD9-81ED-4DB2-BD59-A6C34878D82A}">
                    <a16:rowId xmlns:a16="http://schemas.microsoft.com/office/drawing/2014/main" val="3620323416"/>
                  </a:ext>
                </a:extLst>
              </a:tr>
              <a:tr h="366179">
                <a:tc>
                  <a:txBody>
                    <a:bodyPr/>
                    <a:lstStyle/>
                    <a:p>
                      <a:pPr algn="ctr" rtl="1"/>
                      <a:r>
                        <a:rPr lang="en-US" sz="1200" dirty="0"/>
                        <a:t>C</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storage space</a:t>
                      </a:r>
                      <a:endParaRPr lang="ar-EG" sz="1200" dirty="0"/>
                    </a:p>
                  </a:txBody>
                  <a:tcPr/>
                </a:tc>
                <a:extLst>
                  <a:ext uri="{0D108BD9-81ED-4DB2-BD59-A6C34878D82A}">
                    <a16:rowId xmlns:a16="http://schemas.microsoft.com/office/drawing/2014/main" val="2209688847"/>
                  </a:ext>
                </a:extLst>
              </a:tr>
              <a:tr h="366179">
                <a:tc>
                  <a:txBody>
                    <a:bodyPr/>
                    <a:lstStyle/>
                    <a:p>
                      <a:pPr algn="ctr" rtl="1"/>
                      <a:r>
                        <a:rPr lang="en-US" sz="1200" dirty="0"/>
                        <a:t>I</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Design of pill singulation system</a:t>
                      </a:r>
                      <a:endParaRPr lang="ar-EG" sz="1200" dirty="0"/>
                    </a:p>
                  </a:txBody>
                  <a:tcPr/>
                </a:tc>
                <a:extLst>
                  <a:ext uri="{0D108BD9-81ED-4DB2-BD59-A6C34878D82A}">
                    <a16:rowId xmlns:a16="http://schemas.microsoft.com/office/drawing/2014/main" val="1572375115"/>
                  </a:ext>
                </a:extLst>
              </a:tr>
              <a:tr h="366179">
                <a:tc>
                  <a:txBody>
                    <a:bodyPr/>
                    <a:lstStyle/>
                    <a:p>
                      <a:pPr algn="ctr" rtl="1"/>
                      <a:r>
                        <a:rPr lang="en-US" sz="1200" dirty="0"/>
                        <a:t>C</a:t>
                      </a:r>
                      <a:endParaRPr lang="ar-EG" sz="1200" dirty="0"/>
                    </a:p>
                  </a:txBody>
                  <a:tcPr/>
                </a:tc>
                <a:tc>
                  <a:txBody>
                    <a:bodyPr/>
                    <a:lstStyle/>
                    <a:p>
                      <a:pPr algn="ctr" rtl="1"/>
                      <a:r>
                        <a:rPr lang="en-US" sz="1200" dirty="0"/>
                        <a:t>I</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solidFill>
                            <a:schemeClr val="accent5"/>
                          </a:solidFill>
                        </a:rPr>
                        <a:t>machine operating system(OS)</a:t>
                      </a:r>
                      <a:endParaRPr lang="ar-EG" sz="1200" dirty="0">
                        <a:solidFill>
                          <a:schemeClr val="accent5"/>
                        </a:solidFill>
                      </a:endParaRPr>
                    </a:p>
                  </a:txBody>
                  <a:tcPr/>
                </a:tc>
                <a:extLst>
                  <a:ext uri="{0D108BD9-81ED-4DB2-BD59-A6C34878D82A}">
                    <a16:rowId xmlns:a16="http://schemas.microsoft.com/office/drawing/2014/main" val="1398435881"/>
                  </a:ext>
                </a:extLst>
              </a:tr>
              <a:tr h="366179">
                <a:tc>
                  <a:txBody>
                    <a:bodyPr/>
                    <a:lstStyle/>
                    <a:p>
                      <a:pPr algn="ctr" rtl="1"/>
                      <a:r>
                        <a:rPr lang="en-US" sz="1200" dirty="0"/>
                        <a:t>R</a:t>
                      </a:r>
                      <a:endParaRPr lang="ar-EG" sz="1200" dirty="0"/>
                    </a:p>
                  </a:txBody>
                  <a:tcPr/>
                </a:tc>
                <a:tc>
                  <a:txBody>
                    <a:bodyPr/>
                    <a:lstStyle/>
                    <a:p>
                      <a:pPr algn="ctr" rtl="1"/>
                      <a:r>
                        <a:rPr lang="en-US" sz="1200" dirty="0"/>
                        <a:t>I</a:t>
                      </a:r>
                      <a:endParaRPr lang="ar-EG" sz="1200" dirty="0"/>
                    </a:p>
                  </a:txBody>
                  <a:tcPr/>
                </a:tc>
                <a:tc>
                  <a:txBody>
                    <a:bodyPr/>
                    <a:lstStyle/>
                    <a:p>
                      <a:pPr algn="ctr" rtl="1"/>
                      <a:r>
                        <a:rPr lang="en-US" sz="1200" dirty="0"/>
                        <a:t>C</a:t>
                      </a:r>
                      <a:endParaRPr lang="ar-EG" sz="1200" dirty="0"/>
                    </a:p>
                  </a:txBody>
                  <a:tcPr/>
                </a:tc>
                <a:tc>
                  <a:txBody>
                    <a:bodyPr/>
                    <a:lstStyle/>
                    <a:p>
                      <a:pPr algn="ctr" rtl="1"/>
                      <a:r>
                        <a:rPr lang="en-US" sz="1200" dirty="0"/>
                        <a:t>S</a:t>
                      </a:r>
                      <a:endParaRPr lang="ar-EG"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integration hardware with design</a:t>
                      </a:r>
                      <a:endParaRPr lang="ar-EG" sz="1200" dirty="0"/>
                    </a:p>
                  </a:txBody>
                  <a:tcPr/>
                </a:tc>
                <a:extLst>
                  <a:ext uri="{0D108BD9-81ED-4DB2-BD59-A6C34878D82A}">
                    <a16:rowId xmlns:a16="http://schemas.microsoft.com/office/drawing/2014/main" val="366798868"/>
                  </a:ext>
                </a:extLst>
              </a:tr>
              <a:tr h="366179">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I</a:t>
                      </a:r>
                      <a:endParaRPr lang="ar-EG" sz="1200" dirty="0"/>
                    </a:p>
                  </a:txBody>
                  <a:tcPr/>
                </a:tc>
                <a:tc>
                  <a:txBody>
                    <a:bodyPr/>
                    <a:lstStyle/>
                    <a:p>
                      <a:pPr algn="ctr" rtl="1"/>
                      <a:r>
                        <a:rPr lang="en-US" sz="1200" dirty="0"/>
                        <a:t>R</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coding </a:t>
                      </a:r>
                      <a:endParaRPr lang="ar-EG" sz="1200" dirty="0"/>
                    </a:p>
                  </a:txBody>
                  <a:tcPr/>
                </a:tc>
                <a:extLst>
                  <a:ext uri="{0D108BD9-81ED-4DB2-BD59-A6C34878D82A}">
                    <a16:rowId xmlns:a16="http://schemas.microsoft.com/office/drawing/2014/main" val="1223490860"/>
                  </a:ext>
                </a:extLst>
              </a:tr>
              <a:tr h="366179">
                <a:tc>
                  <a:txBody>
                    <a:bodyPr/>
                    <a:lstStyle/>
                    <a:p>
                      <a:pPr algn="ctr" rtl="1"/>
                      <a:r>
                        <a:rPr lang="en-US" sz="1200" dirty="0"/>
                        <a:t>C</a:t>
                      </a:r>
                      <a:endParaRPr lang="ar-EG" sz="1200" dirty="0"/>
                    </a:p>
                  </a:txBody>
                  <a:tcPr/>
                </a:tc>
                <a:tc>
                  <a:txBody>
                    <a:bodyPr/>
                    <a:lstStyle/>
                    <a:p>
                      <a:pPr algn="ctr" rtl="1"/>
                      <a:r>
                        <a:rPr lang="en-US" sz="1200" dirty="0"/>
                        <a:t>R</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S</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Algorithm</a:t>
                      </a:r>
                      <a:endParaRPr lang="ar-EG" sz="1200" dirty="0"/>
                    </a:p>
                  </a:txBody>
                  <a:tcPr/>
                </a:tc>
                <a:extLst>
                  <a:ext uri="{0D108BD9-81ED-4DB2-BD59-A6C34878D82A}">
                    <a16:rowId xmlns:a16="http://schemas.microsoft.com/office/drawing/2014/main" val="436420789"/>
                  </a:ext>
                </a:extLst>
              </a:tr>
              <a:tr h="366179">
                <a:tc>
                  <a:txBody>
                    <a:bodyPr/>
                    <a:lstStyle/>
                    <a:p>
                      <a:pPr algn="ctr" rtl="1"/>
                      <a:r>
                        <a:rPr lang="en-US" sz="1200" dirty="0"/>
                        <a:t>S</a:t>
                      </a:r>
                      <a:endParaRPr lang="ar-EG" sz="1200" dirty="0"/>
                    </a:p>
                  </a:txBody>
                  <a:tcPr/>
                </a:tc>
                <a:tc>
                  <a:txBody>
                    <a:bodyPr/>
                    <a:lstStyle/>
                    <a:p>
                      <a:pPr algn="ctr" rtl="1"/>
                      <a:r>
                        <a:rPr lang="en-US" sz="1200" dirty="0"/>
                        <a:t>I</a:t>
                      </a:r>
                      <a:endParaRPr lang="ar-EG" sz="1200" dirty="0"/>
                    </a:p>
                  </a:txBody>
                  <a:tcPr/>
                </a:tc>
                <a:tc>
                  <a:txBody>
                    <a:bodyPr/>
                    <a:lstStyle/>
                    <a:p>
                      <a:pPr algn="ctr" rtl="1"/>
                      <a:r>
                        <a:rPr lang="en-US" sz="1200" dirty="0"/>
                        <a:t>S</a:t>
                      </a:r>
                      <a:endParaRPr lang="ar-EG" sz="1200" dirty="0"/>
                    </a:p>
                  </a:txBody>
                  <a:tcPr/>
                </a:tc>
                <a:tc>
                  <a:txBody>
                    <a:bodyPr/>
                    <a:lstStyle/>
                    <a:p>
                      <a:pPr algn="ctr" rtl="1"/>
                      <a:r>
                        <a:rPr lang="en-US" sz="1200" dirty="0"/>
                        <a:t>R</a:t>
                      </a:r>
                      <a:endParaRPr lang="ar-EG" sz="1200"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Full test</a:t>
                      </a:r>
                      <a:endParaRPr lang="ar-EG" sz="1200" dirty="0"/>
                    </a:p>
                  </a:txBody>
                  <a:tcPr/>
                </a:tc>
                <a:extLst>
                  <a:ext uri="{0D108BD9-81ED-4DB2-BD59-A6C34878D82A}">
                    <a16:rowId xmlns:a16="http://schemas.microsoft.com/office/drawing/2014/main" val="902919692"/>
                  </a:ext>
                </a:extLst>
              </a:tr>
              <a:tr h="366179">
                <a:tc>
                  <a:txBody>
                    <a:bodyPr/>
                    <a:lstStyle/>
                    <a:p>
                      <a:pPr rtl="1"/>
                      <a:endParaRPr lang="ar-EG" sz="1200"/>
                    </a:p>
                  </a:txBody>
                  <a:tcPr/>
                </a:tc>
                <a:tc>
                  <a:txBody>
                    <a:bodyPr/>
                    <a:lstStyle/>
                    <a:p>
                      <a:pPr rtl="1"/>
                      <a:endParaRPr lang="ar-EG" sz="1200"/>
                    </a:p>
                  </a:txBody>
                  <a:tcPr/>
                </a:tc>
                <a:tc>
                  <a:txBody>
                    <a:bodyPr/>
                    <a:lstStyle/>
                    <a:p>
                      <a:pPr rtl="1"/>
                      <a:endParaRPr lang="ar-EG" sz="1200" dirty="0"/>
                    </a:p>
                  </a:txBody>
                  <a:tcPr/>
                </a:tc>
                <a:tc>
                  <a:txBody>
                    <a:bodyPr/>
                    <a:lstStyle/>
                    <a:p>
                      <a:pPr rtl="1"/>
                      <a:endParaRPr lang="ar-EG" sz="1200" dirty="0"/>
                    </a:p>
                  </a:txBody>
                  <a:tcPr/>
                </a:tc>
                <a:tc>
                  <a:txBody>
                    <a:bodyPr/>
                    <a:lstStyle/>
                    <a:p>
                      <a:pPr rtl="1"/>
                      <a:endParaRPr lang="ar-EG" sz="1200" dirty="0"/>
                    </a:p>
                  </a:txBody>
                  <a:tcPr/>
                </a:tc>
                <a:extLst>
                  <a:ext uri="{0D108BD9-81ED-4DB2-BD59-A6C34878D82A}">
                    <a16:rowId xmlns:a16="http://schemas.microsoft.com/office/drawing/2014/main" val="4083786776"/>
                  </a:ext>
                </a:extLst>
              </a:tr>
            </a:tbl>
          </a:graphicData>
        </a:graphic>
      </p:graphicFrame>
    </p:spTree>
    <p:extLst>
      <p:ext uri="{BB962C8B-B14F-4D97-AF65-F5344CB8AC3E}">
        <p14:creationId xmlns:p14="http://schemas.microsoft.com/office/powerpoint/2010/main" val="5602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8B217-8B8F-44B3-9672-08707E0B31E0}"/>
              </a:ext>
            </a:extLst>
          </p:cNvPr>
          <p:cNvSpPr>
            <a:spLocks noGrp="1"/>
          </p:cNvSpPr>
          <p:nvPr>
            <p:ph type="body" sz="quarter" idx="13"/>
          </p:nvPr>
        </p:nvSpPr>
        <p:spPr>
          <a:xfrm>
            <a:off x="0" y="0"/>
            <a:ext cx="12192000" cy="6858000"/>
          </a:xfrm>
        </p:spPr>
        <p:txBody>
          <a:bodyPr/>
          <a:lstStyle/>
          <a:p>
            <a:endParaRPr lang="en-US" dirty="0"/>
          </a:p>
          <a:p>
            <a:r>
              <a:rPr lang="en-US" dirty="0"/>
              <a:t>  </a:t>
            </a:r>
            <a:r>
              <a:rPr lang="en-US" dirty="0">
                <a:solidFill>
                  <a:srgbClr val="002060"/>
                </a:solidFill>
              </a:rPr>
              <a:t>NETWORK:</a:t>
            </a:r>
            <a:endParaRPr lang="ar-EG" dirty="0">
              <a:solidFill>
                <a:srgbClr val="002060"/>
              </a:solidFill>
            </a:endParaRPr>
          </a:p>
        </p:txBody>
      </p:sp>
      <p:graphicFrame>
        <p:nvGraphicFramePr>
          <p:cNvPr id="5" name="Table 5">
            <a:extLst>
              <a:ext uri="{FF2B5EF4-FFF2-40B4-BE49-F238E27FC236}">
                <a16:creationId xmlns:a16="http://schemas.microsoft.com/office/drawing/2014/main" id="{8D4E9910-2F8B-4E2C-BA77-119A7E989765}"/>
              </a:ext>
            </a:extLst>
          </p:cNvPr>
          <p:cNvGraphicFramePr>
            <a:graphicFrameLocks noGrp="1"/>
          </p:cNvGraphicFramePr>
          <p:nvPr>
            <p:extLst>
              <p:ext uri="{D42A27DB-BD31-4B8C-83A1-F6EECF244321}">
                <p14:modId xmlns:p14="http://schemas.microsoft.com/office/powerpoint/2010/main" val="3042431898"/>
              </p:ext>
            </p:extLst>
          </p:nvPr>
        </p:nvGraphicFramePr>
        <p:xfrm>
          <a:off x="-27709" y="553720"/>
          <a:ext cx="12219709" cy="6394979"/>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1382965700"/>
                    </a:ext>
                  </a:extLst>
                </a:gridCol>
                <a:gridCol w="3048000">
                  <a:extLst>
                    <a:ext uri="{9D8B030D-6E8A-4147-A177-3AD203B41FA5}">
                      <a16:colId xmlns:a16="http://schemas.microsoft.com/office/drawing/2014/main" val="1970061533"/>
                    </a:ext>
                  </a:extLst>
                </a:gridCol>
                <a:gridCol w="3038764">
                  <a:extLst>
                    <a:ext uri="{9D8B030D-6E8A-4147-A177-3AD203B41FA5}">
                      <a16:colId xmlns:a16="http://schemas.microsoft.com/office/drawing/2014/main" val="1288523935"/>
                    </a:ext>
                  </a:extLst>
                </a:gridCol>
                <a:gridCol w="3084945">
                  <a:extLst>
                    <a:ext uri="{9D8B030D-6E8A-4147-A177-3AD203B41FA5}">
                      <a16:colId xmlns:a16="http://schemas.microsoft.com/office/drawing/2014/main" val="3926312592"/>
                    </a:ext>
                  </a:extLst>
                </a:gridCol>
              </a:tblGrid>
              <a:tr h="859444">
                <a:tc>
                  <a:txBody>
                    <a:bodyPr/>
                    <a:lstStyle/>
                    <a:p>
                      <a:pPr algn="ctr" rtl="1"/>
                      <a:r>
                        <a:rPr lang="en-US" dirty="0"/>
                        <a:t>activity time(week)</a:t>
                      </a:r>
                      <a:endParaRPr lang="ar-EG" dirty="0"/>
                    </a:p>
                  </a:txBody>
                  <a:tcPr/>
                </a:tc>
                <a:tc>
                  <a:txBody>
                    <a:bodyPr/>
                    <a:lstStyle/>
                    <a:p>
                      <a:pPr algn="ctr" rtl="1"/>
                      <a:r>
                        <a:rPr lang="en-US" dirty="0"/>
                        <a:t>preceding activity</a:t>
                      </a:r>
                      <a:endParaRPr lang="ar-EG" dirty="0"/>
                    </a:p>
                  </a:txBody>
                  <a:tcPr/>
                </a:tc>
                <a:tc>
                  <a:txBody>
                    <a:bodyPr/>
                    <a:lstStyle/>
                    <a:p>
                      <a:pPr algn="ctr" rtl="1"/>
                      <a:r>
                        <a:rPr lang="en-US" dirty="0"/>
                        <a:t>description</a:t>
                      </a:r>
                      <a:endParaRPr lang="ar-EG" dirty="0"/>
                    </a:p>
                  </a:txBody>
                  <a:tcPr/>
                </a:tc>
                <a:tc>
                  <a:txBody>
                    <a:bodyPr/>
                    <a:lstStyle/>
                    <a:p>
                      <a:pPr algn="ctr" rtl="1"/>
                      <a:r>
                        <a:rPr lang="en-US" dirty="0"/>
                        <a:t>ACTIVATY</a:t>
                      </a:r>
                      <a:endParaRPr lang="ar-EG" dirty="0"/>
                    </a:p>
                  </a:txBody>
                  <a:tcPr/>
                </a:tc>
                <a:extLst>
                  <a:ext uri="{0D108BD9-81ED-4DB2-BD59-A6C34878D82A}">
                    <a16:rowId xmlns:a16="http://schemas.microsoft.com/office/drawing/2014/main" val="685255906"/>
                  </a:ext>
                </a:extLst>
              </a:tr>
              <a:tr h="768748">
                <a:tc>
                  <a:txBody>
                    <a:bodyPr/>
                    <a:lstStyle/>
                    <a:p>
                      <a:pPr algn="ctr" rtl="1"/>
                      <a:r>
                        <a:rPr lang="en-US" dirty="0"/>
                        <a:t>2</a:t>
                      </a:r>
                      <a:endParaRPr lang="ar-EG" dirty="0"/>
                    </a:p>
                  </a:txBody>
                  <a:tcPr/>
                </a:tc>
                <a:tc>
                  <a:txBody>
                    <a:bodyPr/>
                    <a:lstStyle/>
                    <a:p>
                      <a:pPr algn="ctr" rtl="1"/>
                      <a:r>
                        <a:rPr lang="en-US" dirty="0"/>
                        <a:t>Non</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the machine</a:t>
                      </a:r>
                      <a:endParaRPr lang="ar-EG" sz="1200" dirty="0"/>
                    </a:p>
                    <a:p>
                      <a:pPr marL="0" marR="0" lvl="0" indent="0" algn="ctr" defTabSz="914400" rtl="1" eaLnBrk="1" fontAlgn="auto" latinLnBrk="0" hangingPunct="1">
                        <a:lnSpc>
                          <a:spcPct val="100000"/>
                        </a:lnSpc>
                        <a:spcBef>
                          <a:spcPts val="0"/>
                        </a:spcBef>
                        <a:spcAft>
                          <a:spcPts val="0"/>
                        </a:spcAft>
                        <a:buClrTx/>
                        <a:buSzTx/>
                        <a:buFontTx/>
                        <a:buNone/>
                        <a:tabLst/>
                        <a:defRPr/>
                      </a:pPr>
                      <a:endParaRPr lang="ar-EG" sz="1200" dirty="0">
                        <a:solidFill>
                          <a:schemeClr val="accent5"/>
                        </a:solidFill>
                      </a:endParaRPr>
                    </a:p>
                  </a:txBody>
                  <a:tcPr/>
                </a:tc>
                <a:tc>
                  <a:txBody>
                    <a:bodyPr/>
                    <a:lstStyle/>
                    <a:p>
                      <a:pPr algn="ctr" rtl="1"/>
                      <a:r>
                        <a:rPr lang="en-US" dirty="0"/>
                        <a:t>A</a:t>
                      </a:r>
                      <a:endParaRPr lang="ar-EG" dirty="0"/>
                    </a:p>
                  </a:txBody>
                  <a:tcPr/>
                </a:tc>
                <a:extLst>
                  <a:ext uri="{0D108BD9-81ED-4DB2-BD59-A6C34878D82A}">
                    <a16:rowId xmlns:a16="http://schemas.microsoft.com/office/drawing/2014/main" val="1909724238"/>
                  </a:ext>
                </a:extLst>
              </a:tr>
              <a:tr h="923047">
                <a:tc>
                  <a:txBody>
                    <a:bodyPr/>
                    <a:lstStyle/>
                    <a:p>
                      <a:pPr algn="ctr" rtl="1"/>
                      <a:r>
                        <a:rPr lang="en-US" dirty="0"/>
                        <a:t>6</a:t>
                      </a:r>
                      <a:endParaRPr lang="ar-EG" dirty="0"/>
                    </a:p>
                  </a:txBody>
                  <a:tcPr/>
                </a:tc>
                <a:tc>
                  <a:txBody>
                    <a:bodyPr/>
                    <a:lstStyle/>
                    <a:p>
                      <a:pPr algn="ctr" rtl="1"/>
                      <a:r>
                        <a:rPr lang="en-US" dirty="0"/>
                        <a:t>D</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Coding </a:t>
                      </a:r>
                      <a:endParaRPr lang="ar-EG" sz="1200" dirty="0"/>
                    </a:p>
                  </a:txBody>
                  <a:tcPr/>
                </a:tc>
                <a:tc>
                  <a:txBody>
                    <a:bodyPr/>
                    <a:lstStyle/>
                    <a:p>
                      <a:pPr algn="ctr" rtl="1"/>
                      <a:r>
                        <a:rPr lang="en-US" dirty="0"/>
                        <a:t>B</a:t>
                      </a:r>
                      <a:endParaRPr lang="ar-EG" dirty="0"/>
                    </a:p>
                  </a:txBody>
                  <a:tcPr/>
                </a:tc>
                <a:extLst>
                  <a:ext uri="{0D108BD9-81ED-4DB2-BD59-A6C34878D82A}">
                    <a16:rowId xmlns:a16="http://schemas.microsoft.com/office/drawing/2014/main" val="2197413910"/>
                  </a:ext>
                </a:extLst>
              </a:tr>
              <a:tr h="768748">
                <a:tc>
                  <a:txBody>
                    <a:bodyPr/>
                    <a:lstStyle/>
                    <a:p>
                      <a:pPr algn="ctr" rtl="1"/>
                      <a:r>
                        <a:rPr lang="en-US" dirty="0"/>
                        <a:t>4</a:t>
                      </a:r>
                      <a:endParaRPr lang="ar-EG" dirty="0"/>
                    </a:p>
                  </a:txBody>
                  <a:tcPr/>
                </a:tc>
                <a:tc>
                  <a:txBody>
                    <a:bodyPr/>
                    <a:lstStyle/>
                    <a:p>
                      <a:pPr algn="ctr" rtl="1"/>
                      <a:r>
                        <a:rPr lang="en-US" dirty="0"/>
                        <a:t>A</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storage space</a:t>
                      </a:r>
                      <a:endParaRPr lang="ar-EG" sz="1200" dirty="0"/>
                    </a:p>
                    <a:p>
                      <a:pPr marL="0" marR="0" lvl="0" indent="0" algn="ctr" defTabSz="914400" rtl="1" eaLnBrk="1" fontAlgn="auto" latinLnBrk="0" hangingPunct="1">
                        <a:lnSpc>
                          <a:spcPct val="100000"/>
                        </a:lnSpc>
                        <a:spcBef>
                          <a:spcPts val="0"/>
                        </a:spcBef>
                        <a:spcAft>
                          <a:spcPts val="0"/>
                        </a:spcAft>
                        <a:buClrTx/>
                        <a:buSzTx/>
                        <a:buFontTx/>
                        <a:buNone/>
                        <a:tabLst/>
                        <a:defRPr/>
                      </a:pPr>
                      <a:endParaRPr lang="ar-EG" sz="1200" dirty="0"/>
                    </a:p>
                  </a:txBody>
                  <a:tcPr/>
                </a:tc>
                <a:tc>
                  <a:txBody>
                    <a:bodyPr/>
                    <a:lstStyle/>
                    <a:p>
                      <a:pPr algn="ctr" rtl="1"/>
                      <a:r>
                        <a:rPr lang="en-US" dirty="0"/>
                        <a:t>C</a:t>
                      </a:r>
                      <a:endParaRPr lang="ar-EG" dirty="0"/>
                    </a:p>
                  </a:txBody>
                  <a:tcPr/>
                </a:tc>
                <a:extLst>
                  <a:ext uri="{0D108BD9-81ED-4DB2-BD59-A6C34878D82A}">
                    <a16:rowId xmlns:a16="http://schemas.microsoft.com/office/drawing/2014/main" val="4029126903"/>
                  </a:ext>
                </a:extLst>
              </a:tr>
              <a:tr h="768748">
                <a:tc>
                  <a:txBody>
                    <a:bodyPr/>
                    <a:lstStyle/>
                    <a:p>
                      <a:pPr algn="ctr" rtl="1"/>
                      <a:r>
                        <a:rPr lang="en-US" dirty="0"/>
                        <a:t>2</a:t>
                      </a:r>
                      <a:endParaRPr lang="ar-EG" dirty="0"/>
                    </a:p>
                  </a:txBody>
                  <a:tcPr/>
                </a:tc>
                <a:tc>
                  <a:txBody>
                    <a:bodyPr/>
                    <a:lstStyle/>
                    <a:p>
                      <a:pPr algn="ctr" rtl="1"/>
                      <a:r>
                        <a:rPr lang="en-US" dirty="0"/>
                        <a:t>G</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user interface </a:t>
                      </a:r>
                      <a:endParaRPr lang="ar-EG" sz="1200" dirty="0"/>
                    </a:p>
                  </a:txBody>
                  <a:tcPr/>
                </a:tc>
                <a:tc>
                  <a:txBody>
                    <a:bodyPr/>
                    <a:lstStyle/>
                    <a:p>
                      <a:pPr algn="ctr" rtl="1"/>
                      <a:r>
                        <a:rPr lang="en-US" dirty="0"/>
                        <a:t>D</a:t>
                      </a:r>
                      <a:endParaRPr lang="ar-EG" dirty="0"/>
                    </a:p>
                  </a:txBody>
                  <a:tcPr/>
                </a:tc>
                <a:extLst>
                  <a:ext uri="{0D108BD9-81ED-4DB2-BD59-A6C34878D82A}">
                    <a16:rowId xmlns:a16="http://schemas.microsoft.com/office/drawing/2014/main" val="1662887134"/>
                  </a:ext>
                </a:extLst>
              </a:tr>
              <a:tr h="768748">
                <a:tc>
                  <a:txBody>
                    <a:bodyPr/>
                    <a:lstStyle/>
                    <a:p>
                      <a:pPr algn="ctr" rtl="1"/>
                      <a:r>
                        <a:rPr lang="en-US" dirty="0"/>
                        <a:t>2</a:t>
                      </a:r>
                      <a:endParaRPr lang="ar-EG" dirty="0"/>
                    </a:p>
                  </a:txBody>
                  <a:tcPr/>
                </a:tc>
                <a:tc>
                  <a:txBody>
                    <a:bodyPr/>
                    <a:lstStyle/>
                    <a:p>
                      <a:pPr algn="ctr" rtl="1"/>
                      <a:r>
                        <a:rPr lang="en-US" dirty="0"/>
                        <a:t>C,G</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Scanner </a:t>
                      </a:r>
                      <a:endParaRPr lang="ar-EG" sz="1200" dirty="0"/>
                    </a:p>
                  </a:txBody>
                  <a:tcPr/>
                </a:tc>
                <a:tc>
                  <a:txBody>
                    <a:bodyPr/>
                    <a:lstStyle/>
                    <a:p>
                      <a:pPr algn="ctr" rtl="1"/>
                      <a:r>
                        <a:rPr lang="en-US" dirty="0"/>
                        <a:t>E</a:t>
                      </a:r>
                      <a:endParaRPr lang="ar-EG" dirty="0"/>
                    </a:p>
                  </a:txBody>
                  <a:tcPr/>
                </a:tc>
                <a:extLst>
                  <a:ext uri="{0D108BD9-81ED-4DB2-BD59-A6C34878D82A}">
                    <a16:rowId xmlns:a16="http://schemas.microsoft.com/office/drawing/2014/main" val="1611624989"/>
                  </a:ext>
                </a:extLst>
              </a:tr>
              <a:tr h="768748">
                <a:tc>
                  <a:txBody>
                    <a:bodyPr/>
                    <a:lstStyle/>
                    <a:p>
                      <a:pPr algn="ctr" rtl="1"/>
                      <a:r>
                        <a:rPr lang="en-US" dirty="0"/>
                        <a:t>4</a:t>
                      </a:r>
                      <a:endParaRPr lang="ar-EG" dirty="0"/>
                    </a:p>
                  </a:txBody>
                  <a:tcPr/>
                </a:tc>
                <a:tc>
                  <a:txBody>
                    <a:bodyPr/>
                    <a:lstStyle/>
                    <a:p>
                      <a:pPr algn="ctr" rtl="1"/>
                      <a:r>
                        <a:rPr lang="en-US" dirty="0"/>
                        <a:t>C,G</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Sensor </a:t>
                      </a:r>
                      <a:endParaRPr lang="ar-EG" sz="1200" dirty="0"/>
                    </a:p>
                  </a:txBody>
                  <a:tcPr/>
                </a:tc>
                <a:tc>
                  <a:txBody>
                    <a:bodyPr/>
                    <a:lstStyle/>
                    <a:p>
                      <a:pPr algn="ctr" rtl="1"/>
                      <a:r>
                        <a:rPr lang="en-US" dirty="0"/>
                        <a:t>F</a:t>
                      </a:r>
                      <a:endParaRPr lang="ar-EG" dirty="0"/>
                    </a:p>
                  </a:txBody>
                  <a:tcPr/>
                </a:tc>
                <a:extLst>
                  <a:ext uri="{0D108BD9-81ED-4DB2-BD59-A6C34878D82A}">
                    <a16:rowId xmlns:a16="http://schemas.microsoft.com/office/drawing/2014/main" val="4225517250"/>
                  </a:ext>
                </a:extLst>
              </a:tr>
              <a:tr h="768748">
                <a:tc>
                  <a:txBody>
                    <a:bodyPr/>
                    <a:lstStyle/>
                    <a:p>
                      <a:pPr algn="ctr" rtl="1"/>
                      <a:r>
                        <a:rPr lang="en-US" dirty="0"/>
                        <a:t>2</a:t>
                      </a:r>
                      <a:endParaRPr lang="ar-EG" dirty="0"/>
                    </a:p>
                  </a:txBody>
                  <a:tcPr/>
                </a:tc>
                <a:tc>
                  <a:txBody>
                    <a:bodyPr/>
                    <a:lstStyle/>
                    <a:p>
                      <a:pPr algn="ctr" rtl="1"/>
                      <a:r>
                        <a:rPr lang="en-US" dirty="0"/>
                        <a:t>E,F</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solidFill>
                            <a:schemeClr val="bg2"/>
                          </a:solidFill>
                        </a:rPr>
                        <a:t>Integration of hardware with design</a:t>
                      </a:r>
                      <a:endParaRPr lang="ar-EG" sz="1200" dirty="0">
                        <a:solidFill>
                          <a:schemeClr val="bg2"/>
                        </a:solidFill>
                      </a:endParaRPr>
                    </a:p>
                  </a:txBody>
                  <a:tcPr/>
                </a:tc>
                <a:tc>
                  <a:txBody>
                    <a:bodyPr/>
                    <a:lstStyle/>
                    <a:p>
                      <a:pPr algn="ctr" rtl="1"/>
                      <a:r>
                        <a:rPr lang="en-US" dirty="0"/>
                        <a:t>G</a:t>
                      </a:r>
                      <a:endParaRPr lang="ar-EG" dirty="0"/>
                    </a:p>
                  </a:txBody>
                  <a:tcPr/>
                </a:tc>
                <a:extLst>
                  <a:ext uri="{0D108BD9-81ED-4DB2-BD59-A6C34878D82A}">
                    <a16:rowId xmlns:a16="http://schemas.microsoft.com/office/drawing/2014/main" val="4075157626"/>
                  </a:ext>
                </a:extLst>
              </a:tr>
            </a:tbl>
          </a:graphicData>
        </a:graphic>
      </p:graphicFrame>
    </p:spTree>
    <p:extLst>
      <p:ext uri="{BB962C8B-B14F-4D97-AF65-F5344CB8AC3E}">
        <p14:creationId xmlns:p14="http://schemas.microsoft.com/office/powerpoint/2010/main" val="395554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5A71C-8F97-49BF-B2D7-73B75B797260}"/>
              </a:ext>
            </a:extLst>
          </p:cNvPr>
          <p:cNvSpPr>
            <a:spLocks noGrp="1"/>
          </p:cNvSpPr>
          <p:nvPr>
            <p:ph type="body" sz="quarter" idx="13"/>
          </p:nvPr>
        </p:nvSpPr>
        <p:spPr>
          <a:xfrm>
            <a:off x="-9236" y="0"/>
            <a:ext cx="12201236" cy="6858000"/>
          </a:xfrm>
        </p:spPr>
        <p:txBody>
          <a:bodyPr/>
          <a:lstStyle/>
          <a:p>
            <a:r>
              <a:rPr lang="en-US" dirty="0"/>
              <a:t> </a:t>
            </a:r>
            <a:endParaRPr lang="ar-EG" dirty="0"/>
          </a:p>
        </p:txBody>
      </p:sp>
      <p:graphicFrame>
        <p:nvGraphicFramePr>
          <p:cNvPr id="4" name="Table 4">
            <a:extLst>
              <a:ext uri="{FF2B5EF4-FFF2-40B4-BE49-F238E27FC236}">
                <a16:creationId xmlns:a16="http://schemas.microsoft.com/office/drawing/2014/main" id="{73C8D262-CA3E-4A72-8D71-E1ED80C5D96C}"/>
              </a:ext>
            </a:extLst>
          </p:cNvPr>
          <p:cNvGraphicFramePr>
            <a:graphicFrameLocks noGrp="1"/>
          </p:cNvGraphicFramePr>
          <p:nvPr>
            <p:extLst>
              <p:ext uri="{D42A27DB-BD31-4B8C-83A1-F6EECF244321}">
                <p14:modId xmlns:p14="http://schemas.microsoft.com/office/powerpoint/2010/main" val="2961375187"/>
              </p:ext>
            </p:extLst>
          </p:nvPr>
        </p:nvGraphicFramePr>
        <p:xfrm>
          <a:off x="3480102" y="689168"/>
          <a:ext cx="1911930" cy="1215520"/>
        </p:xfrm>
        <a:graphic>
          <a:graphicData uri="http://schemas.openxmlformats.org/drawingml/2006/table">
            <a:tbl>
              <a:tblPr rtl="1" firstRow="1" bandRow="1">
                <a:tableStyleId>{5C22544A-7EE6-4342-B048-85BDC9FD1C3A}</a:tableStyleId>
              </a:tblPr>
              <a:tblGrid>
                <a:gridCol w="489827">
                  <a:extLst>
                    <a:ext uri="{9D8B030D-6E8A-4147-A177-3AD203B41FA5}">
                      <a16:colId xmlns:a16="http://schemas.microsoft.com/office/drawing/2014/main" val="3113424737"/>
                    </a:ext>
                  </a:extLst>
                </a:gridCol>
                <a:gridCol w="955968">
                  <a:extLst>
                    <a:ext uri="{9D8B030D-6E8A-4147-A177-3AD203B41FA5}">
                      <a16:colId xmlns:a16="http://schemas.microsoft.com/office/drawing/2014/main" val="2845546681"/>
                    </a:ext>
                  </a:extLst>
                </a:gridCol>
                <a:gridCol w="466135">
                  <a:extLst>
                    <a:ext uri="{9D8B030D-6E8A-4147-A177-3AD203B41FA5}">
                      <a16:colId xmlns:a16="http://schemas.microsoft.com/office/drawing/2014/main" val="3105967652"/>
                    </a:ext>
                  </a:extLst>
                </a:gridCol>
              </a:tblGrid>
              <a:tr h="342416">
                <a:tc>
                  <a:txBody>
                    <a:bodyPr/>
                    <a:lstStyle/>
                    <a:p>
                      <a:pPr rtl="1"/>
                      <a:r>
                        <a:rPr lang="en-US" dirty="0"/>
                        <a:t>8</a:t>
                      </a:r>
                      <a:endParaRPr lang="ar-EG" dirty="0"/>
                    </a:p>
                  </a:txBody>
                  <a:tcPr/>
                </a:tc>
                <a:tc>
                  <a:txBody>
                    <a:bodyPr/>
                    <a:lstStyle/>
                    <a:p>
                      <a:pPr rtl="1"/>
                      <a:r>
                        <a:rPr lang="en-US" dirty="0"/>
                        <a:t>B3</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1633883422"/>
                  </a:ext>
                </a:extLst>
              </a:tr>
              <a:tr h="484000">
                <a:tc>
                  <a:txBody>
                    <a:bodyPr/>
                    <a:lstStyle/>
                    <a:p>
                      <a:pPr rtl="1"/>
                      <a:r>
                        <a:rPr lang="en-US" dirty="0"/>
                        <a:t>2</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Coding </a:t>
                      </a:r>
                      <a:endParaRPr lang="ar-EG" sz="1200" dirty="0"/>
                    </a:p>
                  </a:txBody>
                  <a:tcPr/>
                </a:tc>
                <a:tc>
                  <a:txBody>
                    <a:bodyPr/>
                    <a:lstStyle/>
                    <a:p>
                      <a:pPr rtl="1"/>
                      <a:r>
                        <a:rPr lang="en-US" dirty="0"/>
                        <a:t>2</a:t>
                      </a:r>
                      <a:endParaRPr lang="ar-EG" dirty="0"/>
                    </a:p>
                  </a:txBody>
                  <a:tcPr/>
                </a:tc>
                <a:extLst>
                  <a:ext uri="{0D108BD9-81ED-4DB2-BD59-A6C34878D82A}">
                    <a16:rowId xmlns:a16="http://schemas.microsoft.com/office/drawing/2014/main" val="3862314583"/>
                  </a:ext>
                </a:extLst>
              </a:tr>
              <a:tr h="281320">
                <a:tc>
                  <a:txBody>
                    <a:bodyPr/>
                    <a:lstStyle/>
                    <a:p>
                      <a:pPr rtl="1"/>
                      <a:r>
                        <a:rPr lang="en-US" dirty="0"/>
                        <a:t>10</a:t>
                      </a:r>
                      <a:endParaRPr lang="ar-EG" dirty="0"/>
                    </a:p>
                  </a:txBody>
                  <a:tcPr/>
                </a:tc>
                <a:tc>
                  <a:txBody>
                    <a:bodyPr/>
                    <a:lstStyle/>
                    <a:p>
                      <a:pPr rtl="1"/>
                      <a:r>
                        <a:rPr lang="en-US" dirty="0"/>
                        <a:t>6</a:t>
                      </a:r>
                      <a:endParaRPr lang="ar-EG" dirty="0"/>
                    </a:p>
                  </a:txBody>
                  <a:tcPr/>
                </a:tc>
                <a:tc>
                  <a:txBody>
                    <a:bodyPr/>
                    <a:lstStyle/>
                    <a:p>
                      <a:pPr rtl="1"/>
                      <a:r>
                        <a:rPr lang="en-US" dirty="0"/>
                        <a:t>4</a:t>
                      </a:r>
                      <a:endParaRPr lang="ar-EG" dirty="0"/>
                    </a:p>
                  </a:txBody>
                  <a:tcPr/>
                </a:tc>
                <a:extLst>
                  <a:ext uri="{0D108BD9-81ED-4DB2-BD59-A6C34878D82A}">
                    <a16:rowId xmlns:a16="http://schemas.microsoft.com/office/drawing/2014/main" val="3327185447"/>
                  </a:ext>
                </a:extLst>
              </a:tr>
            </a:tbl>
          </a:graphicData>
        </a:graphic>
      </p:graphicFrame>
      <p:graphicFrame>
        <p:nvGraphicFramePr>
          <p:cNvPr id="5" name="Table 5">
            <a:extLst>
              <a:ext uri="{FF2B5EF4-FFF2-40B4-BE49-F238E27FC236}">
                <a16:creationId xmlns:a16="http://schemas.microsoft.com/office/drawing/2014/main" id="{5AA6F4DE-B220-42DF-8D70-5EB414C0D5A6}"/>
              </a:ext>
            </a:extLst>
          </p:cNvPr>
          <p:cNvGraphicFramePr>
            <a:graphicFrameLocks noGrp="1"/>
          </p:cNvGraphicFramePr>
          <p:nvPr>
            <p:extLst>
              <p:ext uri="{D42A27DB-BD31-4B8C-83A1-F6EECF244321}">
                <p14:modId xmlns:p14="http://schemas.microsoft.com/office/powerpoint/2010/main" val="1582998290"/>
              </p:ext>
            </p:extLst>
          </p:nvPr>
        </p:nvGraphicFramePr>
        <p:xfrm>
          <a:off x="9989118" y="1593666"/>
          <a:ext cx="2105898" cy="2011680"/>
        </p:xfrm>
        <a:graphic>
          <a:graphicData uri="http://schemas.openxmlformats.org/drawingml/2006/table">
            <a:tbl>
              <a:tblPr rtl="1" firstRow="1" bandRow="1">
                <a:tableStyleId>{5C22544A-7EE6-4342-B048-85BDC9FD1C3A}</a:tableStyleId>
              </a:tblPr>
              <a:tblGrid>
                <a:gridCol w="537412">
                  <a:extLst>
                    <a:ext uri="{9D8B030D-6E8A-4147-A177-3AD203B41FA5}">
                      <a16:colId xmlns:a16="http://schemas.microsoft.com/office/drawing/2014/main" val="3843613635"/>
                    </a:ext>
                  </a:extLst>
                </a:gridCol>
                <a:gridCol w="817623">
                  <a:extLst>
                    <a:ext uri="{9D8B030D-6E8A-4147-A177-3AD203B41FA5}">
                      <a16:colId xmlns:a16="http://schemas.microsoft.com/office/drawing/2014/main" val="2877723815"/>
                    </a:ext>
                  </a:extLst>
                </a:gridCol>
                <a:gridCol w="750863">
                  <a:extLst>
                    <a:ext uri="{9D8B030D-6E8A-4147-A177-3AD203B41FA5}">
                      <a16:colId xmlns:a16="http://schemas.microsoft.com/office/drawing/2014/main" val="4020831797"/>
                    </a:ext>
                  </a:extLst>
                </a:gridCol>
              </a:tblGrid>
              <a:tr h="155646">
                <a:tc>
                  <a:txBody>
                    <a:bodyPr/>
                    <a:lstStyle/>
                    <a:p>
                      <a:pPr rtl="1"/>
                      <a:r>
                        <a:rPr lang="en-US" dirty="0"/>
                        <a:t>12</a:t>
                      </a:r>
                      <a:endParaRPr lang="ar-EG" dirty="0"/>
                    </a:p>
                  </a:txBody>
                  <a:tcPr/>
                </a:tc>
                <a:tc>
                  <a:txBody>
                    <a:bodyPr/>
                    <a:lstStyle/>
                    <a:p>
                      <a:pPr rtl="1"/>
                      <a:r>
                        <a:rPr lang="en-US" dirty="0"/>
                        <a:t>G7</a:t>
                      </a:r>
                      <a:endParaRPr lang="ar-EG" dirty="0"/>
                    </a:p>
                  </a:txBody>
                  <a:tcPr/>
                </a:tc>
                <a:tc>
                  <a:txBody>
                    <a:bodyPr/>
                    <a:lstStyle/>
                    <a:p>
                      <a:pPr rtl="1"/>
                      <a:r>
                        <a:rPr lang="en-US" dirty="0"/>
                        <a:t>10</a:t>
                      </a:r>
                      <a:endParaRPr lang="ar-EG" dirty="0"/>
                    </a:p>
                  </a:txBody>
                  <a:tcPr/>
                </a:tc>
                <a:extLst>
                  <a:ext uri="{0D108BD9-81ED-4DB2-BD59-A6C34878D82A}">
                    <a16:rowId xmlns:a16="http://schemas.microsoft.com/office/drawing/2014/main" val="4024632138"/>
                  </a:ext>
                </a:extLst>
              </a:tr>
              <a:tr h="1034278">
                <a:tc>
                  <a:txBody>
                    <a:bodyPr/>
                    <a:lstStyle/>
                    <a:p>
                      <a:pPr rtl="1"/>
                      <a:r>
                        <a:rPr lang="en-US" dirty="0"/>
                        <a:t>0</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integration hardware with design</a:t>
                      </a:r>
                      <a:endParaRPr lang="ar-EG" sz="1200" dirty="0"/>
                    </a:p>
                    <a:p>
                      <a:pPr rtl="1"/>
                      <a:endParaRPr lang="ar-EG" dirty="0"/>
                    </a:p>
                  </a:txBody>
                  <a:tcPr/>
                </a:tc>
                <a:tc>
                  <a:txBody>
                    <a:bodyPr/>
                    <a:lstStyle/>
                    <a:p>
                      <a:pPr rtl="1"/>
                      <a:r>
                        <a:rPr lang="en-US" dirty="0"/>
                        <a:t>0</a:t>
                      </a:r>
                      <a:endParaRPr lang="ar-EG" dirty="0"/>
                    </a:p>
                  </a:txBody>
                  <a:tcPr/>
                </a:tc>
                <a:extLst>
                  <a:ext uri="{0D108BD9-81ED-4DB2-BD59-A6C34878D82A}">
                    <a16:rowId xmlns:a16="http://schemas.microsoft.com/office/drawing/2014/main" val="221077089"/>
                  </a:ext>
                </a:extLst>
              </a:tr>
              <a:tr h="295508">
                <a:tc>
                  <a:txBody>
                    <a:bodyPr/>
                    <a:lstStyle/>
                    <a:p>
                      <a:pPr rtl="1"/>
                      <a:r>
                        <a:rPr lang="en-US" dirty="0"/>
                        <a:t>12</a:t>
                      </a:r>
                      <a:endParaRPr lang="ar-EG" dirty="0"/>
                    </a:p>
                  </a:txBody>
                  <a:tcPr/>
                </a:tc>
                <a:tc>
                  <a:txBody>
                    <a:bodyPr/>
                    <a:lstStyle/>
                    <a:p>
                      <a:pPr rtl="1"/>
                      <a:r>
                        <a:rPr lang="en-US" dirty="0"/>
                        <a:t>2</a:t>
                      </a:r>
                      <a:endParaRPr lang="ar-EG" dirty="0"/>
                    </a:p>
                  </a:txBody>
                  <a:tcPr/>
                </a:tc>
                <a:tc>
                  <a:txBody>
                    <a:bodyPr/>
                    <a:lstStyle/>
                    <a:p>
                      <a:pPr rtl="1"/>
                      <a:r>
                        <a:rPr lang="en-US" dirty="0"/>
                        <a:t>10</a:t>
                      </a:r>
                      <a:endParaRPr lang="ar-EG" dirty="0"/>
                    </a:p>
                  </a:txBody>
                  <a:tcPr/>
                </a:tc>
                <a:extLst>
                  <a:ext uri="{0D108BD9-81ED-4DB2-BD59-A6C34878D82A}">
                    <a16:rowId xmlns:a16="http://schemas.microsoft.com/office/drawing/2014/main" val="2953718672"/>
                  </a:ext>
                </a:extLst>
              </a:tr>
            </a:tbl>
          </a:graphicData>
        </a:graphic>
      </p:graphicFrame>
      <p:graphicFrame>
        <p:nvGraphicFramePr>
          <p:cNvPr id="6" name="Table 6">
            <a:extLst>
              <a:ext uri="{FF2B5EF4-FFF2-40B4-BE49-F238E27FC236}">
                <a16:creationId xmlns:a16="http://schemas.microsoft.com/office/drawing/2014/main" id="{9890B331-28C0-487E-ABB7-AC1DA1D7C76D}"/>
              </a:ext>
            </a:extLst>
          </p:cNvPr>
          <p:cNvGraphicFramePr>
            <a:graphicFrameLocks noGrp="1"/>
          </p:cNvGraphicFramePr>
          <p:nvPr>
            <p:extLst>
              <p:ext uri="{D42A27DB-BD31-4B8C-83A1-F6EECF244321}">
                <p14:modId xmlns:p14="http://schemas.microsoft.com/office/powerpoint/2010/main" val="859328725"/>
              </p:ext>
            </p:extLst>
          </p:nvPr>
        </p:nvGraphicFramePr>
        <p:xfrm>
          <a:off x="3821539" y="2394189"/>
          <a:ext cx="1911929" cy="1554480"/>
        </p:xfrm>
        <a:graphic>
          <a:graphicData uri="http://schemas.openxmlformats.org/drawingml/2006/table">
            <a:tbl>
              <a:tblPr rtl="1" firstRow="1" bandRow="1">
                <a:tableStyleId>{5C22544A-7EE6-4342-B048-85BDC9FD1C3A}</a:tableStyleId>
              </a:tblPr>
              <a:tblGrid>
                <a:gridCol w="584583">
                  <a:extLst>
                    <a:ext uri="{9D8B030D-6E8A-4147-A177-3AD203B41FA5}">
                      <a16:colId xmlns:a16="http://schemas.microsoft.com/office/drawing/2014/main" val="3569404361"/>
                    </a:ext>
                  </a:extLst>
                </a:gridCol>
                <a:gridCol w="845417">
                  <a:extLst>
                    <a:ext uri="{9D8B030D-6E8A-4147-A177-3AD203B41FA5}">
                      <a16:colId xmlns:a16="http://schemas.microsoft.com/office/drawing/2014/main" val="2718410334"/>
                    </a:ext>
                  </a:extLst>
                </a:gridCol>
                <a:gridCol w="481929">
                  <a:extLst>
                    <a:ext uri="{9D8B030D-6E8A-4147-A177-3AD203B41FA5}">
                      <a16:colId xmlns:a16="http://schemas.microsoft.com/office/drawing/2014/main" val="1309361399"/>
                    </a:ext>
                  </a:extLst>
                </a:gridCol>
              </a:tblGrid>
              <a:tr h="351755">
                <a:tc>
                  <a:txBody>
                    <a:bodyPr/>
                    <a:lstStyle/>
                    <a:p>
                      <a:pPr rtl="1"/>
                      <a:r>
                        <a:rPr lang="en-US" dirty="0"/>
                        <a:t>6</a:t>
                      </a:r>
                      <a:endParaRPr lang="ar-EG" dirty="0"/>
                    </a:p>
                  </a:txBody>
                  <a:tcPr/>
                </a:tc>
                <a:tc>
                  <a:txBody>
                    <a:bodyPr/>
                    <a:lstStyle/>
                    <a:p>
                      <a:pPr rtl="1"/>
                      <a:r>
                        <a:rPr lang="en-US" dirty="0"/>
                        <a:t>C2</a:t>
                      </a:r>
                      <a:endParaRPr lang="ar-EG" dirty="0"/>
                    </a:p>
                  </a:txBody>
                  <a:tcPr/>
                </a:tc>
                <a:tc>
                  <a:txBody>
                    <a:bodyPr/>
                    <a:lstStyle/>
                    <a:p>
                      <a:pPr rtl="1"/>
                      <a:r>
                        <a:rPr lang="en-US" dirty="0"/>
                        <a:t>2</a:t>
                      </a:r>
                    </a:p>
                  </a:txBody>
                  <a:tcPr/>
                </a:tc>
                <a:extLst>
                  <a:ext uri="{0D108BD9-81ED-4DB2-BD59-A6C34878D82A}">
                    <a16:rowId xmlns:a16="http://schemas.microsoft.com/office/drawing/2014/main" val="629606366"/>
                  </a:ext>
                </a:extLst>
              </a:tr>
              <a:tr h="791448">
                <a:tc>
                  <a:txBody>
                    <a:bodyPr/>
                    <a:lstStyle/>
                    <a:p>
                      <a:pPr rtl="1"/>
                      <a:r>
                        <a:rPr lang="en-US" dirty="0"/>
                        <a:t>0</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Design of storage space</a:t>
                      </a:r>
                      <a:endParaRPr lang="ar-EG" sz="1200" dirty="0"/>
                    </a:p>
                    <a:p>
                      <a:pPr rtl="1"/>
                      <a:endParaRPr lang="ar-EG" sz="1200" dirty="0"/>
                    </a:p>
                  </a:txBody>
                  <a:tcPr/>
                </a:tc>
                <a:tc>
                  <a:txBody>
                    <a:bodyPr/>
                    <a:lstStyle/>
                    <a:p>
                      <a:pPr rtl="1"/>
                      <a:r>
                        <a:rPr lang="en-US" dirty="0"/>
                        <a:t>0</a:t>
                      </a:r>
                      <a:endParaRPr lang="ar-EG" dirty="0"/>
                    </a:p>
                  </a:txBody>
                  <a:tcPr/>
                </a:tc>
                <a:extLst>
                  <a:ext uri="{0D108BD9-81ED-4DB2-BD59-A6C34878D82A}">
                    <a16:rowId xmlns:a16="http://schemas.microsoft.com/office/drawing/2014/main" val="2813190028"/>
                  </a:ext>
                </a:extLst>
              </a:tr>
              <a:tr h="351755">
                <a:tc>
                  <a:txBody>
                    <a:bodyPr/>
                    <a:lstStyle/>
                    <a:p>
                      <a:pPr rtl="1"/>
                      <a:r>
                        <a:rPr lang="en-US" dirty="0"/>
                        <a:t>6</a:t>
                      </a:r>
                      <a:endParaRPr lang="ar-EG" dirty="0"/>
                    </a:p>
                  </a:txBody>
                  <a:tcPr/>
                </a:tc>
                <a:tc>
                  <a:txBody>
                    <a:bodyPr/>
                    <a:lstStyle/>
                    <a:p>
                      <a:pPr rtl="1"/>
                      <a:r>
                        <a:rPr lang="en-US" dirty="0"/>
                        <a:t>4</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4201125341"/>
                  </a:ext>
                </a:extLst>
              </a:tr>
            </a:tbl>
          </a:graphicData>
        </a:graphic>
      </p:graphicFrame>
      <p:graphicFrame>
        <p:nvGraphicFramePr>
          <p:cNvPr id="7" name="Table 7">
            <a:extLst>
              <a:ext uri="{FF2B5EF4-FFF2-40B4-BE49-F238E27FC236}">
                <a16:creationId xmlns:a16="http://schemas.microsoft.com/office/drawing/2014/main" id="{66ECEED6-FFE4-453A-B1F0-1CC1AA1A8D3E}"/>
              </a:ext>
            </a:extLst>
          </p:cNvPr>
          <p:cNvGraphicFramePr>
            <a:graphicFrameLocks noGrp="1"/>
          </p:cNvGraphicFramePr>
          <p:nvPr>
            <p:extLst>
              <p:ext uri="{D42A27DB-BD31-4B8C-83A1-F6EECF244321}">
                <p14:modId xmlns:p14="http://schemas.microsoft.com/office/powerpoint/2010/main" val="2962928926"/>
              </p:ext>
            </p:extLst>
          </p:nvPr>
        </p:nvGraphicFramePr>
        <p:xfrm>
          <a:off x="3410866" y="4910642"/>
          <a:ext cx="1911930" cy="1645920"/>
        </p:xfrm>
        <a:graphic>
          <a:graphicData uri="http://schemas.openxmlformats.org/drawingml/2006/table">
            <a:tbl>
              <a:tblPr rtl="1" firstRow="1" bandRow="1">
                <a:tableStyleId>{5C22544A-7EE6-4342-B048-85BDC9FD1C3A}</a:tableStyleId>
              </a:tblPr>
              <a:tblGrid>
                <a:gridCol w="507145">
                  <a:extLst>
                    <a:ext uri="{9D8B030D-6E8A-4147-A177-3AD203B41FA5}">
                      <a16:colId xmlns:a16="http://schemas.microsoft.com/office/drawing/2014/main" val="1439653577"/>
                    </a:ext>
                  </a:extLst>
                </a:gridCol>
                <a:gridCol w="1005335">
                  <a:extLst>
                    <a:ext uri="{9D8B030D-6E8A-4147-A177-3AD203B41FA5}">
                      <a16:colId xmlns:a16="http://schemas.microsoft.com/office/drawing/2014/main" val="789388052"/>
                    </a:ext>
                  </a:extLst>
                </a:gridCol>
                <a:gridCol w="399450">
                  <a:extLst>
                    <a:ext uri="{9D8B030D-6E8A-4147-A177-3AD203B41FA5}">
                      <a16:colId xmlns:a16="http://schemas.microsoft.com/office/drawing/2014/main" val="231119766"/>
                    </a:ext>
                  </a:extLst>
                </a:gridCol>
              </a:tblGrid>
              <a:tr h="320005">
                <a:tc>
                  <a:txBody>
                    <a:bodyPr/>
                    <a:lstStyle/>
                    <a:p>
                      <a:pPr rtl="1"/>
                      <a:r>
                        <a:rPr lang="en-US" dirty="0"/>
                        <a:t>4</a:t>
                      </a:r>
                      <a:endParaRPr lang="ar-EG" dirty="0"/>
                    </a:p>
                  </a:txBody>
                  <a:tcPr/>
                </a:tc>
                <a:tc>
                  <a:txBody>
                    <a:bodyPr/>
                    <a:lstStyle/>
                    <a:p>
                      <a:pPr rtl="1"/>
                      <a:r>
                        <a:rPr lang="en-US" dirty="0"/>
                        <a:t>D4</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2492549494"/>
                  </a:ext>
                </a:extLst>
              </a:tr>
              <a:tr h="800013">
                <a:tc>
                  <a:txBody>
                    <a:bodyPr/>
                    <a:lstStyle/>
                    <a:p>
                      <a:pPr rtl="1"/>
                      <a:r>
                        <a:rPr lang="en-US" dirty="0"/>
                        <a:t>6</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Design of the user interface</a:t>
                      </a:r>
                      <a:endParaRPr lang="ar-EG" sz="1200" dirty="0"/>
                    </a:p>
                    <a:p>
                      <a:pPr rtl="1"/>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1054249570"/>
                  </a:ext>
                </a:extLst>
              </a:tr>
              <a:tr h="320005">
                <a:tc>
                  <a:txBody>
                    <a:bodyPr/>
                    <a:lstStyle/>
                    <a:p>
                      <a:pPr rtl="1"/>
                      <a:r>
                        <a:rPr lang="en-US" dirty="0"/>
                        <a:t>10</a:t>
                      </a:r>
                      <a:endParaRPr lang="ar-EG" dirty="0"/>
                    </a:p>
                  </a:txBody>
                  <a:tcPr/>
                </a:tc>
                <a:tc>
                  <a:txBody>
                    <a:bodyPr/>
                    <a:lstStyle/>
                    <a:p>
                      <a:pPr rtl="1"/>
                      <a:r>
                        <a:rPr lang="en-US" dirty="0"/>
                        <a:t>2</a:t>
                      </a:r>
                      <a:endParaRPr lang="ar-EG" dirty="0"/>
                    </a:p>
                  </a:txBody>
                  <a:tcPr/>
                </a:tc>
                <a:tc>
                  <a:txBody>
                    <a:bodyPr/>
                    <a:lstStyle/>
                    <a:p>
                      <a:pPr rtl="1"/>
                      <a:r>
                        <a:rPr lang="en-US" dirty="0"/>
                        <a:t>8</a:t>
                      </a:r>
                      <a:endParaRPr lang="ar-EG" dirty="0"/>
                    </a:p>
                  </a:txBody>
                  <a:tcPr/>
                </a:tc>
                <a:extLst>
                  <a:ext uri="{0D108BD9-81ED-4DB2-BD59-A6C34878D82A}">
                    <a16:rowId xmlns:a16="http://schemas.microsoft.com/office/drawing/2014/main" val="688010651"/>
                  </a:ext>
                </a:extLst>
              </a:tr>
            </a:tbl>
          </a:graphicData>
        </a:graphic>
      </p:graphicFrame>
      <p:graphicFrame>
        <p:nvGraphicFramePr>
          <p:cNvPr id="8" name="Table 8">
            <a:extLst>
              <a:ext uri="{FF2B5EF4-FFF2-40B4-BE49-F238E27FC236}">
                <a16:creationId xmlns:a16="http://schemas.microsoft.com/office/drawing/2014/main" id="{F3CCD19B-3245-43E5-89A0-F792DCF32BBC}"/>
              </a:ext>
            </a:extLst>
          </p:cNvPr>
          <p:cNvGraphicFramePr>
            <a:graphicFrameLocks noGrp="1"/>
          </p:cNvGraphicFramePr>
          <p:nvPr>
            <p:extLst>
              <p:ext uri="{D42A27DB-BD31-4B8C-83A1-F6EECF244321}">
                <p14:modId xmlns:p14="http://schemas.microsoft.com/office/powerpoint/2010/main" val="341746350"/>
              </p:ext>
            </p:extLst>
          </p:nvPr>
        </p:nvGraphicFramePr>
        <p:xfrm>
          <a:off x="87658" y="2266997"/>
          <a:ext cx="2110551" cy="1645920"/>
        </p:xfrm>
        <a:graphic>
          <a:graphicData uri="http://schemas.openxmlformats.org/drawingml/2006/table">
            <a:tbl>
              <a:tblPr rtl="1" firstRow="1" bandRow="1">
                <a:tableStyleId>{5C22544A-7EE6-4342-B048-85BDC9FD1C3A}</a:tableStyleId>
              </a:tblPr>
              <a:tblGrid>
                <a:gridCol w="510237">
                  <a:extLst>
                    <a:ext uri="{9D8B030D-6E8A-4147-A177-3AD203B41FA5}">
                      <a16:colId xmlns:a16="http://schemas.microsoft.com/office/drawing/2014/main" val="969007497"/>
                    </a:ext>
                  </a:extLst>
                </a:gridCol>
                <a:gridCol w="896797">
                  <a:extLst>
                    <a:ext uri="{9D8B030D-6E8A-4147-A177-3AD203B41FA5}">
                      <a16:colId xmlns:a16="http://schemas.microsoft.com/office/drawing/2014/main" val="3867720449"/>
                    </a:ext>
                  </a:extLst>
                </a:gridCol>
                <a:gridCol w="703517">
                  <a:extLst>
                    <a:ext uri="{9D8B030D-6E8A-4147-A177-3AD203B41FA5}">
                      <a16:colId xmlns:a16="http://schemas.microsoft.com/office/drawing/2014/main" val="3184445586"/>
                    </a:ext>
                  </a:extLst>
                </a:gridCol>
              </a:tblGrid>
              <a:tr h="348860">
                <a:tc>
                  <a:txBody>
                    <a:bodyPr/>
                    <a:lstStyle/>
                    <a:p>
                      <a:pPr rtl="1"/>
                      <a:r>
                        <a:rPr lang="en-US" dirty="0"/>
                        <a:t>2</a:t>
                      </a:r>
                      <a:endParaRPr lang="ar-EG" dirty="0"/>
                    </a:p>
                  </a:txBody>
                  <a:tcPr/>
                </a:tc>
                <a:tc>
                  <a:txBody>
                    <a:bodyPr/>
                    <a:lstStyle/>
                    <a:p>
                      <a:pPr rtl="1"/>
                      <a:r>
                        <a:rPr lang="en-US" dirty="0"/>
                        <a:t>A1</a:t>
                      </a:r>
                      <a:endParaRPr lang="ar-EG" dirty="0"/>
                    </a:p>
                  </a:txBody>
                  <a:tcPr/>
                </a:tc>
                <a:tc>
                  <a:txBody>
                    <a:bodyPr/>
                    <a:lstStyle/>
                    <a:p>
                      <a:pPr rtl="1"/>
                      <a:r>
                        <a:rPr lang="en-US" dirty="0"/>
                        <a:t>0</a:t>
                      </a:r>
                      <a:endParaRPr lang="ar-EG" dirty="0"/>
                    </a:p>
                  </a:txBody>
                  <a:tcPr/>
                </a:tc>
                <a:extLst>
                  <a:ext uri="{0D108BD9-81ED-4DB2-BD59-A6C34878D82A}">
                    <a16:rowId xmlns:a16="http://schemas.microsoft.com/office/drawing/2014/main" val="3801783594"/>
                  </a:ext>
                </a:extLst>
              </a:tr>
              <a:tr h="872151">
                <a:tc>
                  <a:txBody>
                    <a:bodyPr/>
                    <a:lstStyle/>
                    <a:p>
                      <a:pPr rtl="1"/>
                      <a:r>
                        <a:rPr lang="en-US" dirty="0"/>
                        <a:t>0</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design of the machine</a:t>
                      </a:r>
                      <a:endParaRPr lang="ar-EG" sz="1200" dirty="0"/>
                    </a:p>
                    <a:p>
                      <a:pPr rtl="1"/>
                      <a:endParaRPr lang="ar-EG" dirty="0"/>
                    </a:p>
                  </a:txBody>
                  <a:tcPr/>
                </a:tc>
                <a:tc>
                  <a:txBody>
                    <a:bodyPr/>
                    <a:lstStyle/>
                    <a:p>
                      <a:pPr rtl="1"/>
                      <a:r>
                        <a:rPr lang="en-US" dirty="0"/>
                        <a:t>0</a:t>
                      </a:r>
                      <a:endParaRPr lang="ar-EG" dirty="0"/>
                    </a:p>
                  </a:txBody>
                  <a:tcPr/>
                </a:tc>
                <a:extLst>
                  <a:ext uri="{0D108BD9-81ED-4DB2-BD59-A6C34878D82A}">
                    <a16:rowId xmlns:a16="http://schemas.microsoft.com/office/drawing/2014/main" val="1930838942"/>
                  </a:ext>
                </a:extLst>
              </a:tr>
              <a:tr h="348860">
                <a:tc>
                  <a:txBody>
                    <a:bodyPr/>
                    <a:lstStyle/>
                    <a:p>
                      <a:pPr rtl="1"/>
                      <a:endParaRPr lang="ar-EG"/>
                    </a:p>
                  </a:txBody>
                  <a:tcPr/>
                </a:tc>
                <a:tc>
                  <a:txBody>
                    <a:bodyPr/>
                    <a:lstStyle/>
                    <a:p>
                      <a:pPr rtl="1"/>
                      <a:r>
                        <a:rPr lang="en-US" dirty="0"/>
                        <a:t>2</a:t>
                      </a:r>
                      <a:endParaRPr lang="ar-EG" dirty="0"/>
                    </a:p>
                  </a:txBody>
                  <a:tcPr/>
                </a:tc>
                <a:tc>
                  <a:txBody>
                    <a:bodyPr/>
                    <a:lstStyle/>
                    <a:p>
                      <a:pPr rtl="1"/>
                      <a:r>
                        <a:rPr lang="en-US" dirty="0"/>
                        <a:t>0</a:t>
                      </a:r>
                      <a:endParaRPr lang="ar-EG" dirty="0"/>
                    </a:p>
                  </a:txBody>
                  <a:tcPr/>
                </a:tc>
                <a:extLst>
                  <a:ext uri="{0D108BD9-81ED-4DB2-BD59-A6C34878D82A}">
                    <a16:rowId xmlns:a16="http://schemas.microsoft.com/office/drawing/2014/main" val="3326340191"/>
                  </a:ext>
                </a:extLst>
              </a:tr>
            </a:tbl>
          </a:graphicData>
        </a:graphic>
      </p:graphicFrame>
      <p:graphicFrame>
        <p:nvGraphicFramePr>
          <p:cNvPr id="11" name="Table 11">
            <a:extLst>
              <a:ext uri="{FF2B5EF4-FFF2-40B4-BE49-F238E27FC236}">
                <a16:creationId xmlns:a16="http://schemas.microsoft.com/office/drawing/2014/main" id="{2CD6B16F-A32C-4438-9554-91D4014BC3DB}"/>
              </a:ext>
            </a:extLst>
          </p:cNvPr>
          <p:cNvGraphicFramePr>
            <a:graphicFrameLocks noGrp="1"/>
          </p:cNvGraphicFramePr>
          <p:nvPr>
            <p:extLst>
              <p:ext uri="{D42A27DB-BD31-4B8C-83A1-F6EECF244321}">
                <p14:modId xmlns:p14="http://schemas.microsoft.com/office/powerpoint/2010/main" val="1096889064"/>
              </p:ext>
            </p:extLst>
          </p:nvPr>
        </p:nvGraphicFramePr>
        <p:xfrm>
          <a:off x="6557134" y="3674817"/>
          <a:ext cx="2044229" cy="1440023"/>
        </p:xfrm>
        <a:graphic>
          <a:graphicData uri="http://schemas.openxmlformats.org/drawingml/2006/table">
            <a:tbl>
              <a:tblPr rtl="1" firstRow="1" bandRow="1">
                <a:tableStyleId>{5C22544A-7EE6-4342-B048-85BDC9FD1C3A}</a:tableStyleId>
              </a:tblPr>
              <a:tblGrid>
                <a:gridCol w="449110">
                  <a:extLst>
                    <a:ext uri="{9D8B030D-6E8A-4147-A177-3AD203B41FA5}">
                      <a16:colId xmlns:a16="http://schemas.microsoft.com/office/drawing/2014/main" val="1750015524"/>
                    </a:ext>
                  </a:extLst>
                </a:gridCol>
                <a:gridCol w="982838">
                  <a:extLst>
                    <a:ext uri="{9D8B030D-6E8A-4147-A177-3AD203B41FA5}">
                      <a16:colId xmlns:a16="http://schemas.microsoft.com/office/drawing/2014/main" val="689779070"/>
                    </a:ext>
                  </a:extLst>
                </a:gridCol>
                <a:gridCol w="612281">
                  <a:extLst>
                    <a:ext uri="{9D8B030D-6E8A-4147-A177-3AD203B41FA5}">
                      <a16:colId xmlns:a16="http://schemas.microsoft.com/office/drawing/2014/main" val="542957350"/>
                    </a:ext>
                  </a:extLst>
                </a:gridCol>
              </a:tblGrid>
              <a:tr h="233346">
                <a:tc>
                  <a:txBody>
                    <a:bodyPr/>
                    <a:lstStyle/>
                    <a:p>
                      <a:pPr rtl="1"/>
                      <a:r>
                        <a:rPr lang="en-US" dirty="0"/>
                        <a:t>10</a:t>
                      </a:r>
                      <a:endParaRPr lang="ar-EG" dirty="0"/>
                    </a:p>
                  </a:txBody>
                  <a:tcPr/>
                </a:tc>
                <a:tc>
                  <a:txBody>
                    <a:bodyPr/>
                    <a:lstStyle/>
                    <a:p>
                      <a:pPr rtl="1"/>
                      <a:r>
                        <a:rPr lang="en-US" dirty="0"/>
                        <a:t>F6</a:t>
                      </a:r>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1325719953"/>
                  </a:ext>
                </a:extLst>
              </a:tr>
              <a:tr h="708503">
                <a:tc>
                  <a:txBody>
                    <a:bodyPr/>
                    <a:lstStyle/>
                    <a:p>
                      <a:pPr rtl="1"/>
                      <a:r>
                        <a:rPr lang="en-US" dirty="0"/>
                        <a:t>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Scanner </a:t>
                      </a:r>
                      <a:endParaRPr lang="ar-EG" sz="1200" dirty="0"/>
                    </a:p>
                  </a:txBody>
                  <a:tcPr/>
                </a:tc>
                <a:tc>
                  <a:txBody>
                    <a:bodyPr/>
                    <a:lstStyle/>
                    <a:p>
                      <a:pPr rtl="1"/>
                      <a:r>
                        <a:rPr lang="en-US" dirty="0"/>
                        <a:t>0</a:t>
                      </a:r>
                      <a:endParaRPr lang="ar-EG" dirty="0"/>
                    </a:p>
                  </a:txBody>
                  <a:tcPr/>
                </a:tc>
                <a:extLst>
                  <a:ext uri="{0D108BD9-81ED-4DB2-BD59-A6C34878D82A}">
                    <a16:rowId xmlns:a16="http://schemas.microsoft.com/office/drawing/2014/main" val="2808519298"/>
                  </a:ext>
                </a:extLst>
              </a:tr>
              <a:tr h="276445">
                <a:tc>
                  <a:txBody>
                    <a:bodyPr/>
                    <a:lstStyle/>
                    <a:p>
                      <a:pPr rtl="1"/>
                      <a:r>
                        <a:rPr lang="en-US" dirty="0"/>
                        <a:t>10</a:t>
                      </a:r>
                      <a:endParaRPr lang="ar-EG" dirty="0"/>
                    </a:p>
                  </a:txBody>
                  <a:tcPr/>
                </a:tc>
                <a:tc>
                  <a:txBody>
                    <a:bodyPr/>
                    <a:lstStyle/>
                    <a:p>
                      <a:pPr rtl="1"/>
                      <a:r>
                        <a:rPr lang="en-US" dirty="0"/>
                        <a:t>4</a:t>
                      </a:r>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2898119043"/>
                  </a:ext>
                </a:extLst>
              </a:tr>
            </a:tbl>
          </a:graphicData>
        </a:graphic>
      </p:graphicFrame>
      <p:graphicFrame>
        <p:nvGraphicFramePr>
          <p:cNvPr id="12" name="Table 12">
            <a:extLst>
              <a:ext uri="{FF2B5EF4-FFF2-40B4-BE49-F238E27FC236}">
                <a16:creationId xmlns:a16="http://schemas.microsoft.com/office/drawing/2014/main" id="{F011C12F-FEB4-400A-AFF2-F2FA2BEC9602}"/>
              </a:ext>
            </a:extLst>
          </p:cNvPr>
          <p:cNvGraphicFramePr>
            <a:graphicFrameLocks noGrp="1"/>
          </p:cNvGraphicFramePr>
          <p:nvPr>
            <p:extLst>
              <p:ext uri="{D42A27DB-BD31-4B8C-83A1-F6EECF244321}">
                <p14:modId xmlns:p14="http://schemas.microsoft.com/office/powerpoint/2010/main" val="3005111569"/>
              </p:ext>
            </p:extLst>
          </p:nvPr>
        </p:nvGraphicFramePr>
        <p:xfrm>
          <a:off x="6562741" y="1036176"/>
          <a:ext cx="1653310" cy="1632333"/>
        </p:xfrm>
        <a:graphic>
          <a:graphicData uri="http://schemas.openxmlformats.org/drawingml/2006/table">
            <a:tbl>
              <a:tblPr rtl="1" firstRow="1" bandRow="1">
                <a:tableStyleId>{5C22544A-7EE6-4342-B048-85BDC9FD1C3A}</a:tableStyleId>
              </a:tblPr>
              <a:tblGrid>
                <a:gridCol w="404146">
                  <a:extLst>
                    <a:ext uri="{9D8B030D-6E8A-4147-A177-3AD203B41FA5}">
                      <a16:colId xmlns:a16="http://schemas.microsoft.com/office/drawing/2014/main" val="2865823992"/>
                    </a:ext>
                  </a:extLst>
                </a:gridCol>
                <a:gridCol w="698061">
                  <a:extLst>
                    <a:ext uri="{9D8B030D-6E8A-4147-A177-3AD203B41FA5}">
                      <a16:colId xmlns:a16="http://schemas.microsoft.com/office/drawing/2014/main" val="628531915"/>
                    </a:ext>
                  </a:extLst>
                </a:gridCol>
                <a:gridCol w="551103">
                  <a:extLst>
                    <a:ext uri="{9D8B030D-6E8A-4147-A177-3AD203B41FA5}">
                      <a16:colId xmlns:a16="http://schemas.microsoft.com/office/drawing/2014/main" val="1632974599"/>
                    </a:ext>
                  </a:extLst>
                </a:gridCol>
              </a:tblGrid>
              <a:tr h="362968">
                <a:tc>
                  <a:txBody>
                    <a:bodyPr/>
                    <a:lstStyle/>
                    <a:p>
                      <a:pPr rtl="1"/>
                      <a:endParaRPr lang="ar-EG"/>
                    </a:p>
                  </a:txBody>
                  <a:tcPr/>
                </a:tc>
                <a:tc>
                  <a:txBody>
                    <a:bodyPr/>
                    <a:lstStyle/>
                    <a:p>
                      <a:pPr rtl="1"/>
                      <a:r>
                        <a:rPr lang="en-US" dirty="0"/>
                        <a:t>E5</a:t>
                      </a:r>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2017701805"/>
                  </a:ext>
                </a:extLst>
              </a:tr>
              <a:tr h="626493">
                <a:tc>
                  <a:txBody>
                    <a:bodyPr/>
                    <a:lstStyle/>
                    <a:p>
                      <a:pPr rtl="1"/>
                      <a:r>
                        <a:rPr lang="en-US" dirty="0"/>
                        <a:t>2</a:t>
                      </a:r>
                      <a:endParaRPr lang="ar-EG"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sensor</a:t>
                      </a:r>
                      <a:endParaRPr lang="ar-EG" sz="1200" dirty="0"/>
                    </a:p>
                    <a:p>
                      <a:pPr rtl="1"/>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3782557508"/>
                  </a:ext>
                </a:extLst>
              </a:tr>
              <a:tr h="362968">
                <a:tc>
                  <a:txBody>
                    <a:bodyPr/>
                    <a:lstStyle/>
                    <a:p>
                      <a:pPr rtl="1"/>
                      <a:r>
                        <a:rPr lang="en-US" dirty="0"/>
                        <a:t>10</a:t>
                      </a:r>
                      <a:endParaRPr lang="ar-EG" dirty="0"/>
                    </a:p>
                  </a:txBody>
                  <a:tcPr/>
                </a:tc>
                <a:tc>
                  <a:txBody>
                    <a:bodyPr/>
                    <a:lstStyle/>
                    <a:p>
                      <a:pPr rtl="1"/>
                      <a:r>
                        <a:rPr lang="en-US" dirty="0"/>
                        <a:t>2</a:t>
                      </a:r>
                      <a:endParaRPr lang="ar-EG" dirty="0"/>
                    </a:p>
                  </a:txBody>
                  <a:tcPr/>
                </a:tc>
                <a:tc>
                  <a:txBody>
                    <a:bodyPr/>
                    <a:lstStyle/>
                    <a:p>
                      <a:pPr rtl="1"/>
                      <a:r>
                        <a:rPr lang="en-US" dirty="0"/>
                        <a:t>8</a:t>
                      </a:r>
                      <a:endParaRPr lang="ar-EG" dirty="0"/>
                    </a:p>
                  </a:txBody>
                  <a:tcPr/>
                </a:tc>
                <a:extLst>
                  <a:ext uri="{0D108BD9-81ED-4DB2-BD59-A6C34878D82A}">
                    <a16:rowId xmlns:a16="http://schemas.microsoft.com/office/drawing/2014/main" val="4093865502"/>
                  </a:ext>
                </a:extLst>
              </a:tr>
            </a:tbl>
          </a:graphicData>
        </a:graphic>
      </p:graphicFrame>
      <p:graphicFrame>
        <p:nvGraphicFramePr>
          <p:cNvPr id="15" name="Table 15">
            <a:extLst>
              <a:ext uri="{FF2B5EF4-FFF2-40B4-BE49-F238E27FC236}">
                <a16:creationId xmlns:a16="http://schemas.microsoft.com/office/drawing/2014/main" id="{CCB008B7-3E61-4231-A1DC-ABDDEA995C2F}"/>
              </a:ext>
            </a:extLst>
          </p:cNvPr>
          <p:cNvGraphicFramePr>
            <a:graphicFrameLocks noGrp="1"/>
          </p:cNvGraphicFramePr>
          <p:nvPr>
            <p:extLst>
              <p:ext uri="{D42A27DB-BD31-4B8C-83A1-F6EECF244321}">
                <p14:modId xmlns:p14="http://schemas.microsoft.com/office/powerpoint/2010/main" val="4198996788"/>
              </p:ext>
            </p:extLst>
          </p:nvPr>
        </p:nvGraphicFramePr>
        <p:xfrm>
          <a:off x="10086102" y="4626162"/>
          <a:ext cx="2105898" cy="1112520"/>
        </p:xfrm>
        <a:graphic>
          <a:graphicData uri="http://schemas.openxmlformats.org/drawingml/2006/table">
            <a:tbl>
              <a:tblPr rtl="1" firstRow="1" bandRow="1">
                <a:tableStyleId>{5C22544A-7EE6-4342-B048-85BDC9FD1C3A}</a:tableStyleId>
              </a:tblPr>
              <a:tblGrid>
                <a:gridCol w="517236">
                  <a:extLst>
                    <a:ext uri="{9D8B030D-6E8A-4147-A177-3AD203B41FA5}">
                      <a16:colId xmlns:a16="http://schemas.microsoft.com/office/drawing/2014/main" val="1247427640"/>
                    </a:ext>
                  </a:extLst>
                </a:gridCol>
                <a:gridCol w="886696">
                  <a:extLst>
                    <a:ext uri="{9D8B030D-6E8A-4147-A177-3AD203B41FA5}">
                      <a16:colId xmlns:a16="http://schemas.microsoft.com/office/drawing/2014/main" val="3480799350"/>
                    </a:ext>
                  </a:extLst>
                </a:gridCol>
                <a:gridCol w="701966">
                  <a:extLst>
                    <a:ext uri="{9D8B030D-6E8A-4147-A177-3AD203B41FA5}">
                      <a16:colId xmlns:a16="http://schemas.microsoft.com/office/drawing/2014/main" val="2148940134"/>
                    </a:ext>
                  </a:extLst>
                </a:gridCol>
              </a:tblGrid>
              <a:tr h="370840">
                <a:tc>
                  <a:txBody>
                    <a:bodyPr/>
                    <a:lstStyle/>
                    <a:p>
                      <a:pPr rtl="1"/>
                      <a:r>
                        <a:rPr lang="en-US" dirty="0"/>
                        <a:t>EF</a:t>
                      </a:r>
                      <a:endParaRPr lang="ar-EG" dirty="0"/>
                    </a:p>
                  </a:txBody>
                  <a:tcPr/>
                </a:tc>
                <a:tc>
                  <a:txBody>
                    <a:bodyPr/>
                    <a:lstStyle/>
                    <a:p>
                      <a:pPr rtl="1"/>
                      <a:r>
                        <a:rPr lang="en-US" dirty="0"/>
                        <a:t>ID</a:t>
                      </a:r>
                      <a:endParaRPr lang="ar-EG" dirty="0"/>
                    </a:p>
                  </a:txBody>
                  <a:tcPr/>
                </a:tc>
                <a:tc>
                  <a:txBody>
                    <a:bodyPr/>
                    <a:lstStyle/>
                    <a:p>
                      <a:pPr rtl="1"/>
                      <a:r>
                        <a:rPr lang="en-US" dirty="0"/>
                        <a:t>ES</a:t>
                      </a:r>
                      <a:endParaRPr lang="ar-EG" dirty="0"/>
                    </a:p>
                  </a:txBody>
                  <a:tcPr/>
                </a:tc>
                <a:extLst>
                  <a:ext uri="{0D108BD9-81ED-4DB2-BD59-A6C34878D82A}">
                    <a16:rowId xmlns:a16="http://schemas.microsoft.com/office/drawing/2014/main" val="1185886524"/>
                  </a:ext>
                </a:extLst>
              </a:tr>
              <a:tr h="370840">
                <a:tc>
                  <a:txBody>
                    <a:bodyPr/>
                    <a:lstStyle/>
                    <a:p>
                      <a:pPr rtl="1"/>
                      <a:r>
                        <a:rPr lang="en-US" dirty="0"/>
                        <a:t>SL</a:t>
                      </a:r>
                      <a:endParaRPr lang="ar-EG" dirty="0"/>
                    </a:p>
                  </a:txBody>
                  <a:tcPr/>
                </a:tc>
                <a:tc>
                  <a:txBody>
                    <a:bodyPr/>
                    <a:lstStyle/>
                    <a:p>
                      <a:pPr rtl="1"/>
                      <a:r>
                        <a:rPr lang="en-US" sz="1200" dirty="0"/>
                        <a:t>RES</a:t>
                      </a:r>
                      <a:endParaRPr lang="ar-EG" sz="1200" dirty="0"/>
                    </a:p>
                  </a:txBody>
                  <a:tcPr/>
                </a:tc>
                <a:tc>
                  <a:txBody>
                    <a:bodyPr/>
                    <a:lstStyle/>
                    <a:p>
                      <a:pPr rtl="1"/>
                      <a:r>
                        <a:rPr lang="en-US" dirty="0"/>
                        <a:t>SL</a:t>
                      </a:r>
                      <a:endParaRPr lang="ar-EG" dirty="0"/>
                    </a:p>
                  </a:txBody>
                  <a:tcPr/>
                </a:tc>
                <a:extLst>
                  <a:ext uri="{0D108BD9-81ED-4DB2-BD59-A6C34878D82A}">
                    <a16:rowId xmlns:a16="http://schemas.microsoft.com/office/drawing/2014/main" val="1434557583"/>
                  </a:ext>
                </a:extLst>
              </a:tr>
              <a:tr h="370840">
                <a:tc>
                  <a:txBody>
                    <a:bodyPr/>
                    <a:lstStyle/>
                    <a:p>
                      <a:pPr rtl="1"/>
                      <a:r>
                        <a:rPr lang="en-US" dirty="0"/>
                        <a:t>LF</a:t>
                      </a:r>
                      <a:endParaRPr lang="ar-EG" dirty="0"/>
                    </a:p>
                  </a:txBody>
                  <a:tcPr/>
                </a:tc>
                <a:tc>
                  <a:txBody>
                    <a:bodyPr/>
                    <a:lstStyle/>
                    <a:p>
                      <a:pPr rtl="1"/>
                      <a:r>
                        <a:rPr lang="en-US" dirty="0"/>
                        <a:t>DUR</a:t>
                      </a:r>
                      <a:endParaRPr lang="ar-EG" dirty="0"/>
                    </a:p>
                  </a:txBody>
                  <a:tcPr/>
                </a:tc>
                <a:tc>
                  <a:txBody>
                    <a:bodyPr/>
                    <a:lstStyle/>
                    <a:p>
                      <a:pPr rtl="1"/>
                      <a:r>
                        <a:rPr lang="en-US" dirty="0"/>
                        <a:t>LS</a:t>
                      </a:r>
                      <a:endParaRPr lang="ar-EG" dirty="0"/>
                    </a:p>
                  </a:txBody>
                  <a:tcPr/>
                </a:tc>
                <a:extLst>
                  <a:ext uri="{0D108BD9-81ED-4DB2-BD59-A6C34878D82A}">
                    <a16:rowId xmlns:a16="http://schemas.microsoft.com/office/drawing/2014/main" val="2422462077"/>
                  </a:ext>
                </a:extLst>
              </a:tr>
            </a:tbl>
          </a:graphicData>
        </a:graphic>
      </p:graphicFrame>
      <p:cxnSp>
        <p:nvCxnSpPr>
          <p:cNvPr id="67" name="Straight Arrow Connector 66">
            <a:extLst>
              <a:ext uri="{FF2B5EF4-FFF2-40B4-BE49-F238E27FC236}">
                <a16:creationId xmlns:a16="http://schemas.microsoft.com/office/drawing/2014/main" id="{6CDE968D-41BD-437C-87DF-D07B02F79AE8}"/>
              </a:ext>
            </a:extLst>
          </p:cNvPr>
          <p:cNvCxnSpPr/>
          <p:nvPr/>
        </p:nvCxnSpPr>
        <p:spPr>
          <a:xfrm flipV="1">
            <a:off x="-73891" y="3879273"/>
            <a:ext cx="0" cy="9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5722EB5-644B-481A-BE9E-CF25E4EC3FEA}"/>
              </a:ext>
            </a:extLst>
          </p:cNvPr>
          <p:cNvCxnSpPr/>
          <p:nvPr/>
        </p:nvCxnSpPr>
        <p:spPr>
          <a:xfrm>
            <a:off x="3602182" y="1995055"/>
            <a:ext cx="0" cy="2915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B98677-A1FE-4107-B64D-BAAAC24569BC}"/>
              </a:ext>
            </a:extLst>
          </p:cNvPr>
          <p:cNvCxnSpPr>
            <a:endCxn id="6" idx="1"/>
          </p:cNvCxnSpPr>
          <p:nvPr/>
        </p:nvCxnSpPr>
        <p:spPr>
          <a:xfrm>
            <a:off x="2198209" y="3089957"/>
            <a:ext cx="1623330" cy="81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1E5AB1-1B52-4F56-ABDD-B784C6C38624}"/>
              </a:ext>
            </a:extLst>
          </p:cNvPr>
          <p:cNvCxnSpPr/>
          <p:nvPr/>
        </p:nvCxnSpPr>
        <p:spPr>
          <a:xfrm>
            <a:off x="5733468" y="3089957"/>
            <a:ext cx="4733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89E2AB0-0D8E-4E72-BB6F-6DEF8FB6958C}"/>
              </a:ext>
            </a:extLst>
          </p:cNvPr>
          <p:cNvCxnSpPr>
            <a:cxnSpLocks/>
          </p:cNvCxnSpPr>
          <p:nvPr/>
        </p:nvCxnSpPr>
        <p:spPr>
          <a:xfrm flipV="1">
            <a:off x="6151418" y="2266997"/>
            <a:ext cx="538016" cy="8087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9BFD7F9-DCF6-463C-9B76-4A131BF0458E}"/>
              </a:ext>
            </a:extLst>
          </p:cNvPr>
          <p:cNvCxnSpPr/>
          <p:nvPr/>
        </p:nvCxnSpPr>
        <p:spPr>
          <a:xfrm>
            <a:off x="6206836" y="3089957"/>
            <a:ext cx="482598" cy="5848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D85796D-64A5-4046-ADD8-FEB3E804475C}"/>
              </a:ext>
            </a:extLst>
          </p:cNvPr>
          <p:cNvCxnSpPr/>
          <p:nvPr/>
        </p:nvCxnSpPr>
        <p:spPr>
          <a:xfrm>
            <a:off x="8342744" y="1895452"/>
            <a:ext cx="651470" cy="4895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A0476B2-E416-4DE8-BE02-BC735A85E7B2}"/>
              </a:ext>
            </a:extLst>
          </p:cNvPr>
          <p:cNvCxnSpPr/>
          <p:nvPr/>
        </p:nvCxnSpPr>
        <p:spPr>
          <a:xfrm>
            <a:off x="8887643" y="2394189"/>
            <a:ext cx="1101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32CE349-E8EA-4B14-BD46-F6F73829CA5F}"/>
              </a:ext>
            </a:extLst>
          </p:cNvPr>
          <p:cNvCxnSpPr/>
          <p:nvPr/>
        </p:nvCxnSpPr>
        <p:spPr>
          <a:xfrm flipV="1">
            <a:off x="8488218" y="2394189"/>
            <a:ext cx="399425" cy="12806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438345DF-F111-4C1F-97B0-55DCAAB04B4A}"/>
              </a:ext>
            </a:extLst>
          </p:cNvPr>
          <p:cNvCxnSpPr/>
          <p:nvPr/>
        </p:nvCxnSpPr>
        <p:spPr>
          <a:xfrm>
            <a:off x="5392032" y="689168"/>
            <a:ext cx="5165132" cy="904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34DF5BDA-766E-46AB-8C7C-5342DED6C1E4}"/>
              </a:ext>
            </a:extLst>
          </p:cNvPr>
          <p:cNvCxnSpPr/>
          <p:nvPr/>
        </p:nvCxnSpPr>
        <p:spPr>
          <a:xfrm flipV="1">
            <a:off x="5322796" y="3382387"/>
            <a:ext cx="4892622" cy="27505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78908FA9-F58E-462C-B086-D49CA91FA35D}"/>
              </a:ext>
            </a:extLst>
          </p:cNvPr>
          <p:cNvGraphicFramePr>
            <a:graphicFrameLocks noGrp="1"/>
          </p:cNvGraphicFramePr>
          <p:nvPr>
            <p:extLst>
              <p:ext uri="{D42A27DB-BD31-4B8C-83A1-F6EECF244321}">
                <p14:modId xmlns:p14="http://schemas.microsoft.com/office/powerpoint/2010/main" val="2736217257"/>
              </p:ext>
            </p:extLst>
          </p:nvPr>
        </p:nvGraphicFramePr>
        <p:xfrm>
          <a:off x="369316" y="5570782"/>
          <a:ext cx="2662999" cy="370840"/>
        </p:xfrm>
        <a:graphic>
          <a:graphicData uri="http://schemas.openxmlformats.org/drawingml/2006/table">
            <a:tbl>
              <a:tblPr rtl="1" firstRow="1" bandRow="1">
                <a:tableStyleId>{5C22544A-7EE6-4342-B048-85BDC9FD1C3A}</a:tableStyleId>
              </a:tblPr>
              <a:tblGrid>
                <a:gridCol w="2662999">
                  <a:extLst>
                    <a:ext uri="{9D8B030D-6E8A-4147-A177-3AD203B41FA5}">
                      <a16:colId xmlns:a16="http://schemas.microsoft.com/office/drawing/2014/main" val="2044889576"/>
                    </a:ext>
                  </a:extLst>
                </a:gridCol>
              </a:tblGrid>
              <a:tr h="370840">
                <a:tc>
                  <a:txBody>
                    <a:bodyPr/>
                    <a:lstStyle/>
                    <a:p>
                      <a:pPr rtl="1"/>
                      <a:r>
                        <a:rPr lang="en-US" dirty="0">
                          <a:solidFill>
                            <a:schemeClr val="tx2"/>
                          </a:solidFill>
                        </a:rPr>
                        <a:t>Critical path is :A,C,F,G</a:t>
                      </a:r>
                      <a:endParaRPr lang="ar-EG" dirty="0">
                        <a:solidFill>
                          <a:schemeClr val="tx2"/>
                        </a:solidFill>
                      </a:endParaRPr>
                    </a:p>
                  </a:txBody>
                  <a:tcPr/>
                </a:tc>
                <a:extLst>
                  <a:ext uri="{0D108BD9-81ED-4DB2-BD59-A6C34878D82A}">
                    <a16:rowId xmlns:a16="http://schemas.microsoft.com/office/drawing/2014/main" val="973400814"/>
                  </a:ext>
                </a:extLst>
              </a:tr>
            </a:tbl>
          </a:graphicData>
        </a:graphic>
      </p:graphicFrame>
    </p:spTree>
    <p:extLst>
      <p:ext uri="{BB962C8B-B14F-4D97-AF65-F5344CB8AC3E}">
        <p14:creationId xmlns:p14="http://schemas.microsoft.com/office/powerpoint/2010/main" val="30606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01379-7FE0-4197-A6CE-13F89141932A}"/>
              </a:ext>
            </a:extLst>
          </p:cNvPr>
          <p:cNvSpPr>
            <a:spLocks noGrp="1"/>
          </p:cNvSpPr>
          <p:nvPr>
            <p:ph type="body" sz="quarter" idx="13"/>
          </p:nvPr>
        </p:nvSpPr>
        <p:spPr>
          <a:xfrm>
            <a:off x="0" y="0"/>
            <a:ext cx="12192000" cy="6858000"/>
          </a:xfrm>
        </p:spPr>
        <p:txBody>
          <a:bodyPr/>
          <a:lstStyle/>
          <a:p>
            <a:endParaRPr lang="en-US" sz="2400" dirty="0"/>
          </a:p>
          <a:p>
            <a:r>
              <a:rPr lang="en-US" sz="2400" dirty="0"/>
              <a:t>  </a:t>
            </a:r>
            <a:r>
              <a:rPr lang="en-US" sz="2400" dirty="0">
                <a:solidFill>
                  <a:schemeClr val="accent1"/>
                </a:solidFill>
              </a:rPr>
              <a:t>Resource Constrained Project</a:t>
            </a:r>
            <a:endParaRPr lang="ar-EG" sz="2400" dirty="0">
              <a:solidFill>
                <a:schemeClr val="accent1"/>
              </a:solidFill>
            </a:endParaRPr>
          </a:p>
        </p:txBody>
      </p:sp>
      <p:graphicFrame>
        <p:nvGraphicFramePr>
          <p:cNvPr id="4" name="Table 4">
            <a:extLst>
              <a:ext uri="{FF2B5EF4-FFF2-40B4-BE49-F238E27FC236}">
                <a16:creationId xmlns:a16="http://schemas.microsoft.com/office/drawing/2014/main" id="{5FEACC07-9016-44EF-9BF4-E587AC149F00}"/>
              </a:ext>
            </a:extLst>
          </p:cNvPr>
          <p:cNvGraphicFramePr>
            <a:graphicFrameLocks noGrp="1"/>
          </p:cNvGraphicFramePr>
          <p:nvPr>
            <p:extLst>
              <p:ext uri="{D42A27DB-BD31-4B8C-83A1-F6EECF244321}">
                <p14:modId xmlns:p14="http://schemas.microsoft.com/office/powerpoint/2010/main" val="690504685"/>
              </p:ext>
            </p:extLst>
          </p:nvPr>
        </p:nvGraphicFramePr>
        <p:xfrm>
          <a:off x="-52069" y="922559"/>
          <a:ext cx="12156320" cy="6220380"/>
        </p:xfrm>
        <a:graphic>
          <a:graphicData uri="http://schemas.openxmlformats.org/drawingml/2006/table">
            <a:tbl>
              <a:tblPr rtl="1" firstRow="1" bandRow="1">
                <a:tableStyleId>{5C22544A-7EE6-4342-B048-85BDC9FD1C3A}</a:tableStyleId>
              </a:tblPr>
              <a:tblGrid>
                <a:gridCol w="606258">
                  <a:extLst>
                    <a:ext uri="{9D8B030D-6E8A-4147-A177-3AD203B41FA5}">
                      <a16:colId xmlns:a16="http://schemas.microsoft.com/office/drawing/2014/main" val="412544604"/>
                    </a:ext>
                  </a:extLst>
                </a:gridCol>
                <a:gridCol w="606258">
                  <a:extLst>
                    <a:ext uri="{9D8B030D-6E8A-4147-A177-3AD203B41FA5}">
                      <a16:colId xmlns:a16="http://schemas.microsoft.com/office/drawing/2014/main" val="106736673"/>
                    </a:ext>
                  </a:extLst>
                </a:gridCol>
                <a:gridCol w="606258">
                  <a:extLst>
                    <a:ext uri="{9D8B030D-6E8A-4147-A177-3AD203B41FA5}">
                      <a16:colId xmlns:a16="http://schemas.microsoft.com/office/drawing/2014/main" val="332943497"/>
                    </a:ext>
                  </a:extLst>
                </a:gridCol>
                <a:gridCol w="606258">
                  <a:extLst>
                    <a:ext uri="{9D8B030D-6E8A-4147-A177-3AD203B41FA5}">
                      <a16:colId xmlns:a16="http://schemas.microsoft.com/office/drawing/2014/main" val="3396660683"/>
                    </a:ext>
                  </a:extLst>
                </a:gridCol>
                <a:gridCol w="606258">
                  <a:extLst>
                    <a:ext uri="{9D8B030D-6E8A-4147-A177-3AD203B41FA5}">
                      <a16:colId xmlns:a16="http://schemas.microsoft.com/office/drawing/2014/main" val="4087731883"/>
                    </a:ext>
                  </a:extLst>
                </a:gridCol>
                <a:gridCol w="606258">
                  <a:extLst>
                    <a:ext uri="{9D8B030D-6E8A-4147-A177-3AD203B41FA5}">
                      <a16:colId xmlns:a16="http://schemas.microsoft.com/office/drawing/2014/main" val="445717628"/>
                    </a:ext>
                  </a:extLst>
                </a:gridCol>
                <a:gridCol w="486485">
                  <a:extLst>
                    <a:ext uri="{9D8B030D-6E8A-4147-A177-3AD203B41FA5}">
                      <a16:colId xmlns:a16="http://schemas.microsoft.com/office/drawing/2014/main" val="348989184"/>
                    </a:ext>
                  </a:extLst>
                </a:gridCol>
                <a:gridCol w="503820">
                  <a:extLst>
                    <a:ext uri="{9D8B030D-6E8A-4147-A177-3AD203B41FA5}">
                      <a16:colId xmlns:a16="http://schemas.microsoft.com/office/drawing/2014/main" val="3994336488"/>
                    </a:ext>
                  </a:extLst>
                </a:gridCol>
                <a:gridCol w="606258">
                  <a:extLst>
                    <a:ext uri="{9D8B030D-6E8A-4147-A177-3AD203B41FA5}">
                      <a16:colId xmlns:a16="http://schemas.microsoft.com/office/drawing/2014/main" val="2151380886"/>
                    </a:ext>
                  </a:extLst>
                </a:gridCol>
                <a:gridCol w="606258">
                  <a:extLst>
                    <a:ext uri="{9D8B030D-6E8A-4147-A177-3AD203B41FA5}">
                      <a16:colId xmlns:a16="http://schemas.microsoft.com/office/drawing/2014/main" val="2002623729"/>
                    </a:ext>
                  </a:extLst>
                </a:gridCol>
                <a:gridCol w="606258">
                  <a:extLst>
                    <a:ext uri="{9D8B030D-6E8A-4147-A177-3AD203B41FA5}">
                      <a16:colId xmlns:a16="http://schemas.microsoft.com/office/drawing/2014/main" val="3734112197"/>
                    </a:ext>
                  </a:extLst>
                </a:gridCol>
                <a:gridCol w="606258">
                  <a:extLst>
                    <a:ext uri="{9D8B030D-6E8A-4147-A177-3AD203B41FA5}">
                      <a16:colId xmlns:a16="http://schemas.microsoft.com/office/drawing/2014/main" val="2545123875"/>
                    </a:ext>
                  </a:extLst>
                </a:gridCol>
                <a:gridCol w="606258">
                  <a:extLst>
                    <a:ext uri="{9D8B030D-6E8A-4147-A177-3AD203B41FA5}">
                      <a16:colId xmlns:a16="http://schemas.microsoft.com/office/drawing/2014/main" val="1313249592"/>
                    </a:ext>
                  </a:extLst>
                </a:gridCol>
                <a:gridCol w="606258">
                  <a:extLst>
                    <a:ext uri="{9D8B030D-6E8A-4147-A177-3AD203B41FA5}">
                      <a16:colId xmlns:a16="http://schemas.microsoft.com/office/drawing/2014/main" val="2065707790"/>
                    </a:ext>
                  </a:extLst>
                </a:gridCol>
                <a:gridCol w="606258">
                  <a:extLst>
                    <a:ext uri="{9D8B030D-6E8A-4147-A177-3AD203B41FA5}">
                      <a16:colId xmlns:a16="http://schemas.microsoft.com/office/drawing/2014/main" val="1983094122"/>
                    </a:ext>
                  </a:extLst>
                </a:gridCol>
                <a:gridCol w="544726">
                  <a:extLst>
                    <a:ext uri="{9D8B030D-6E8A-4147-A177-3AD203B41FA5}">
                      <a16:colId xmlns:a16="http://schemas.microsoft.com/office/drawing/2014/main" val="3370385096"/>
                    </a:ext>
                  </a:extLst>
                </a:gridCol>
                <a:gridCol w="492928">
                  <a:extLst>
                    <a:ext uri="{9D8B030D-6E8A-4147-A177-3AD203B41FA5}">
                      <a16:colId xmlns:a16="http://schemas.microsoft.com/office/drawing/2014/main" val="3034310801"/>
                    </a:ext>
                  </a:extLst>
                </a:gridCol>
                <a:gridCol w="497205">
                  <a:extLst>
                    <a:ext uri="{9D8B030D-6E8A-4147-A177-3AD203B41FA5}">
                      <a16:colId xmlns:a16="http://schemas.microsoft.com/office/drawing/2014/main" val="4008593719"/>
                    </a:ext>
                  </a:extLst>
                </a:gridCol>
                <a:gridCol w="694166">
                  <a:extLst>
                    <a:ext uri="{9D8B030D-6E8A-4147-A177-3AD203B41FA5}">
                      <a16:colId xmlns:a16="http://schemas.microsoft.com/office/drawing/2014/main" val="899123868"/>
                    </a:ext>
                  </a:extLst>
                </a:gridCol>
                <a:gridCol w="482982">
                  <a:extLst>
                    <a:ext uri="{9D8B030D-6E8A-4147-A177-3AD203B41FA5}">
                      <a16:colId xmlns:a16="http://schemas.microsoft.com/office/drawing/2014/main" val="1868362227"/>
                    </a:ext>
                  </a:extLst>
                </a:gridCol>
                <a:gridCol w="572654">
                  <a:extLst>
                    <a:ext uri="{9D8B030D-6E8A-4147-A177-3AD203B41FA5}">
                      <a16:colId xmlns:a16="http://schemas.microsoft.com/office/drawing/2014/main" val="4148628532"/>
                    </a:ext>
                  </a:extLst>
                </a:gridCol>
              </a:tblGrid>
              <a:tr h="437191">
                <a:tc>
                  <a:txBody>
                    <a:bodyPr/>
                    <a:lstStyle/>
                    <a:p>
                      <a:pPr rtl="1"/>
                      <a:r>
                        <a:rPr lang="en-US" dirty="0"/>
                        <a:t>14</a:t>
                      </a:r>
                      <a:endParaRPr lang="ar-EG" dirty="0"/>
                    </a:p>
                  </a:txBody>
                  <a:tcPr/>
                </a:tc>
                <a:tc>
                  <a:txBody>
                    <a:bodyPr/>
                    <a:lstStyle/>
                    <a:p>
                      <a:pPr rtl="1"/>
                      <a:r>
                        <a:rPr lang="en-US" dirty="0"/>
                        <a:t>13</a:t>
                      </a:r>
                      <a:endParaRPr lang="ar-EG" dirty="0"/>
                    </a:p>
                  </a:txBody>
                  <a:tcPr/>
                </a:tc>
                <a:tc>
                  <a:txBody>
                    <a:bodyPr/>
                    <a:lstStyle/>
                    <a:p>
                      <a:pPr rtl="1"/>
                      <a:r>
                        <a:rPr lang="en-US" dirty="0"/>
                        <a:t>12</a:t>
                      </a:r>
                      <a:endParaRPr lang="ar-EG" dirty="0"/>
                    </a:p>
                  </a:txBody>
                  <a:tcPr/>
                </a:tc>
                <a:tc>
                  <a:txBody>
                    <a:bodyPr/>
                    <a:lstStyle/>
                    <a:p>
                      <a:pPr rtl="1"/>
                      <a:r>
                        <a:rPr lang="en-US" dirty="0"/>
                        <a:t>11</a:t>
                      </a:r>
                      <a:endParaRPr lang="ar-EG" dirty="0"/>
                    </a:p>
                  </a:txBody>
                  <a:tcPr/>
                </a:tc>
                <a:tc>
                  <a:txBody>
                    <a:bodyPr/>
                    <a:lstStyle/>
                    <a:p>
                      <a:pPr rtl="1"/>
                      <a:r>
                        <a:rPr lang="en-US" dirty="0"/>
                        <a:t>10</a:t>
                      </a:r>
                      <a:endParaRPr lang="ar-EG" dirty="0"/>
                    </a:p>
                  </a:txBody>
                  <a:tcPr/>
                </a:tc>
                <a:tc>
                  <a:txBody>
                    <a:bodyPr/>
                    <a:lstStyle/>
                    <a:p>
                      <a:pPr rtl="1"/>
                      <a:r>
                        <a:rPr lang="en-US" dirty="0"/>
                        <a:t>9</a:t>
                      </a:r>
                      <a:endParaRPr lang="ar-EG" dirty="0"/>
                    </a:p>
                  </a:txBody>
                  <a:tcPr/>
                </a:tc>
                <a:tc>
                  <a:txBody>
                    <a:bodyPr/>
                    <a:lstStyle/>
                    <a:p>
                      <a:pPr rtl="1"/>
                      <a:r>
                        <a:rPr lang="en-US" dirty="0"/>
                        <a:t>8</a:t>
                      </a:r>
                      <a:endParaRPr lang="ar-EG" dirty="0"/>
                    </a:p>
                  </a:txBody>
                  <a:tcPr/>
                </a:tc>
                <a:tc>
                  <a:txBody>
                    <a:bodyPr/>
                    <a:lstStyle/>
                    <a:p>
                      <a:pPr rtl="1"/>
                      <a:r>
                        <a:rPr lang="en-US" dirty="0"/>
                        <a:t>7</a:t>
                      </a:r>
                      <a:endParaRPr lang="ar-EG" dirty="0"/>
                    </a:p>
                  </a:txBody>
                  <a:tcPr/>
                </a:tc>
                <a:tc>
                  <a:txBody>
                    <a:bodyPr/>
                    <a:lstStyle/>
                    <a:p>
                      <a:pPr rtl="1"/>
                      <a:r>
                        <a:rPr lang="en-US" dirty="0"/>
                        <a:t>6</a:t>
                      </a:r>
                      <a:endParaRPr lang="ar-EG" dirty="0"/>
                    </a:p>
                  </a:txBody>
                  <a:tcPr/>
                </a:tc>
                <a:tc>
                  <a:txBody>
                    <a:bodyPr/>
                    <a:lstStyle/>
                    <a:p>
                      <a:pPr rtl="1"/>
                      <a:r>
                        <a:rPr lang="en-US" dirty="0"/>
                        <a:t>5</a:t>
                      </a:r>
                      <a:endParaRPr lang="ar-EG" dirty="0"/>
                    </a:p>
                  </a:txBody>
                  <a:tcPr/>
                </a:tc>
                <a:tc>
                  <a:txBody>
                    <a:bodyPr/>
                    <a:lstStyle/>
                    <a:p>
                      <a:pPr rtl="1"/>
                      <a:r>
                        <a:rPr lang="en-US" dirty="0"/>
                        <a:t>4</a:t>
                      </a:r>
                      <a:endParaRPr lang="ar-EG" dirty="0"/>
                    </a:p>
                  </a:txBody>
                  <a:tcPr/>
                </a:tc>
                <a:tc>
                  <a:txBody>
                    <a:bodyPr/>
                    <a:lstStyle/>
                    <a:p>
                      <a:pPr rtl="1"/>
                      <a:r>
                        <a:rPr lang="en-US" dirty="0"/>
                        <a:t>3</a:t>
                      </a:r>
                      <a:endParaRPr lang="ar-EG" dirty="0"/>
                    </a:p>
                  </a:txBody>
                  <a:tcPr/>
                </a:tc>
                <a:tc>
                  <a:txBody>
                    <a:bodyPr/>
                    <a:lstStyle/>
                    <a:p>
                      <a:pPr rtl="1"/>
                      <a:r>
                        <a:rPr lang="en-US" dirty="0"/>
                        <a:t>2</a:t>
                      </a:r>
                      <a:endParaRPr lang="ar-EG" dirty="0"/>
                    </a:p>
                  </a:txBody>
                  <a:tcPr/>
                </a:tc>
                <a:tc>
                  <a:txBody>
                    <a:bodyPr/>
                    <a:lstStyle/>
                    <a:p>
                      <a:pPr rtl="1"/>
                      <a:r>
                        <a:rPr lang="en-US" dirty="0"/>
                        <a:t>1</a:t>
                      </a:r>
                      <a:endParaRPr lang="ar-EG" dirty="0"/>
                    </a:p>
                  </a:txBody>
                  <a:tcPr/>
                </a:tc>
                <a:tc>
                  <a:txBody>
                    <a:bodyPr/>
                    <a:lstStyle/>
                    <a:p>
                      <a:pPr rtl="1"/>
                      <a:r>
                        <a:rPr lang="en-US" dirty="0"/>
                        <a:t>0</a:t>
                      </a:r>
                      <a:endParaRPr lang="ar-EG" dirty="0"/>
                    </a:p>
                  </a:txBody>
                  <a:tcPr/>
                </a:tc>
                <a:tc>
                  <a:txBody>
                    <a:bodyPr/>
                    <a:lstStyle/>
                    <a:p>
                      <a:pPr rtl="1"/>
                      <a:r>
                        <a:rPr lang="en-US" dirty="0"/>
                        <a:t>SL</a:t>
                      </a:r>
                      <a:endParaRPr lang="ar-EG" dirty="0"/>
                    </a:p>
                  </a:txBody>
                  <a:tcPr/>
                </a:tc>
                <a:tc>
                  <a:txBody>
                    <a:bodyPr/>
                    <a:lstStyle/>
                    <a:p>
                      <a:pPr rtl="1"/>
                      <a:r>
                        <a:rPr lang="en-US" dirty="0"/>
                        <a:t>LF</a:t>
                      </a:r>
                      <a:endParaRPr lang="ar-EG" dirty="0"/>
                    </a:p>
                  </a:txBody>
                  <a:tcPr/>
                </a:tc>
                <a:tc>
                  <a:txBody>
                    <a:bodyPr/>
                    <a:lstStyle/>
                    <a:p>
                      <a:pPr rtl="1"/>
                      <a:r>
                        <a:rPr lang="en-US" dirty="0"/>
                        <a:t>ES</a:t>
                      </a:r>
                      <a:endParaRPr lang="ar-EG" dirty="0"/>
                    </a:p>
                  </a:txBody>
                  <a:tcPr/>
                </a:tc>
                <a:tc>
                  <a:txBody>
                    <a:bodyPr/>
                    <a:lstStyle/>
                    <a:p>
                      <a:pPr rtl="1"/>
                      <a:r>
                        <a:rPr lang="en-US" dirty="0"/>
                        <a:t>DUR</a:t>
                      </a:r>
                      <a:endParaRPr lang="ar-EG" dirty="0"/>
                    </a:p>
                  </a:txBody>
                  <a:tcPr/>
                </a:tc>
                <a:tc>
                  <a:txBody>
                    <a:bodyPr/>
                    <a:lstStyle/>
                    <a:p>
                      <a:pPr rtl="1"/>
                      <a:r>
                        <a:rPr lang="en-US" dirty="0"/>
                        <a:t>RES</a:t>
                      </a:r>
                      <a:endParaRPr lang="ar-EG" dirty="0"/>
                    </a:p>
                  </a:txBody>
                  <a:tcPr/>
                </a:tc>
                <a:tc>
                  <a:txBody>
                    <a:bodyPr/>
                    <a:lstStyle/>
                    <a:p>
                      <a:pPr rtl="1"/>
                      <a:r>
                        <a:rPr lang="en-US" dirty="0"/>
                        <a:t>ID</a:t>
                      </a:r>
                      <a:endParaRPr lang="ar-EG" dirty="0"/>
                    </a:p>
                  </a:txBody>
                  <a:tcPr/>
                </a:tc>
                <a:extLst>
                  <a:ext uri="{0D108BD9-81ED-4DB2-BD59-A6C34878D82A}">
                    <a16:rowId xmlns:a16="http://schemas.microsoft.com/office/drawing/2014/main" val="395658407"/>
                  </a:ext>
                </a:extLst>
              </a:tr>
              <a:tr h="558030">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t>0</a:t>
                      </a:r>
                      <a:endParaRPr lang="ar-EG" dirty="0"/>
                    </a:p>
                  </a:txBody>
                  <a:tcPr/>
                </a:tc>
                <a:tc>
                  <a:txBody>
                    <a:bodyPr/>
                    <a:lstStyle/>
                    <a:p>
                      <a:pPr rtl="1"/>
                      <a:r>
                        <a:rPr lang="en-US" dirty="0"/>
                        <a:t>2</a:t>
                      </a:r>
                      <a:endParaRPr lang="ar-EG" dirty="0"/>
                    </a:p>
                  </a:txBody>
                  <a:tcPr/>
                </a:tc>
                <a:tc>
                  <a:txBody>
                    <a:bodyPr/>
                    <a:lstStyle/>
                    <a:p>
                      <a:pPr rtl="1"/>
                      <a:r>
                        <a:rPr lang="en-US" dirty="0"/>
                        <a:t>0</a:t>
                      </a:r>
                      <a:endParaRPr lang="ar-EG" dirty="0"/>
                    </a:p>
                  </a:txBody>
                  <a:tcPr/>
                </a:tc>
                <a:tc>
                  <a:txBody>
                    <a:bodyPr/>
                    <a:lstStyle/>
                    <a:p>
                      <a:pPr rtl="1"/>
                      <a:r>
                        <a:rPr lang="en-US" dirty="0"/>
                        <a:t>2</a:t>
                      </a:r>
                      <a:endParaRPr lang="ar-EG" dirty="0"/>
                    </a:p>
                  </a:txBody>
                  <a:tcPr/>
                </a:tc>
                <a:tc>
                  <a:txBody>
                    <a:bodyPr/>
                    <a:lstStyle/>
                    <a:p>
                      <a:pPr rtl="1"/>
                      <a:r>
                        <a:rPr lang="en-US" dirty="0"/>
                        <a:t>2P</a:t>
                      </a:r>
                      <a:endParaRPr lang="ar-EG" dirty="0"/>
                    </a:p>
                  </a:txBody>
                  <a:tcPr/>
                </a:tc>
                <a:tc>
                  <a:txBody>
                    <a:bodyPr/>
                    <a:lstStyle/>
                    <a:p>
                      <a:pPr rtl="1"/>
                      <a:r>
                        <a:rPr lang="en-US" dirty="0"/>
                        <a:t>1</a:t>
                      </a:r>
                      <a:endParaRPr lang="ar-EG" dirty="0"/>
                    </a:p>
                  </a:txBody>
                  <a:tcPr/>
                </a:tc>
                <a:extLst>
                  <a:ext uri="{0D108BD9-81ED-4DB2-BD59-A6C34878D82A}">
                    <a16:rowId xmlns:a16="http://schemas.microsoft.com/office/drawing/2014/main" val="2145817870"/>
                  </a:ext>
                </a:extLst>
              </a:tr>
              <a:tr h="558030">
                <a:tc>
                  <a:txBody>
                    <a:bodyPr/>
                    <a:lstStyle/>
                    <a:p>
                      <a:pPr rtl="1"/>
                      <a:endParaRPr lang="ar-EG"/>
                    </a:p>
                  </a:txBody>
                  <a:tcPr/>
                </a:tc>
                <a:tc>
                  <a:txBody>
                    <a:bodyPr/>
                    <a:lstStyle/>
                    <a:p>
                      <a:pPr rtl="1"/>
                      <a:endParaRPr lang="ar-EG"/>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endParaRPr lang="ar-EG" dirty="0"/>
                    </a:p>
                  </a:txBody>
                  <a:tcPr/>
                </a:tc>
                <a:tc>
                  <a:txBody>
                    <a:bodyPr/>
                    <a:lstStyle/>
                    <a:p>
                      <a:pPr rtl="1"/>
                      <a:endParaRPr lang="ar-EG"/>
                    </a:p>
                  </a:txBody>
                  <a:tcPr/>
                </a:tc>
                <a:tc>
                  <a:txBody>
                    <a:bodyPr/>
                    <a:lstStyle/>
                    <a:p>
                      <a:pPr rtl="1"/>
                      <a:r>
                        <a:rPr lang="en-US" dirty="0"/>
                        <a:t>2</a:t>
                      </a:r>
                      <a:endParaRPr lang="ar-EG" dirty="0"/>
                    </a:p>
                  </a:txBody>
                  <a:tcPr/>
                </a:tc>
                <a:tc>
                  <a:txBody>
                    <a:bodyPr/>
                    <a:lstStyle/>
                    <a:p>
                      <a:pPr rtl="1"/>
                      <a:r>
                        <a:rPr lang="en-US" dirty="0"/>
                        <a:t>12</a:t>
                      </a:r>
                      <a:endParaRPr lang="ar-EG" dirty="0"/>
                    </a:p>
                  </a:txBody>
                  <a:tcPr/>
                </a:tc>
                <a:tc>
                  <a:txBody>
                    <a:bodyPr/>
                    <a:lstStyle/>
                    <a:p>
                      <a:pPr rtl="1"/>
                      <a:r>
                        <a:rPr lang="en-US" dirty="0"/>
                        <a:t>6</a:t>
                      </a:r>
                      <a:endParaRPr lang="ar-EG" dirty="0"/>
                    </a:p>
                  </a:txBody>
                  <a:tcPr/>
                </a:tc>
                <a:tc>
                  <a:txBody>
                    <a:bodyPr/>
                    <a:lstStyle/>
                    <a:p>
                      <a:pPr rtl="1"/>
                      <a:r>
                        <a:rPr lang="en-US" dirty="0"/>
                        <a:t>6</a:t>
                      </a:r>
                      <a:endParaRPr lang="ar-EG" dirty="0"/>
                    </a:p>
                  </a:txBody>
                  <a:tcPr/>
                </a:tc>
                <a:tc>
                  <a:txBody>
                    <a:bodyPr/>
                    <a:lstStyle/>
                    <a:p>
                      <a:pPr rtl="1"/>
                      <a:r>
                        <a:rPr lang="en-US" dirty="0"/>
                        <a:t>2P</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2648780887"/>
                  </a:ext>
                </a:extLst>
              </a:tr>
              <a:tr h="558030">
                <a:tc>
                  <a:txBody>
                    <a:bodyPr/>
                    <a:lstStyle/>
                    <a:p>
                      <a:pPr rtl="1"/>
                      <a:endParaRPr lang="ar-EG"/>
                    </a:p>
                  </a:txBody>
                  <a:tcPr/>
                </a:tc>
                <a:tc>
                  <a:txBody>
                    <a:bodyPr/>
                    <a:lstStyle/>
                    <a:p>
                      <a:pPr rtl="1"/>
                      <a:endParaRPr lang="ar-EG"/>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2</a:t>
                      </a:r>
                      <a:endParaRPr lang="ar-EG" dirty="0">
                        <a:solidFill>
                          <a:schemeClr val="accent5">
                            <a:lumMod val="75000"/>
                          </a:schemeClr>
                        </a:solidFill>
                      </a:endParaRPr>
                    </a:p>
                  </a:txBody>
                  <a:tcPr/>
                </a:tc>
                <a:tc>
                  <a:txBody>
                    <a:bodyPr/>
                    <a:lstStyle/>
                    <a:p>
                      <a:pPr rtl="1"/>
                      <a:endParaRPr lang="ar-EG"/>
                    </a:p>
                  </a:txBody>
                  <a:tcPr/>
                </a:tc>
                <a:tc>
                  <a:txBody>
                    <a:bodyPr/>
                    <a:lstStyle/>
                    <a:p>
                      <a:pPr rtl="1"/>
                      <a:endParaRPr lang="ar-EG"/>
                    </a:p>
                  </a:txBody>
                  <a:tcPr/>
                </a:tc>
                <a:tc>
                  <a:txBody>
                    <a:bodyPr/>
                    <a:lstStyle/>
                    <a:p>
                      <a:pPr rtl="1"/>
                      <a:r>
                        <a:rPr lang="en-US" dirty="0"/>
                        <a:t>0</a:t>
                      </a:r>
                      <a:endParaRPr lang="ar-EG" dirty="0"/>
                    </a:p>
                  </a:txBody>
                  <a:tcPr/>
                </a:tc>
                <a:tc>
                  <a:txBody>
                    <a:bodyPr/>
                    <a:lstStyle/>
                    <a:p>
                      <a:pPr rtl="1"/>
                      <a:r>
                        <a:rPr lang="en-US" dirty="0"/>
                        <a:t>6</a:t>
                      </a:r>
                      <a:endParaRPr lang="ar-EG" dirty="0"/>
                    </a:p>
                  </a:txBody>
                  <a:tcPr/>
                </a:tc>
                <a:tc>
                  <a:txBody>
                    <a:bodyPr/>
                    <a:lstStyle/>
                    <a:p>
                      <a:pPr rtl="1"/>
                      <a:r>
                        <a:rPr lang="en-US" dirty="0"/>
                        <a:t>2</a:t>
                      </a:r>
                      <a:endParaRPr lang="ar-EG" dirty="0"/>
                    </a:p>
                  </a:txBody>
                  <a:tcPr/>
                </a:tc>
                <a:tc>
                  <a:txBody>
                    <a:bodyPr/>
                    <a:lstStyle/>
                    <a:p>
                      <a:pPr rtl="1"/>
                      <a:r>
                        <a:rPr lang="en-US" dirty="0"/>
                        <a:t>4</a:t>
                      </a:r>
                      <a:endParaRPr lang="ar-EG" dirty="0"/>
                    </a:p>
                  </a:txBody>
                  <a:tcPr/>
                </a:tc>
                <a:tc>
                  <a:txBody>
                    <a:bodyPr/>
                    <a:lstStyle/>
                    <a:p>
                      <a:pPr rtl="1"/>
                      <a:r>
                        <a:rPr lang="en-US" dirty="0"/>
                        <a:t>2P</a:t>
                      </a:r>
                      <a:endParaRPr lang="ar-EG" dirty="0"/>
                    </a:p>
                  </a:txBody>
                  <a:tcPr/>
                </a:tc>
                <a:tc>
                  <a:txBody>
                    <a:bodyPr/>
                    <a:lstStyle/>
                    <a:p>
                      <a:pPr rtl="1"/>
                      <a:r>
                        <a:rPr lang="en-US" dirty="0"/>
                        <a:t>3</a:t>
                      </a:r>
                      <a:endParaRPr lang="ar-EG" dirty="0"/>
                    </a:p>
                  </a:txBody>
                  <a:tcPr/>
                </a:tc>
                <a:extLst>
                  <a:ext uri="{0D108BD9-81ED-4DB2-BD59-A6C34878D82A}">
                    <a16:rowId xmlns:a16="http://schemas.microsoft.com/office/drawing/2014/main" val="1155587296"/>
                  </a:ext>
                </a:extLst>
              </a:tr>
              <a:tr h="558030">
                <a:tc>
                  <a:txBody>
                    <a:bodyPr/>
                    <a:lstStyle/>
                    <a:p>
                      <a:pPr rtl="1"/>
                      <a:endParaRPr lang="ar-EG"/>
                    </a:p>
                  </a:txBody>
                  <a:tcPr/>
                </a:tc>
                <a:tc>
                  <a:txBody>
                    <a:bodyPr/>
                    <a:lstStyle/>
                    <a:p>
                      <a:pPr rtl="1"/>
                      <a:endParaRPr lang="ar-EG"/>
                    </a:p>
                  </a:txBody>
                  <a:tcPr/>
                </a:tc>
                <a:tc>
                  <a:txBody>
                    <a:bodyPr/>
                    <a:lstStyle/>
                    <a:p>
                      <a:pPr rtl="1"/>
                      <a:endParaRPr lang="ar-EG" dirty="0">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endParaRPr lang="ar-EG"/>
                    </a:p>
                  </a:txBody>
                  <a:tcPr/>
                </a:tc>
                <a:tc>
                  <a:txBody>
                    <a:bodyPr/>
                    <a:lstStyle/>
                    <a:p>
                      <a:pPr rtl="1"/>
                      <a:endParaRPr lang="ar-EG"/>
                    </a:p>
                  </a:txBody>
                  <a:tcPr/>
                </a:tc>
                <a:tc>
                  <a:txBody>
                    <a:bodyPr/>
                    <a:lstStyle/>
                    <a:p>
                      <a:pPr rtl="1"/>
                      <a:r>
                        <a:rPr lang="en-US" dirty="0"/>
                        <a:t>2</a:t>
                      </a:r>
                      <a:endParaRPr lang="ar-EG" dirty="0"/>
                    </a:p>
                  </a:txBody>
                  <a:tcPr/>
                </a:tc>
                <a:tc>
                  <a:txBody>
                    <a:bodyPr/>
                    <a:lstStyle/>
                    <a:p>
                      <a:pPr rtl="1"/>
                      <a:r>
                        <a:rPr lang="en-US" dirty="0"/>
                        <a:t>6</a:t>
                      </a:r>
                      <a:endParaRPr lang="ar-EG" dirty="0"/>
                    </a:p>
                  </a:txBody>
                  <a:tcPr/>
                </a:tc>
                <a:tc>
                  <a:txBody>
                    <a:bodyPr/>
                    <a:lstStyle/>
                    <a:p>
                      <a:pPr rtl="1"/>
                      <a:r>
                        <a:rPr lang="en-US" dirty="0"/>
                        <a:t>2</a:t>
                      </a:r>
                      <a:endParaRPr lang="ar-EG" dirty="0"/>
                    </a:p>
                  </a:txBody>
                  <a:tcPr/>
                </a:tc>
                <a:tc>
                  <a:txBody>
                    <a:bodyPr/>
                    <a:lstStyle/>
                    <a:p>
                      <a:pPr rtl="1"/>
                      <a:r>
                        <a:rPr lang="en-US" dirty="0"/>
                        <a:t>2</a:t>
                      </a:r>
                      <a:endParaRPr lang="ar-EG" dirty="0"/>
                    </a:p>
                  </a:txBody>
                  <a:tcPr/>
                </a:tc>
                <a:tc>
                  <a:txBody>
                    <a:bodyPr/>
                    <a:lstStyle/>
                    <a:p>
                      <a:pPr rtl="1"/>
                      <a:r>
                        <a:rPr lang="en-US" dirty="0"/>
                        <a:t>2P</a:t>
                      </a:r>
                      <a:endParaRPr lang="ar-EG" dirty="0"/>
                    </a:p>
                  </a:txBody>
                  <a:tcPr/>
                </a:tc>
                <a:tc>
                  <a:txBody>
                    <a:bodyPr/>
                    <a:lstStyle/>
                    <a:p>
                      <a:pPr rtl="1"/>
                      <a:r>
                        <a:rPr lang="en-US" dirty="0"/>
                        <a:t>4</a:t>
                      </a:r>
                      <a:endParaRPr lang="ar-EG" dirty="0"/>
                    </a:p>
                  </a:txBody>
                  <a:tcPr/>
                </a:tc>
                <a:extLst>
                  <a:ext uri="{0D108BD9-81ED-4DB2-BD59-A6C34878D82A}">
                    <a16:rowId xmlns:a16="http://schemas.microsoft.com/office/drawing/2014/main" val="965997901"/>
                  </a:ext>
                </a:extLst>
              </a:tr>
              <a:tr h="558030">
                <a:tc>
                  <a:txBody>
                    <a:bodyPr/>
                    <a:lstStyle/>
                    <a:p>
                      <a:pPr rtl="1"/>
                      <a:endParaRPr lang="ar-EG"/>
                    </a:p>
                  </a:txBody>
                  <a:tcPr/>
                </a:tc>
                <a:tc>
                  <a:txBody>
                    <a:bodyPr/>
                    <a:lstStyle/>
                    <a:p>
                      <a:pPr rtl="1"/>
                      <a:endParaRPr lang="ar-EG"/>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dirty="0">
                        <a:solidFill>
                          <a:schemeClr val="accent5">
                            <a:lumMod val="75000"/>
                          </a:schemeClr>
                        </a:solidFill>
                      </a:endParaRPr>
                    </a:p>
                  </a:txBody>
                  <a:tcPr/>
                </a:tc>
                <a:tc>
                  <a:txBody>
                    <a:bodyPr/>
                    <a:lstStyle/>
                    <a:p>
                      <a:pPr rtl="1"/>
                      <a:endParaRPr lang="ar-EG"/>
                    </a:p>
                  </a:txBody>
                  <a:tcPr/>
                </a:tc>
                <a:tc>
                  <a:txBody>
                    <a:bodyPr/>
                    <a:lstStyle/>
                    <a:p>
                      <a:pPr rtl="1"/>
                      <a:endParaRPr lang="ar-EG"/>
                    </a:p>
                  </a:txBody>
                  <a:tcPr/>
                </a:tc>
                <a:tc>
                  <a:txBody>
                    <a:bodyPr/>
                    <a:lstStyle/>
                    <a:p>
                      <a:pPr rtl="1"/>
                      <a:r>
                        <a:rPr lang="en-US" dirty="0"/>
                        <a:t>2</a:t>
                      </a:r>
                      <a:endParaRPr lang="ar-EG" dirty="0"/>
                    </a:p>
                  </a:txBody>
                  <a:tcPr/>
                </a:tc>
                <a:tc>
                  <a:txBody>
                    <a:bodyPr/>
                    <a:lstStyle/>
                    <a:p>
                      <a:pPr rtl="1"/>
                      <a:r>
                        <a:rPr lang="en-US" dirty="0"/>
                        <a:t>12</a:t>
                      </a:r>
                      <a:endParaRPr lang="ar-EG" dirty="0"/>
                    </a:p>
                  </a:txBody>
                  <a:tcPr/>
                </a:tc>
                <a:tc>
                  <a:txBody>
                    <a:bodyPr/>
                    <a:lstStyle/>
                    <a:p>
                      <a:pPr rtl="1"/>
                      <a:r>
                        <a:rPr lang="en-US" dirty="0"/>
                        <a:t>10</a:t>
                      </a:r>
                      <a:endParaRPr lang="ar-EG" dirty="0"/>
                    </a:p>
                  </a:txBody>
                  <a:tcPr/>
                </a:tc>
                <a:tc>
                  <a:txBody>
                    <a:bodyPr/>
                    <a:lstStyle/>
                    <a:p>
                      <a:pPr rtl="1"/>
                      <a:r>
                        <a:rPr lang="en-US" dirty="0"/>
                        <a:t>2</a:t>
                      </a:r>
                      <a:endParaRPr lang="ar-EG" dirty="0"/>
                    </a:p>
                  </a:txBody>
                  <a:tcPr/>
                </a:tc>
                <a:tc>
                  <a:txBody>
                    <a:bodyPr/>
                    <a:lstStyle/>
                    <a:p>
                      <a:pPr rtl="1"/>
                      <a:r>
                        <a:rPr lang="en-US" dirty="0"/>
                        <a:t>1P</a:t>
                      </a:r>
                      <a:endParaRPr lang="ar-EG" dirty="0"/>
                    </a:p>
                  </a:txBody>
                  <a:tcPr/>
                </a:tc>
                <a:tc>
                  <a:txBody>
                    <a:bodyPr/>
                    <a:lstStyle/>
                    <a:p>
                      <a:pPr rtl="1"/>
                      <a:r>
                        <a:rPr lang="en-US" dirty="0"/>
                        <a:t>5</a:t>
                      </a:r>
                      <a:endParaRPr lang="ar-EG" dirty="0"/>
                    </a:p>
                  </a:txBody>
                  <a:tcPr/>
                </a:tc>
                <a:extLst>
                  <a:ext uri="{0D108BD9-81ED-4DB2-BD59-A6C34878D82A}">
                    <a16:rowId xmlns:a16="http://schemas.microsoft.com/office/drawing/2014/main" val="1040887999"/>
                  </a:ext>
                </a:extLst>
              </a:tr>
              <a:tr h="558030">
                <a:tc>
                  <a:txBody>
                    <a:bodyPr/>
                    <a:lstStyle/>
                    <a:p>
                      <a:pPr rtl="1"/>
                      <a:endParaRPr lang="ar-EG"/>
                    </a:p>
                  </a:txBody>
                  <a:tcPr/>
                </a:tc>
                <a:tc>
                  <a:txBody>
                    <a:bodyPr/>
                    <a:lstStyle/>
                    <a:p>
                      <a:pPr rtl="1"/>
                      <a:endParaRPr lang="ar-EG"/>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dirty="0">
                        <a:solidFill>
                          <a:schemeClr val="accent5">
                            <a:lumMod val="75000"/>
                          </a:schemeClr>
                        </a:solidFill>
                      </a:endParaRPr>
                    </a:p>
                  </a:txBody>
                  <a:tcPr/>
                </a:tc>
                <a:tc>
                  <a:txBody>
                    <a:bodyPr/>
                    <a:lstStyle/>
                    <a:p>
                      <a:pPr rtl="1"/>
                      <a:endParaRPr lang="ar-EG"/>
                    </a:p>
                  </a:txBody>
                  <a:tcPr/>
                </a:tc>
                <a:tc>
                  <a:txBody>
                    <a:bodyPr/>
                    <a:lstStyle/>
                    <a:p>
                      <a:pPr rtl="1"/>
                      <a:endParaRPr lang="ar-EG"/>
                    </a:p>
                  </a:txBody>
                  <a:tcPr/>
                </a:tc>
                <a:tc>
                  <a:txBody>
                    <a:bodyPr/>
                    <a:lstStyle/>
                    <a:p>
                      <a:pPr rtl="1"/>
                      <a:r>
                        <a:rPr lang="en-US" dirty="0"/>
                        <a:t>0</a:t>
                      </a:r>
                      <a:endParaRPr lang="ar-EG" dirty="0"/>
                    </a:p>
                  </a:txBody>
                  <a:tcPr/>
                </a:tc>
                <a:tc>
                  <a:txBody>
                    <a:bodyPr/>
                    <a:lstStyle/>
                    <a:p>
                      <a:pPr rtl="1"/>
                      <a:r>
                        <a:rPr lang="en-US" dirty="0"/>
                        <a:t>10</a:t>
                      </a:r>
                      <a:endParaRPr lang="ar-EG" dirty="0"/>
                    </a:p>
                  </a:txBody>
                  <a:tcPr/>
                </a:tc>
                <a:tc>
                  <a:txBody>
                    <a:bodyPr/>
                    <a:lstStyle/>
                    <a:p>
                      <a:pPr rtl="1"/>
                      <a:r>
                        <a:rPr lang="en-US" dirty="0"/>
                        <a:t>6</a:t>
                      </a:r>
                      <a:endParaRPr lang="ar-EG" dirty="0"/>
                    </a:p>
                  </a:txBody>
                  <a:tcPr/>
                </a:tc>
                <a:tc>
                  <a:txBody>
                    <a:bodyPr/>
                    <a:lstStyle/>
                    <a:p>
                      <a:pPr rtl="1"/>
                      <a:r>
                        <a:rPr lang="en-US" dirty="0"/>
                        <a:t>4</a:t>
                      </a:r>
                      <a:endParaRPr lang="ar-EG" dirty="0"/>
                    </a:p>
                  </a:txBody>
                  <a:tcPr/>
                </a:tc>
                <a:tc>
                  <a:txBody>
                    <a:bodyPr/>
                    <a:lstStyle/>
                    <a:p>
                      <a:pPr rtl="1"/>
                      <a:r>
                        <a:rPr lang="en-US" dirty="0"/>
                        <a:t>1P</a:t>
                      </a:r>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2420892862"/>
                  </a:ext>
                </a:extLst>
              </a:tr>
              <a:tr h="558030">
                <a:tc>
                  <a:txBody>
                    <a:bodyPr/>
                    <a:lstStyle/>
                    <a:p>
                      <a:pPr rtl="1"/>
                      <a:endParaRPr lang="ar-EG"/>
                    </a:p>
                  </a:txBody>
                  <a:tcPr/>
                </a:tc>
                <a:tc>
                  <a:txBody>
                    <a:bodyPr/>
                    <a:lstStyle/>
                    <a:p>
                      <a:pPr rtl="1"/>
                      <a:endParaRPr lang="ar-EG"/>
                    </a:p>
                  </a:txBody>
                  <a:tcPr/>
                </a:tc>
                <a:tc>
                  <a:txBody>
                    <a:bodyPr/>
                    <a:lstStyle/>
                    <a:p>
                      <a:pPr rtl="1"/>
                      <a:endParaRPr lang="ar-EG">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r>
                        <a:rPr lang="en-US" dirty="0">
                          <a:solidFill>
                            <a:schemeClr val="accent5">
                              <a:lumMod val="75000"/>
                            </a:schemeClr>
                          </a:solidFill>
                        </a:rPr>
                        <a:t>1</a:t>
                      </a:r>
                      <a:endParaRPr lang="ar-EG" dirty="0">
                        <a:solidFill>
                          <a:schemeClr val="accent5">
                            <a:lumMod val="75000"/>
                          </a:schemeClr>
                        </a:solidFill>
                      </a:endParaRPr>
                    </a:p>
                  </a:txBody>
                  <a:tcPr/>
                </a:tc>
                <a:tc>
                  <a:txBody>
                    <a:bodyPr/>
                    <a:lstStyle/>
                    <a:p>
                      <a:pPr rtl="1"/>
                      <a:endParaRPr lang="ar-EG" dirty="0">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dirty="0">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a:solidFill>
                          <a:schemeClr val="accent5">
                            <a:lumMod val="75000"/>
                          </a:schemeClr>
                        </a:solidFill>
                      </a:endParaRPr>
                    </a:p>
                  </a:txBody>
                  <a:tcPr/>
                </a:tc>
                <a:tc>
                  <a:txBody>
                    <a:bodyPr/>
                    <a:lstStyle/>
                    <a:p>
                      <a:pPr rtl="1"/>
                      <a:endParaRPr lang="ar-EG" dirty="0">
                        <a:solidFill>
                          <a:schemeClr val="accent5">
                            <a:lumMod val="75000"/>
                          </a:schemeClr>
                        </a:solidFill>
                      </a:endParaRPr>
                    </a:p>
                  </a:txBody>
                  <a:tcPr/>
                </a:tc>
                <a:tc>
                  <a:txBody>
                    <a:bodyPr/>
                    <a:lstStyle/>
                    <a:p>
                      <a:pPr rtl="1"/>
                      <a:endParaRPr lang="ar-EG"/>
                    </a:p>
                  </a:txBody>
                  <a:tcPr/>
                </a:tc>
                <a:tc>
                  <a:txBody>
                    <a:bodyPr/>
                    <a:lstStyle/>
                    <a:p>
                      <a:pPr rtl="1"/>
                      <a:endParaRPr lang="ar-EG"/>
                    </a:p>
                  </a:txBody>
                  <a:tcPr/>
                </a:tc>
                <a:tc>
                  <a:txBody>
                    <a:bodyPr/>
                    <a:lstStyle/>
                    <a:p>
                      <a:pPr rtl="1"/>
                      <a:r>
                        <a:rPr lang="en-US" dirty="0"/>
                        <a:t>2</a:t>
                      </a:r>
                      <a:endParaRPr lang="ar-EG" dirty="0"/>
                    </a:p>
                  </a:txBody>
                  <a:tcPr/>
                </a:tc>
                <a:tc>
                  <a:txBody>
                    <a:bodyPr/>
                    <a:lstStyle/>
                    <a:p>
                      <a:pPr rtl="1"/>
                      <a:r>
                        <a:rPr lang="en-US" dirty="0"/>
                        <a:t>14</a:t>
                      </a:r>
                      <a:endParaRPr lang="ar-EG" dirty="0"/>
                    </a:p>
                  </a:txBody>
                  <a:tcPr/>
                </a:tc>
                <a:tc>
                  <a:txBody>
                    <a:bodyPr/>
                    <a:lstStyle/>
                    <a:p>
                      <a:pPr rtl="1"/>
                      <a:r>
                        <a:rPr lang="en-US" dirty="0"/>
                        <a:t>12</a:t>
                      </a:r>
                      <a:endParaRPr lang="ar-EG" dirty="0"/>
                    </a:p>
                  </a:txBody>
                  <a:tcPr/>
                </a:tc>
                <a:tc>
                  <a:txBody>
                    <a:bodyPr/>
                    <a:lstStyle/>
                    <a:p>
                      <a:pPr rtl="1"/>
                      <a:r>
                        <a:rPr lang="en-US" dirty="0"/>
                        <a:t>2</a:t>
                      </a:r>
                      <a:endParaRPr lang="ar-EG" dirty="0"/>
                    </a:p>
                  </a:txBody>
                  <a:tcPr/>
                </a:tc>
                <a:tc>
                  <a:txBody>
                    <a:bodyPr/>
                    <a:lstStyle/>
                    <a:p>
                      <a:pPr rtl="1"/>
                      <a:r>
                        <a:rPr lang="en-US" dirty="0"/>
                        <a:t>1P</a:t>
                      </a:r>
                      <a:endParaRPr lang="ar-EG" dirty="0"/>
                    </a:p>
                  </a:txBody>
                  <a:tcPr/>
                </a:tc>
                <a:tc>
                  <a:txBody>
                    <a:bodyPr/>
                    <a:lstStyle/>
                    <a:p>
                      <a:pPr rtl="1"/>
                      <a:r>
                        <a:rPr lang="en-US" dirty="0"/>
                        <a:t>7</a:t>
                      </a:r>
                      <a:endParaRPr lang="ar-EG" dirty="0"/>
                    </a:p>
                  </a:txBody>
                  <a:tcPr/>
                </a:tc>
                <a:extLst>
                  <a:ext uri="{0D108BD9-81ED-4DB2-BD59-A6C34878D82A}">
                    <a16:rowId xmlns:a16="http://schemas.microsoft.com/office/drawing/2014/main" val="2069997765"/>
                  </a:ext>
                </a:extLst>
              </a:tr>
              <a:tr h="558030">
                <a:tc>
                  <a:txBody>
                    <a:bodyPr/>
                    <a:lstStyle/>
                    <a:p>
                      <a:pPr rtl="1"/>
                      <a:endParaRPr lang="ar-EG">
                        <a:solidFill>
                          <a:srgbClr val="7030A0"/>
                        </a:solidFill>
                      </a:endParaRPr>
                    </a:p>
                  </a:txBody>
                  <a:tcPr/>
                </a:tc>
                <a:tc>
                  <a:txBody>
                    <a:bodyPr/>
                    <a:lstStyle/>
                    <a:p>
                      <a:pPr rtl="1"/>
                      <a:r>
                        <a:rPr lang="en-US" dirty="0">
                          <a:solidFill>
                            <a:srgbClr val="7030A0"/>
                          </a:solidFill>
                        </a:rPr>
                        <a:t>1P</a:t>
                      </a:r>
                      <a:endParaRPr lang="ar-EG" dirty="0">
                        <a:solidFill>
                          <a:srgbClr val="7030A0"/>
                        </a:solidFill>
                      </a:endParaRPr>
                    </a:p>
                  </a:txBody>
                  <a:tcPr/>
                </a:tc>
                <a:tc>
                  <a:txBody>
                    <a:bodyPr/>
                    <a:lstStyle/>
                    <a:p>
                      <a:pPr rtl="1"/>
                      <a:r>
                        <a:rPr lang="en-US" dirty="0">
                          <a:solidFill>
                            <a:srgbClr val="7030A0"/>
                          </a:solidFill>
                        </a:rPr>
                        <a:t>1P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2P</a:t>
                      </a:r>
                      <a:endParaRPr lang="ar-EG" dirty="0">
                        <a:solidFill>
                          <a:srgbClr val="7030A0"/>
                        </a:solidFill>
                      </a:endParaRPr>
                    </a:p>
                  </a:txBody>
                  <a:tcPr/>
                </a:tc>
                <a:tc>
                  <a:txBody>
                    <a:bodyPr/>
                    <a:lstStyle/>
                    <a:p>
                      <a:pPr rtl="1"/>
                      <a:r>
                        <a:rPr lang="en-US" dirty="0">
                          <a:solidFill>
                            <a:srgbClr val="7030A0"/>
                          </a:solidFill>
                        </a:rPr>
                        <a:t>2P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2P</a:t>
                      </a:r>
                      <a:endParaRPr lang="ar-EG" dirty="0">
                        <a:solidFill>
                          <a:srgbClr val="7030A0"/>
                        </a:solidFill>
                      </a:endParaRPr>
                    </a:p>
                  </a:txBody>
                  <a:tcPr/>
                </a:tc>
                <a:tc>
                  <a:txBody>
                    <a:bodyPr/>
                    <a:lstStyle/>
                    <a:p>
                      <a:pPr rtl="1"/>
                      <a:r>
                        <a:rPr lang="en-US" dirty="0">
                          <a:solidFill>
                            <a:srgbClr val="7030A0"/>
                          </a:solidFill>
                        </a:rPr>
                        <a:t>2P</a:t>
                      </a:r>
                      <a:endParaRPr lang="ar-EG" dirty="0">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r>
                        <a:rPr lang="en-US" dirty="0">
                          <a:solidFill>
                            <a:srgbClr val="7030A0"/>
                          </a:solidFill>
                        </a:rPr>
                        <a:t>TR</a:t>
                      </a:r>
                      <a:endParaRPr lang="ar-EG" dirty="0">
                        <a:solidFill>
                          <a:srgbClr val="7030A0"/>
                        </a:solidFill>
                      </a:endParaRPr>
                    </a:p>
                  </a:txBody>
                  <a:tcPr/>
                </a:tc>
                <a:extLst>
                  <a:ext uri="{0D108BD9-81ED-4DB2-BD59-A6C34878D82A}">
                    <a16:rowId xmlns:a16="http://schemas.microsoft.com/office/drawing/2014/main" val="3898156171"/>
                  </a:ext>
                </a:extLst>
              </a:tr>
              <a:tr h="558030">
                <a:tc>
                  <a:txBody>
                    <a:bodyPr/>
                    <a:lstStyle/>
                    <a:p>
                      <a:pPr rtl="1"/>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r>
                        <a:rPr lang="en-US" dirty="0">
                          <a:solidFill>
                            <a:srgbClr val="7030A0"/>
                          </a:solidFill>
                        </a:rPr>
                        <a:t>3P</a:t>
                      </a:r>
                      <a:endParaRPr lang="ar-EG" dirty="0">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r>
                        <a:rPr lang="en-US" dirty="0">
                          <a:solidFill>
                            <a:srgbClr val="7030A0"/>
                          </a:solidFill>
                        </a:rPr>
                        <a:t>RA</a:t>
                      </a:r>
                      <a:endParaRPr lang="ar-EG" dirty="0">
                        <a:solidFill>
                          <a:srgbClr val="7030A0"/>
                        </a:solidFill>
                      </a:endParaRPr>
                    </a:p>
                  </a:txBody>
                  <a:tcPr/>
                </a:tc>
                <a:extLst>
                  <a:ext uri="{0D108BD9-81ED-4DB2-BD59-A6C34878D82A}">
                    <a16:rowId xmlns:a16="http://schemas.microsoft.com/office/drawing/2014/main" val="471508335"/>
                  </a:ext>
                </a:extLst>
              </a:tr>
              <a:tr h="558030">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dirty="0">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a:solidFill>
                          <a:srgbClr val="7030A0"/>
                        </a:solidFill>
                      </a:endParaRPr>
                    </a:p>
                  </a:txBody>
                  <a:tcPr/>
                </a:tc>
                <a:tc>
                  <a:txBody>
                    <a:bodyPr/>
                    <a:lstStyle/>
                    <a:p>
                      <a:pPr rtl="1"/>
                      <a:endParaRPr lang="ar-EG" dirty="0">
                        <a:solidFill>
                          <a:srgbClr val="7030A0"/>
                        </a:solidFill>
                      </a:endParaRPr>
                    </a:p>
                  </a:txBody>
                  <a:tcPr/>
                </a:tc>
                <a:extLst>
                  <a:ext uri="{0D108BD9-81ED-4DB2-BD59-A6C34878D82A}">
                    <a16:rowId xmlns:a16="http://schemas.microsoft.com/office/drawing/2014/main" val="1928006664"/>
                  </a:ext>
                </a:extLst>
              </a:tr>
            </a:tbl>
          </a:graphicData>
        </a:graphic>
      </p:graphicFrame>
    </p:spTree>
    <p:extLst>
      <p:ext uri="{BB962C8B-B14F-4D97-AF65-F5344CB8AC3E}">
        <p14:creationId xmlns:p14="http://schemas.microsoft.com/office/powerpoint/2010/main" val="81889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DCE2B-269A-4F71-BC52-46E9F4EB60AA}"/>
              </a:ext>
            </a:extLst>
          </p:cNvPr>
          <p:cNvSpPr>
            <a:spLocks noGrp="1"/>
          </p:cNvSpPr>
          <p:nvPr>
            <p:ph type="body" sz="quarter" idx="13"/>
          </p:nvPr>
        </p:nvSpPr>
        <p:spPr>
          <a:xfrm>
            <a:off x="-1" y="0"/>
            <a:ext cx="12192001" cy="6857999"/>
          </a:xfrm>
        </p:spPr>
        <p:txBody>
          <a:bodyPr/>
          <a:lstStyle/>
          <a:p>
            <a:r>
              <a:rPr lang="en-US" dirty="0"/>
              <a:t>     </a:t>
            </a:r>
          </a:p>
          <a:p>
            <a:r>
              <a:rPr lang="en-US" sz="2000" dirty="0"/>
              <a:t>Time Phased Budget</a:t>
            </a:r>
            <a:endParaRPr lang="ar-EG" sz="2000" dirty="0"/>
          </a:p>
        </p:txBody>
      </p:sp>
      <p:graphicFrame>
        <p:nvGraphicFramePr>
          <p:cNvPr id="4" name="Table 4">
            <a:extLst>
              <a:ext uri="{FF2B5EF4-FFF2-40B4-BE49-F238E27FC236}">
                <a16:creationId xmlns:a16="http://schemas.microsoft.com/office/drawing/2014/main" id="{8CDDF148-0F0B-449A-B7B1-2F481B44CCD1}"/>
              </a:ext>
            </a:extLst>
          </p:cNvPr>
          <p:cNvGraphicFramePr>
            <a:graphicFrameLocks noGrp="1"/>
          </p:cNvGraphicFramePr>
          <p:nvPr>
            <p:extLst>
              <p:ext uri="{D42A27DB-BD31-4B8C-83A1-F6EECF244321}">
                <p14:modId xmlns:p14="http://schemas.microsoft.com/office/powerpoint/2010/main" val="2349255535"/>
              </p:ext>
            </p:extLst>
          </p:nvPr>
        </p:nvGraphicFramePr>
        <p:xfrm>
          <a:off x="-110842" y="563418"/>
          <a:ext cx="11942619" cy="7279443"/>
        </p:xfrm>
        <a:graphic>
          <a:graphicData uri="http://schemas.openxmlformats.org/drawingml/2006/table">
            <a:tbl>
              <a:tblPr rtl="1" firstRow="1" bandRow="1">
                <a:tableStyleId>{5C22544A-7EE6-4342-B048-85BDC9FD1C3A}</a:tableStyleId>
              </a:tblPr>
              <a:tblGrid>
                <a:gridCol w="628559">
                  <a:extLst>
                    <a:ext uri="{9D8B030D-6E8A-4147-A177-3AD203B41FA5}">
                      <a16:colId xmlns:a16="http://schemas.microsoft.com/office/drawing/2014/main" val="239886777"/>
                    </a:ext>
                  </a:extLst>
                </a:gridCol>
                <a:gridCol w="628559">
                  <a:extLst>
                    <a:ext uri="{9D8B030D-6E8A-4147-A177-3AD203B41FA5}">
                      <a16:colId xmlns:a16="http://schemas.microsoft.com/office/drawing/2014/main" val="1038942961"/>
                    </a:ext>
                  </a:extLst>
                </a:gridCol>
                <a:gridCol w="628559">
                  <a:extLst>
                    <a:ext uri="{9D8B030D-6E8A-4147-A177-3AD203B41FA5}">
                      <a16:colId xmlns:a16="http://schemas.microsoft.com/office/drawing/2014/main" val="2777504781"/>
                    </a:ext>
                  </a:extLst>
                </a:gridCol>
                <a:gridCol w="628559">
                  <a:extLst>
                    <a:ext uri="{9D8B030D-6E8A-4147-A177-3AD203B41FA5}">
                      <a16:colId xmlns:a16="http://schemas.microsoft.com/office/drawing/2014/main" val="224731506"/>
                    </a:ext>
                  </a:extLst>
                </a:gridCol>
                <a:gridCol w="628559">
                  <a:extLst>
                    <a:ext uri="{9D8B030D-6E8A-4147-A177-3AD203B41FA5}">
                      <a16:colId xmlns:a16="http://schemas.microsoft.com/office/drawing/2014/main" val="978070723"/>
                    </a:ext>
                  </a:extLst>
                </a:gridCol>
                <a:gridCol w="628559">
                  <a:extLst>
                    <a:ext uri="{9D8B030D-6E8A-4147-A177-3AD203B41FA5}">
                      <a16:colId xmlns:a16="http://schemas.microsoft.com/office/drawing/2014/main" val="3392109237"/>
                    </a:ext>
                  </a:extLst>
                </a:gridCol>
                <a:gridCol w="628559">
                  <a:extLst>
                    <a:ext uri="{9D8B030D-6E8A-4147-A177-3AD203B41FA5}">
                      <a16:colId xmlns:a16="http://schemas.microsoft.com/office/drawing/2014/main" val="2606786496"/>
                    </a:ext>
                  </a:extLst>
                </a:gridCol>
                <a:gridCol w="628559">
                  <a:extLst>
                    <a:ext uri="{9D8B030D-6E8A-4147-A177-3AD203B41FA5}">
                      <a16:colId xmlns:a16="http://schemas.microsoft.com/office/drawing/2014/main" val="291573415"/>
                    </a:ext>
                  </a:extLst>
                </a:gridCol>
                <a:gridCol w="628559">
                  <a:extLst>
                    <a:ext uri="{9D8B030D-6E8A-4147-A177-3AD203B41FA5}">
                      <a16:colId xmlns:a16="http://schemas.microsoft.com/office/drawing/2014/main" val="4240113548"/>
                    </a:ext>
                  </a:extLst>
                </a:gridCol>
                <a:gridCol w="628559">
                  <a:extLst>
                    <a:ext uri="{9D8B030D-6E8A-4147-A177-3AD203B41FA5}">
                      <a16:colId xmlns:a16="http://schemas.microsoft.com/office/drawing/2014/main" val="2019320369"/>
                    </a:ext>
                  </a:extLst>
                </a:gridCol>
                <a:gridCol w="628559">
                  <a:extLst>
                    <a:ext uri="{9D8B030D-6E8A-4147-A177-3AD203B41FA5}">
                      <a16:colId xmlns:a16="http://schemas.microsoft.com/office/drawing/2014/main" val="1055543135"/>
                    </a:ext>
                  </a:extLst>
                </a:gridCol>
                <a:gridCol w="628559">
                  <a:extLst>
                    <a:ext uri="{9D8B030D-6E8A-4147-A177-3AD203B41FA5}">
                      <a16:colId xmlns:a16="http://schemas.microsoft.com/office/drawing/2014/main" val="3690953727"/>
                    </a:ext>
                  </a:extLst>
                </a:gridCol>
                <a:gridCol w="456371">
                  <a:extLst>
                    <a:ext uri="{9D8B030D-6E8A-4147-A177-3AD203B41FA5}">
                      <a16:colId xmlns:a16="http://schemas.microsoft.com/office/drawing/2014/main" val="1780759396"/>
                    </a:ext>
                  </a:extLst>
                </a:gridCol>
                <a:gridCol w="437745">
                  <a:extLst>
                    <a:ext uri="{9D8B030D-6E8A-4147-A177-3AD203B41FA5}">
                      <a16:colId xmlns:a16="http://schemas.microsoft.com/office/drawing/2014/main" val="204368178"/>
                    </a:ext>
                  </a:extLst>
                </a:gridCol>
                <a:gridCol w="474907">
                  <a:extLst>
                    <a:ext uri="{9D8B030D-6E8A-4147-A177-3AD203B41FA5}">
                      <a16:colId xmlns:a16="http://schemas.microsoft.com/office/drawing/2014/main" val="1863778404"/>
                    </a:ext>
                  </a:extLst>
                </a:gridCol>
                <a:gridCol w="936163">
                  <a:extLst>
                    <a:ext uri="{9D8B030D-6E8A-4147-A177-3AD203B41FA5}">
                      <a16:colId xmlns:a16="http://schemas.microsoft.com/office/drawing/2014/main" val="2942075683"/>
                    </a:ext>
                  </a:extLst>
                </a:gridCol>
                <a:gridCol w="764756">
                  <a:extLst>
                    <a:ext uri="{9D8B030D-6E8A-4147-A177-3AD203B41FA5}">
                      <a16:colId xmlns:a16="http://schemas.microsoft.com/office/drawing/2014/main" val="3386686580"/>
                    </a:ext>
                  </a:extLst>
                </a:gridCol>
                <a:gridCol w="701410">
                  <a:extLst>
                    <a:ext uri="{9D8B030D-6E8A-4147-A177-3AD203B41FA5}">
                      <a16:colId xmlns:a16="http://schemas.microsoft.com/office/drawing/2014/main" val="450575281"/>
                    </a:ext>
                  </a:extLst>
                </a:gridCol>
                <a:gridCol w="628559">
                  <a:extLst>
                    <a:ext uri="{9D8B030D-6E8A-4147-A177-3AD203B41FA5}">
                      <a16:colId xmlns:a16="http://schemas.microsoft.com/office/drawing/2014/main" val="1161192026"/>
                    </a:ext>
                  </a:extLst>
                </a:gridCol>
              </a:tblGrid>
              <a:tr h="612915">
                <a:tc>
                  <a:txBody>
                    <a:bodyPr/>
                    <a:lstStyle/>
                    <a:p>
                      <a:pPr rtl="1"/>
                      <a:r>
                        <a:rPr lang="en-US" dirty="0"/>
                        <a:t>14</a:t>
                      </a:r>
                      <a:endParaRPr lang="ar-EG" dirty="0"/>
                    </a:p>
                  </a:txBody>
                  <a:tcPr/>
                </a:tc>
                <a:tc>
                  <a:txBody>
                    <a:bodyPr/>
                    <a:lstStyle/>
                    <a:p>
                      <a:pPr rtl="1"/>
                      <a:r>
                        <a:rPr lang="en-US" dirty="0"/>
                        <a:t>13</a:t>
                      </a:r>
                      <a:endParaRPr lang="ar-EG" dirty="0"/>
                    </a:p>
                  </a:txBody>
                  <a:tcPr/>
                </a:tc>
                <a:tc>
                  <a:txBody>
                    <a:bodyPr/>
                    <a:lstStyle/>
                    <a:p>
                      <a:pPr rtl="1"/>
                      <a:r>
                        <a:rPr lang="en-US" dirty="0"/>
                        <a:t>12</a:t>
                      </a:r>
                      <a:endParaRPr lang="ar-EG" dirty="0"/>
                    </a:p>
                  </a:txBody>
                  <a:tcPr/>
                </a:tc>
                <a:tc>
                  <a:txBody>
                    <a:bodyPr/>
                    <a:lstStyle/>
                    <a:p>
                      <a:pPr rtl="1"/>
                      <a:r>
                        <a:rPr lang="en-US" dirty="0"/>
                        <a:t>11</a:t>
                      </a:r>
                      <a:endParaRPr lang="ar-EG" dirty="0"/>
                    </a:p>
                  </a:txBody>
                  <a:tcPr/>
                </a:tc>
                <a:tc>
                  <a:txBody>
                    <a:bodyPr/>
                    <a:lstStyle/>
                    <a:p>
                      <a:pPr rtl="1"/>
                      <a:r>
                        <a:rPr lang="en-US" dirty="0"/>
                        <a:t>10</a:t>
                      </a:r>
                      <a:endParaRPr lang="ar-EG" dirty="0"/>
                    </a:p>
                  </a:txBody>
                  <a:tcPr/>
                </a:tc>
                <a:tc>
                  <a:txBody>
                    <a:bodyPr/>
                    <a:lstStyle/>
                    <a:p>
                      <a:pPr rtl="1"/>
                      <a:r>
                        <a:rPr lang="en-US" dirty="0"/>
                        <a:t>9</a:t>
                      </a:r>
                      <a:endParaRPr lang="ar-EG" dirty="0"/>
                    </a:p>
                  </a:txBody>
                  <a:tcPr/>
                </a:tc>
                <a:tc>
                  <a:txBody>
                    <a:bodyPr/>
                    <a:lstStyle/>
                    <a:p>
                      <a:pPr rtl="1"/>
                      <a:r>
                        <a:rPr lang="en-US" dirty="0"/>
                        <a:t>8</a:t>
                      </a:r>
                      <a:endParaRPr lang="ar-EG" dirty="0"/>
                    </a:p>
                  </a:txBody>
                  <a:tcPr/>
                </a:tc>
                <a:tc>
                  <a:txBody>
                    <a:bodyPr/>
                    <a:lstStyle/>
                    <a:p>
                      <a:pPr rtl="1"/>
                      <a:r>
                        <a:rPr lang="en-US" dirty="0"/>
                        <a:t>7</a:t>
                      </a:r>
                      <a:endParaRPr lang="ar-EG" dirty="0"/>
                    </a:p>
                  </a:txBody>
                  <a:tcPr/>
                </a:tc>
                <a:tc>
                  <a:txBody>
                    <a:bodyPr/>
                    <a:lstStyle/>
                    <a:p>
                      <a:pPr rtl="1"/>
                      <a:r>
                        <a:rPr lang="en-US" dirty="0"/>
                        <a:t>6</a:t>
                      </a:r>
                      <a:endParaRPr lang="ar-EG" dirty="0"/>
                    </a:p>
                  </a:txBody>
                  <a:tcPr/>
                </a:tc>
                <a:tc>
                  <a:txBody>
                    <a:bodyPr/>
                    <a:lstStyle/>
                    <a:p>
                      <a:pPr rtl="1"/>
                      <a:r>
                        <a:rPr lang="en-US" dirty="0"/>
                        <a:t>5</a:t>
                      </a:r>
                      <a:endParaRPr lang="ar-EG" dirty="0"/>
                    </a:p>
                  </a:txBody>
                  <a:tcPr/>
                </a:tc>
                <a:tc>
                  <a:txBody>
                    <a:bodyPr/>
                    <a:lstStyle/>
                    <a:p>
                      <a:pPr rtl="1"/>
                      <a:r>
                        <a:rPr lang="en-US" dirty="0"/>
                        <a:t>4</a:t>
                      </a:r>
                      <a:endParaRPr lang="ar-EG" dirty="0"/>
                    </a:p>
                  </a:txBody>
                  <a:tcPr/>
                </a:tc>
                <a:tc>
                  <a:txBody>
                    <a:bodyPr/>
                    <a:lstStyle/>
                    <a:p>
                      <a:pPr rtl="1"/>
                      <a:r>
                        <a:rPr lang="en-US" dirty="0"/>
                        <a:t>3</a:t>
                      </a:r>
                      <a:endParaRPr lang="ar-EG" dirty="0"/>
                    </a:p>
                  </a:txBody>
                  <a:tcPr/>
                </a:tc>
                <a:tc>
                  <a:txBody>
                    <a:bodyPr/>
                    <a:lstStyle/>
                    <a:p>
                      <a:pPr rtl="1"/>
                      <a:r>
                        <a:rPr lang="en-US" dirty="0"/>
                        <a:t>2</a:t>
                      </a:r>
                      <a:endParaRPr lang="ar-EG" dirty="0"/>
                    </a:p>
                  </a:txBody>
                  <a:tcPr/>
                </a:tc>
                <a:tc>
                  <a:txBody>
                    <a:bodyPr/>
                    <a:lstStyle/>
                    <a:p>
                      <a:pPr rtl="1"/>
                      <a:r>
                        <a:rPr lang="en-US" dirty="0"/>
                        <a:t>1</a:t>
                      </a:r>
                      <a:endParaRPr lang="ar-EG" dirty="0"/>
                    </a:p>
                  </a:txBody>
                  <a:tcPr/>
                </a:tc>
                <a:tc>
                  <a:txBody>
                    <a:bodyPr/>
                    <a:lstStyle/>
                    <a:p>
                      <a:pPr rtl="1"/>
                      <a:r>
                        <a:rPr lang="en-US" dirty="0"/>
                        <a:t>0</a:t>
                      </a:r>
                      <a:endParaRPr lang="ar-EG" dirty="0"/>
                    </a:p>
                  </a:txBody>
                  <a:tcPr/>
                </a:tc>
                <a:tc>
                  <a:txBody>
                    <a:bodyPr/>
                    <a:lstStyle/>
                    <a:p>
                      <a:pPr rtl="1"/>
                      <a:r>
                        <a:rPr lang="en-US" dirty="0"/>
                        <a:t>BUDGET</a:t>
                      </a:r>
                      <a:endParaRPr lang="ar-EG" dirty="0"/>
                    </a:p>
                  </a:txBody>
                  <a:tcPr/>
                </a:tc>
                <a:tc>
                  <a:txBody>
                    <a:bodyPr/>
                    <a:lstStyle/>
                    <a:p>
                      <a:pPr rtl="1"/>
                      <a:r>
                        <a:rPr lang="en-US" dirty="0"/>
                        <a:t>TASK</a:t>
                      </a:r>
                      <a:endParaRPr lang="ar-EG" dirty="0"/>
                    </a:p>
                  </a:txBody>
                  <a:tcPr/>
                </a:tc>
                <a:tc>
                  <a:txBody>
                    <a:bodyPr/>
                    <a:lstStyle/>
                    <a:p>
                      <a:pPr rtl="1"/>
                      <a:r>
                        <a:rPr lang="en-US" dirty="0"/>
                        <a:t>DUR</a:t>
                      </a:r>
                      <a:endParaRPr lang="ar-EG" dirty="0"/>
                    </a:p>
                  </a:txBody>
                  <a:tcPr/>
                </a:tc>
                <a:tc>
                  <a:txBody>
                    <a:bodyPr/>
                    <a:lstStyle/>
                    <a:p>
                      <a:pPr rtl="1"/>
                      <a:r>
                        <a:rPr lang="en-US" dirty="0"/>
                        <a:t>ID</a:t>
                      </a:r>
                      <a:endParaRPr lang="ar-EG" dirty="0"/>
                    </a:p>
                  </a:txBody>
                  <a:tcPr/>
                </a:tc>
                <a:extLst>
                  <a:ext uri="{0D108BD9-81ED-4DB2-BD59-A6C34878D82A}">
                    <a16:rowId xmlns:a16="http://schemas.microsoft.com/office/drawing/2014/main" val="2908488097"/>
                  </a:ext>
                </a:extLst>
              </a:tr>
              <a:tr h="612915">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a:t>20</a:t>
                      </a:r>
                      <a:endParaRPr lang="ar-EG" dirty="0"/>
                    </a:p>
                  </a:txBody>
                  <a:tcPr/>
                </a:tc>
                <a:tc>
                  <a:txBody>
                    <a:bodyPr/>
                    <a:lstStyle/>
                    <a:p>
                      <a:pPr rtl="1"/>
                      <a:r>
                        <a:rPr lang="en-US" dirty="0"/>
                        <a:t>20.000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the machine</a:t>
                      </a:r>
                      <a:endParaRPr lang="ar-EG" sz="1200" dirty="0"/>
                    </a:p>
                  </a:txBody>
                  <a:tcPr/>
                </a:tc>
                <a:tc>
                  <a:txBody>
                    <a:bodyPr/>
                    <a:lstStyle/>
                    <a:p>
                      <a:pPr rtl="1"/>
                      <a:r>
                        <a:rPr lang="en-US" dirty="0"/>
                        <a:t>2</a:t>
                      </a:r>
                      <a:endParaRPr lang="ar-EG" dirty="0"/>
                    </a:p>
                  </a:txBody>
                  <a:tcPr/>
                </a:tc>
                <a:tc>
                  <a:txBody>
                    <a:bodyPr/>
                    <a:lstStyle/>
                    <a:p>
                      <a:pPr rtl="1"/>
                      <a:r>
                        <a:rPr lang="en-US" dirty="0"/>
                        <a:t>1</a:t>
                      </a:r>
                      <a:endParaRPr lang="ar-EG" dirty="0"/>
                    </a:p>
                  </a:txBody>
                  <a:tcPr/>
                </a:tc>
                <a:extLst>
                  <a:ext uri="{0D108BD9-81ED-4DB2-BD59-A6C34878D82A}">
                    <a16:rowId xmlns:a16="http://schemas.microsoft.com/office/drawing/2014/main" val="3442866238"/>
                  </a:ext>
                </a:extLst>
              </a:tr>
              <a:tr h="612915">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10</a:t>
                      </a:r>
                      <a:endParaRPr lang="ar-EG" dirty="0"/>
                    </a:p>
                  </a:txBody>
                  <a:tcPr/>
                </a:tc>
                <a:tc>
                  <a:txBody>
                    <a:bodyPr/>
                    <a:lstStyle/>
                    <a:p>
                      <a:pPr rtl="1"/>
                      <a:r>
                        <a:rPr lang="en-US" dirty="0"/>
                        <a:t>10</a:t>
                      </a:r>
                      <a:endParaRPr lang="ar-EG" dirty="0"/>
                    </a:p>
                  </a:txBody>
                  <a:tcPr/>
                </a:tc>
                <a:tc>
                  <a:txBody>
                    <a:bodyPr/>
                    <a:lstStyle/>
                    <a:p>
                      <a:pPr rtl="1"/>
                      <a:r>
                        <a:rPr lang="en-US" dirty="0"/>
                        <a:t>10</a:t>
                      </a:r>
                      <a:endParaRPr lang="ar-EG" dirty="0"/>
                    </a:p>
                  </a:txBody>
                  <a:tcPr/>
                </a:tc>
                <a:tc>
                  <a:txBody>
                    <a:bodyPr/>
                    <a:lstStyle/>
                    <a:p>
                      <a:pPr rtl="1"/>
                      <a:endParaRPr lang="ar-EG" dirty="0"/>
                    </a:p>
                  </a:txBody>
                  <a:tcPr/>
                </a:tc>
                <a:tc>
                  <a:txBody>
                    <a:bodyPr/>
                    <a:lstStyle/>
                    <a:p>
                      <a:pPr rtl="1"/>
                      <a:r>
                        <a:rPr lang="en-US" dirty="0"/>
                        <a:t>30.000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Coding </a:t>
                      </a:r>
                      <a:endParaRPr lang="ar-EG" sz="1200" dirty="0"/>
                    </a:p>
                  </a:txBody>
                  <a:tcPr/>
                </a:tc>
                <a:tc>
                  <a:txBody>
                    <a:bodyPr/>
                    <a:lstStyle/>
                    <a:p>
                      <a:pPr rtl="1"/>
                      <a:r>
                        <a:rPr lang="en-US" dirty="0"/>
                        <a:t>6</a:t>
                      </a:r>
                      <a:endParaRPr lang="ar-EG" dirty="0"/>
                    </a:p>
                  </a:txBody>
                  <a:tcPr/>
                </a:tc>
                <a:tc>
                  <a:txBody>
                    <a:bodyPr/>
                    <a:lstStyle/>
                    <a:p>
                      <a:pPr rtl="1"/>
                      <a:r>
                        <a:rPr lang="en-US" dirty="0"/>
                        <a:t>2</a:t>
                      </a:r>
                      <a:endParaRPr lang="ar-EG" dirty="0"/>
                    </a:p>
                  </a:txBody>
                  <a:tcPr/>
                </a:tc>
                <a:extLst>
                  <a:ext uri="{0D108BD9-81ED-4DB2-BD59-A6C34878D82A}">
                    <a16:rowId xmlns:a16="http://schemas.microsoft.com/office/drawing/2014/main" val="1310006716"/>
                  </a:ext>
                </a:extLst>
              </a:tr>
              <a:tr h="788033">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10</a:t>
                      </a:r>
                      <a:endParaRPr lang="ar-EG" dirty="0"/>
                    </a:p>
                  </a:txBody>
                  <a:tcPr/>
                </a:tc>
                <a:tc>
                  <a:txBody>
                    <a:bodyPr/>
                    <a:lstStyle/>
                    <a:p>
                      <a:pPr rtl="1"/>
                      <a:r>
                        <a:rPr lang="en-US" dirty="0"/>
                        <a:t>5</a:t>
                      </a:r>
                      <a:endParaRPr lang="ar-EG" dirty="0"/>
                    </a:p>
                  </a:txBody>
                  <a:tcPr/>
                </a:tc>
                <a:tc>
                  <a:txBody>
                    <a:bodyPr/>
                    <a:lstStyle/>
                    <a:p>
                      <a:pPr rtl="1"/>
                      <a:r>
                        <a:rPr lang="en-US" dirty="0"/>
                        <a:t>5</a:t>
                      </a:r>
                      <a:endParaRPr lang="ar-EG" dirty="0"/>
                    </a:p>
                  </a:txBody>
                  <a:tcPr/>
                </a:tc>
                <a:tc>
                  <a:txBody>
                    <a:bodyPr/>
                    <a:lstStyle/>
                    <a:p>
                      <a:pPr rtl="1"/>
                      <a:endParaRPr lang="ar-EG" dirty="0"/>
                    </a:p>
                  </a:txBody>
                  <a:tcPr/>
                </a:tc>
                <a:tc>
                  <a:txBody>
                    <a:bodyPr/>
                    <a:lstStyle/>
                    <a:p>
                      <a:pPr rtl="1"/>
                      <a:endParaRPr lang="ar-EG"/>
                    </a:p>
                  </a:txBody>
                  <a:tcPr/>
                </a:tc>
                <a:tc>
                  <a:txBody>
                    <a:bodyPr/>
                    <a:lstStyle/>
                    <a:p>
                      <a:pPr rtl="1"/>
                      <a:r>
                        <a:rPr lang="en-US" dirty="0"/>
                        <a:t>20.000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storage space</a:t>
                      </a:r>
                      <a:endParaRPr lang="ar-EG" sz="1200" dirty="0"/>
                    </a:p>
                  </a:txBody>
                  <a:tcPr/>
                </a:tc>
                <a:tc>
                  <a:txBody>
                    <a:bodyPr/>
                    <a:lstStyle/>
                    <a:p>
                      <a:pPr rtl="1"/>
                      <a:r>
                        <a:rPr lang="en-US" dirty="0"/>
                        <a:t>4</a:t>
                      </a:r>
                      <a:endParaRPr lang="ar-EG" dirty="0"/>
                    </a:p>
                  </a:txBody>
                  <a:tcPr/>
                </a:tc>
                <a:tc>
                  <a:txBody>
                    <a:bodyPr/>
                    <a:lstStyle/>
                    <a:p>
                      <a:pPr rtl="1"/>
                      <a:r>
                        <a:rPr lang="en-US" dirty="0"/>
                        <a:t>3</a:t>
                      </a:r>
                      <a:endParaRPr lang="ar-EG" dirty="0"/>
                    </a:p>
                  </a:txBody>
                  <a:tcPr/>
                </a:tc>
                <a:extLst>
                  <a:ext uri="{0D108BD9-81ED-4DB2-BD59-A6C34878D82A}">
                    <a16:rowId xmlns:a16="http://schemas.microsoft.com/office/drawing/2014/main" val="392921770"/>
                  </a:ext>
                </a:extLst>
              </a:tr>
              <a:tr h="788033">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1</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9</a:t>
                      </a:r>
                      <a:endParaRPr lang="ar-EG" dirty="0"/>
                    </a:p>
                  </a:txBody>
                  <a:tcPr/>
                </a:tc>
                <a:tc>
                  <a:txBody>
                    <a:bodyPr/>
                    <a:lstStyle/>
                    <a:p>
                      <a:pPr rtl="1"/>
                      <a:endParaRPr lang="ar-EG" dirty="0"/>
                    </a:p>
                  </a:txBody>
                  <a:tcPr/>
                </a:tc>
                <a:tc>
                  <a:txBody>
                    <a:bodyPr/>
                    <a:lstStyle/>
                    <a:p>
                      <a:pPr rtl="1"/>
                      <a:endParaRPr lang="ar-EG"/>
                    </a:p>
                  </a:txBody>
                  <a:tcPr/>
                </a:tc>
                <a:tc>
                  <a:txBody>
                    <a:bodyPr/>
                    <a:lstStyle/>
                    <a:p>
                      <a:pPr rtl="1"/>
                      <a:r>
                        <a:rPr lang="en-US" dirty="0"/>
                        <a:t>10.000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Design of user interface </a:t>
                      </a:r>
                      <a:endParaRPr lang="ar-EG" sz="1200" dirty="0"/>
                    </a:p>
                  </a:txBody>
                  <a:tcPr/>
                </a:tc>
                <a:tc>
                  <a:txBody>
                    <a:bodyPr/>
                    <a:lstStyle/>
                    <a:p>
                      <a:pPr rtl="1"/>
                      <a:r>
                        <a:rPr lang="en-US" dirty="0"/>
                        <a:t>2</a:t>
                      </a:r>
                      <a:endParaRPr lang="ar-EG" dirty="0"/>
                    </a:p>
                  </a:txBody>
                  <a:tcPr/>
                </a:tc>
                <a:tc>
                  <a:txBody>
                    <a:bodyPr/>
                    <a:lstStyle/>
                    <a:p>
                      <a:pPr rtl="1"/>
                      <a:r>
                        <a:rPr lang="en-US" dirty="0"/>
                        <a:t>4</a:t>
                      </a:r>
                      <a:endParaRPr lang="ar-EG" dirty="0"/>
                    </a:p>
                  </a:txBody>
                  <a:tcPr/>
                </a:tc>
                <a:extLst>
                  <a:ext uri="{0D108BD9-81ED-4DB2-BD59-A6C34878D82A}">
                    <a16:rowId xmlns:a16="http://schemas.microsoft.com/office/drawing/2014/main" val="2839060072"/>
                  </a:ext>
                </a:extLst>
              </a:tr>
              <a:tr h="493871">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a:t>5</a:t>
                      </a:r>
                      <a:endParaRPr lang="ar-EG" dirty="0"/>
                    </a:p>
                  </a:txBody>
                  <a:tcPr/>
                </a:tc>
                <a:tc>
                  <a:txBody>
                    <a:bodyPr/>
                    <a:lstStyle/>
                    <a:p>
                      <a:pPr rtl="1"/>
                      <a:r>
                        <a:rPr lang="en-US" dirty="0"/>
                        <a:t>4</a:t>
                      </a:r>
                      <a:endParaRPr lang="ar-EG" dirty="0"/>
                    </a:p>
                  </a:txBody>
                  <a:tcPr/>
                </a:tc>
                <a:tc>
                  <a:txBody>
                    <a:bodyPr/>
                    <a:lstStyle/>
                    <a:p>
                      <a:pPr rtl="1"/>
                      <a:r>
                        <a:rPr lang="en-US" dirty="0"/>
                        <a:t>3</a:t>
                      </a:r>
                      <a:endParaRPr lang="ar-EG" dirty="0"/>
                    </a:p>
                  </a:txBody>
                  <a:tcPr/>
                </a:tc>
                <a:tc>
                  <a:txBody>
                    <a:bodyPr/>
                    <a:lstStyle/>
                    <a:p>
                      <a:pPr rtl="1"/>
                      <a:r>
                        <a:rPr lang="en-US" dirty="0"/>
                        <a:t>2</a:t>
                      </a:r>
                      <a:endParaRPr lang="ar-EG" dirty="0"/>
                    </a:p>
                  </a:txBody>
                  <a:tcPr/>
                </a:tc>
                <a:tc>
                  <a:txBody>
                    <a:bodyPr/>
                    <a:lstStyle/>
                    <a:p>
                      <a:pPr rtl="1"/>
                      <a:r>
                        <a:rPr lang="en-US" dirty="0"/>
                        <a:t>1</a:t>
                      </a:r>
                      <a:endParaRPr lang="ar-EG" dirty="0"/>
                    </a:p>
                  </a:txBody>
                  <a:tcPr/>
                </a:tc>
                <a:tc>
                  <a:txBody>
                    <a:bodyPr/>
                    <a:lstStyle/>
                    <a:p>
                      <a:pPr rtl="1"/>
                      <a:endParaRPr lang="ar-EG"/>
                    </a:p>
                  </a:txBody>
                  <a:tcPr/>
                </a:tc>
                <a:tc>
                  <a:txBody>
                    <a:bodyPr/>
                    <a:lstStyle/>
                    <a:p>
                      <a:pPr rtl="1"/>
                      <a:endParaRPr lang="ar-EG" dirty="0"/>
                    </a:p>
                  </a:txBody>
                  <a:tcPr/>
                </a:tc>
                <a:tc>
                  <a:txBody>
                    <a:bodyPr/>
                    <a:lstStyle/>
                    <a:p>
                      <a:pPr rtl="1"/>
                      <a:endParaRPr lang="ar-EG"/>
                    </a:p>
                  </a:txBody>
                  <a:tcPr/>
                </a:tc>
                <a:tc>
                  <a:txBody>
                    <a:bodyPr/>
                    <a:lstStyle/>
                    <a:p>
                      <a:pPr rtl="1"/>
                      <a:r>
                        <a:rPr lang="en-US" dirty="0"/>
                        <a:t>5.000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Scanner </a:t>
                      </a:r>
                      <a:endParaRPr lang="ar-EG" sz="1200" dirty="0"/>
                    </a:p>
                  </a:txBody>
                  <a:tcPr/>
                </a:tc>
                <a:tc>
                  <a:txBody>
                    <a:bodyPr/>
                    <a:lstStyle/>
                    <a:p>
                      <a:pPr rtl="1"/>
                      <a:r>
                        <a:rPr lang="en-US" dirty="0"/>
                        <a:t>2</a:t>
                      </a:r>
                      <a:endParaRPr lang="ar-EG" dirty="0"/>
                    </a:p>
                  </a:txBody>
                  <a:tcPr/>
                </a:tc>
                <a:tc>
                  <a:txBody>
                    <a:bodyPr/>
                    <a:lstStyle/>
                    <a:p>
                      <a:pPr rtl="1"/>
                      <a:r>
                        <a:rPr lang="en-US" dirty="0"/>
                        <a:t>5</a:t>
                      </a:r>
                      <a:endParaRPr lang="ar-EG" dirty="0"/>
                    </a:p>
                  </a:txBody>
                  <a:tcPr/>
                </a:tc>
                <a:extLst>
                  <a:ext uri="{0D108BD9-81ED-4DB2-BD59-A6C34878D82A}">
                    <a16:rowId xmlns:a16="http://schemas.microsoft.com/office/drawing/2014/main" val="1951085761"/>
                  </a:ext>
                </a:extLst>
              </a:tr>
              <a:tr h="493871">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1</a:t>
                      </a:r>
                      <a:endParaRPr lang="ar-EG" dirty="0"/>
                    </a:p>
                  </a:txBody>
                  <a:tcPr/>
                </a:tc>
                <a:tc>
                  <a:txBody>
                    <a:bodyPr/>
                    <a:lstStyle/>
                    <a:p>
                      <a:pPr rtl="1"/>
                      <a:r>
                        <a:rPr lang="en-US" dirty="0"/>
                        <a:t>2</a:t>
                      </a:r>
                      <a:endParaRPr lang="ar-EG" dirty="0"/>
                    </a:p>
                  </a:txBody>
                  <a:tcPr/>
                </a:tc>
                <a:tc>
                  <a:txBody>
                    <a:bodyPr/>
                    <a:lstStyle/>
                    <a:p>
                      <a:pPr rtl="1"/>
                      <a:r>
                        <a:rPr lang="en-US" dirty="0"/>
                        <a:t>2</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endParaRPr lang="ar-EG"/>
                    </a:p>
                  </a:txBody>
                  <a:tcPr/>
                </a:tc>
                <a:tc>
                  <a:txBody>
                    <a:bodyPr/>
                    <a:lstStyle/>
                    <a:p>
                      <a:pPr rtl="1"/>
                      <a:r>
                        <a:rPr lang="en-US" dirty="0"/>
                        <a:t>5.000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t>Sensor </a:t>
                      </a:r>
                      <a:endParaRPr lang="ar-EG" sz="1200" dirty="0"/>
                    </a:p>
                  </a:txBody>
                  <a:tcPr/>
                </a:tc>
                <a:tc>
                  <a:txBody>
                    <a:bodyPr/>
                    <a:lstStyle/>
                    <a:p>
                      <a:pPr rtl="1"/>
                      <a:r>
                        <a:rPr lang="en-US" dirty="0"/>
                        <a:t>4</a:t>
                      </a:r>
                      <a:endParaRPr lang="ar-EG" dirty="0"/>
                    </a:p>
                  </a:txBody>
                  <a:tcPr/>
                </a:tc>
                <a:tc>
                  <a:txBody>
                    <a:bodyPr/>
                    <a:lstStyle/>
                    <a:p>
                      <a:pPr rtl="1"/>
                      <a:r>
                        <a:rPr lang="en-US" dirty="0"/>
                        <a:t>6</a:t>
                      </a:r>
                      <a:endParaRPr lang="ar-EG" dirty="0"/>
                    </a:p>
                  </a:txBody>
                  <a:tcPr/>
                </a:tc>
                <a:extLst>
                  <a:ext uri="{0D108BD9-81ED-4DB2-BD59-A6C34878D82A}">
                    <a16:rowId xmlns:a16="http://schemas.microsoft.com/office/drawing/2014/main" val="2984829467"/>
                  </a:ext>
                </a:extLst>
              </a:tr>
              <a:tr h="963152">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a:t>4</a:t>
                      </a:r>
                      <a:endParaRPr lang="ar-EG" dirty="0"/>
                    </a:p>
                  </a:txBody>
                  <a:tcPr/>
                </a:tc>
                <a:tc>
                  <a:txBody>
                    <a:bodyPr/>
                    <a:lstStyle/>
                    <a:p>
                      <a:pPr rtl="1"/>
                      <a:endParaRPr lang="ar-EG" dirty="0"/>
                    </a:p>
                  </a:txBody>
                  <a:tcPr/>
                </a:tc>
                <a:tc>
                  <a:txBody>
                    <a:bodyPr/>
                    <a:lstStyle/>
                    <a:p>
                      <a:pPr rtl="1"/>
                      <a:r>
                        <a:rPr lang="en-US" dirty="0"/>
                        <a:t>2</a:t>
                      </a:r>
                      <a:endParaRPr lang="ar-EG" dirty="0"/>
                    </a:p>
                  </a:txBody>
                  <a:tcPr/>
                </a:tc>
                <a:tc>
                  <a:txBody>
                    <a:bodyPr/>
                    <a:lstStyle/>
                    <a:p>
                      <a:pPr rtl="1"/>
                      <a:r>
                        <a:rPr lang="en-US" dirty="0"/>
                        <a:t>3</a:t>
                      </a:r>
                      <a:endParaRPr lang="ar-EG" dirty="0"/>
                    </a:p>
                  </a:txBody>
                  <a:tcPr/>
                </a:tc>
                <a:tc>
                  <a:txBody>
                    <a:bodyPr/>
                    <a:lstStyle/>
                    <a:p>
                      <a:pPr rtl="1"/>
                      <a:endParaRPr lang="ar-EG" dirty="0"/>
                    </a:p>
                  </a:txBody>
                  <a:tcPr/>
                </a:tc>
                <a:tc>
                  <a:txBody>
                    <a:bodyPr/>
                    <a:lstStyle/>
                    <a:p>
                      <a:pPr rtl="1"/>
                      <a:r>
                        <a:rPr lang="en-US" dirty="0"/>
                        <a:t>1</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endParaRPr lang="ar-EG"/>
                    </a:p>
                  </a:txBody>
                  <a:tcPr/>
                </a:tc>
                <a:tc>
                  <a:txBody>
                    <a:bodyPr/>
                    <a:lstStyle/>
                    <a:p>
                      <a:pPr rtl="1"/>
                      <a:r>
                        <a:rPr lang="en-US" dirty="0"/>
                        <a:t>10.000</a:t>
                      </a:r>
                      <a:endParaRPr lang="ar-EG" dirty="0"/>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dirty="0">
                          <a:solidFill>
                            <a:schemeClr val="bg2"/>
                          </a:solidFill>
                        </a:rPr>
                        <a:t>Integration of hardware with design</a:t>
                      </a:r>
                      <a:endParaRPr lang="ar-EG" sz="1200" dirty="0">
                        <a:solidFill>
                          <a:schemeClr val="bg2"/>
                        </a:solidFill>
                      </a:endParaRPr>
                    </a:p>
                  </a:txBody>
                  <a:tcPr/>
                </a:tc>
                <a:tc>
                  <a:txBody>
                    <a:bodyPr/>
                    <a:lstStyle/>
                    <a:p>
                      <a:pPr rtl="1"/>
                      <a:r>
                        <a:rPr lang="en-US" dirty="0"/>
                        <a:t>2</a:t>
                      </a:r>
                      <a:endParaRPr lang="ar-EG" dirty="0"/>
                    </a:p>
                  </a:txBody>
                  <a:tcPr/>
                </a:tc>
                <a:tc>
                  <a:txBody>
                    <a:bodyPr/>
                    <a:lstStyle/>
                    <a:p>
                      <a:pPr rtl="1"/>
                      <a:r>
                        <a:rPr lang="en-US" dirty="0"/>
                        <a:t>7</a:t>
                      </a:r>
                      <a:endParaRPr lang="ar-EG" dirty="0"/>
                    </a:p>
                  </a:txBody>
                  <a:tcPr/>
                </a:tc>
                <a:extLst>
                  <a:ext uri="{0D108BD9-81ED-4DB2-BD59-A6C34878D82A}">
                    <a16:rowId xmlns:a16="http://schemas.microsoft.com/office/drawing/2014/main" val="466722872"/>
                  </a:ext>
                </a:extLst>
              </a:tr>
              <a:tr h="612915">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r>
                        <a:rPr lang="en-US" dirty="0"/>
                        <a:t>1</a:t>
                      </a:r>
                      <a:endParaRPr lang="ar-EG" dirty="0"/>
                    </a:p>
                  </a:txBody>
                  <a:tcPr/>
                </a:tc>
                <a:tc>
                  <a:txBody>
                    <a:bodyPr/>
                    <a:lstStyle/>
                    <a:p>
                      <a:pPr rtl="1"/>
                      <a:r>
                        <a:rPr lang="en-US" dirty="0"/>
                        <a:t>1</a:t>
                      </a:r>
                      <a:endParaRPr lang="ar-EG" dirty="0"/>
                    </a:p>
                  </a:txBody>
                  <a:tcPr/>
                </a:tc>
                <a:tc>
                  <a:txBody>
                    <a:bodyPr/>
                    <a:lstStyle/>
                    <a:p>
                      <a:pPr rtl="1"/>
                      <a:r>
                        <a:rPr lang="en-US" dirty="0"/>
                        <a:t>2</a:t>
                      </a:r>
                      <a:endParaRPr lang="ar-EG" dirty="0"/>
                    </a:p>
                  </a:txBody>
                  <a:tcPr/>
                </a:tc>
                <a:tc>
                  <a:txBody>
                    <a:bodyPr/>
                    <a:lstStyle/>
                    <a:p>
                      <a:pPr rtl="1"/>
                      <a:r>
                        <a:rPr lang="en-US" dirty="0"/>
                        <a:t>3</a:t>
                      </a:r>
                      <a:endParaRPr lang="ar-EG" dirty="0"/>
                    </a:p>
                  </a:txBody>
                  <a:tcPr/>
                </a:tc>
                <a:tc>
                  <a:txBody>
                    <a:bodyPr/>
                    <a:lstStyle/>
                    <a:p>
                      <a:pPr rtl="1"/>
                      <a:r>
                        <a:rPr lang="en-US" dirty="0"/>
                        <a:t>5</a:t>
                      </a:r>
                      <a:endParaRPr lang="ar-EG" dirty="0"/>
                    </a:p>
                  </a:txBody>
                  <a:tcPr/>
                </a:tc>
                <a:tc>
                  <a:txBody>
                    <a:bodyPr/>
                    <a:lstStyle/>
                    <a:p>
                      <a:pPr rtl="1"/>
                      <a:r>
                        <a:rPr lang="en-US" dirty="0"/>
                        <a:t>7</a:t>
                      </a:r>
                      <a:endParaRPr lang="ar-EG" dirty="0"/>
                    </a:p>
                  </a:txBody>
                  <a:tcPr/>
                </a:tc>
                <a:tc>
                  <a:txBody>
                    <a:bodyPr/>
                    <a:lstStyle/>
                    <a:p>
                      <a:pPr rtl="1"/>
                      <a:r>
                        <a:rPr lang="en-US" dirty="0"/>
                        <a:t>5</a:t>
                      </a:r>
                      <a:endParaRPr lang="ar-EG" dirty="0"/>
                    </a:p>
                  </a:txBody>
                  <a:tcPr/>
                </a:tc>
                <a:tc>
                  <a:txBody>
                    <a:bodyPr/>
                    <a:lstStyle/>
                    <a:p>
                      <a:pPr rtl="1"/>
                      <a:r>
                        <a:rPr lang="en-US" dirty="0"/>
                        <a:t>14</a:t>
                      </a:r>
                      <a:endParaRPr lang="ar-EG" dirty="0"/>
                    </a:p>
                  </a:txBody>
                  <a:tcPr/>
                </a:tc>
                <a:tc>
                  <a:txBody>
                    <a:bodyPr/>
                    <a:lstStyle/>
                    <a:p>
                      <a:pPr rtl="1"/>
                      <a:r>
                        <a:rPr lang="en-US" dirty="0"/>
                        <a:t>16</a:t>
                      </a:r>
                      <a:endParaRPr lang="ar-EG" dirty="0"/>
                    </a:p>
                  </a:txBody>
                  <a:tcPr/>
                </a:tc>
                <a:tc>
                  <a:txBody>
                    <a:bodyPr/>
                    <a:lstStyle/>
                    <a:p>
                      <a:pPr rtl="1"/>
                      <a:r>
                        <a:rPr lang="en-US" dirty="0"/>
                        <a:t>24</a:t>
                      </a:r>
                      <a:endParaRPr lang="ar-EG" dirty="0"/>
                    </a:p>
                  </a:txBody>
                  <a:tcPr/>
                </a:tc>
                <a:tc>
                  <a:txBody>
                    <a:bodyPr/>
                    <a:lstStyle/>
                    <a:p>
                      <a:pPr rtl="1"/>
                      <a:r>
                        <a:rPr lang="en-US" dirty="0"/>
                        <a:t>10</a:t>
                      </a:r>
                      <a:endParaRPr lang="ar-EG" dirty="0"/>
                    </a:p>
                  </a:txBody>
                  <a:tcPr/>
                </a:tc>
                <a:tc>
                  <a:txBody>
                    <a:bodyPr/>
                    <a:lstStyle/>
                    <a:p>
                      <a:pPr rtl="1"/>
                      <a:r>
                        <a:rPr lang="en-US" dirty="0"/>
                        <a:t>20</a:t>
                      </a:r>
                      <a:endParaRPr lang="ar-EG" dirty="0"/>
                    </a:p>
                  </a:txBody>
                  <a:tcPr/>
                </a:tc>
                <a:tc>
                  <a:txBody>
                    <a:bodyPr/>
                    <a:lstStyle/>
                    <a:p>
                      <a:pPr rtl="1"/>
                      <a:r>
                        <a:rPr lang="en-US" dirty="0"/>
                        <a:t>100.000</a:t>
                      </a:r>
                      <a:endParaRPr lang="ar-EG" dirty="0"/>
                    </a:p>
                  </a:txBody>
                  <a:tcPr/>
                </a:tc>
                <a:tc>
                  <a:txBody>
                    <a:bodyPr/>
                    <a:lstStyle/>
                    <a:p>
                      <a:pPr rtl="1"/>
                      <a:endParaRPr lang="ar-EG"/>
                    </a:p>
                  </a:txBody>
                  <a:tcPr/>
                </a:tc>
                <a:tc>
                  <a:txBody>
                    <a:bodyPr/>
                    <a:lstStyle/>
                    <a:p>
                      <a:pPr rtl="1"/>
                      <a:endParaRPr lang="ar-EG" dirty="0"/>
                    </a:p>
                  </a:txBody>
                  <a:tcPr/>
                </a:tc>
                <a:tc>
                  <a:txBody>
                    <a:bodyPr/>
                    <a:lstStyle/>
                    <a:p>
                      <a:pPr rtl="1"/>
                      <a:r>
                        <a:rPr lang="en-US" dirty="0"/>
                        <a:t>WT</a:t>
                      </a:r>
                      <a:endParaRPr lang="ar-EG" dirty="0"/>
                    </a:p>
                  </a:txBody>
                  <a:tcPr/>
                </a:tc>
                <a:extLst>
                  <a:ext uri="{0D108BD9-81ED-4DB2-BD59-A6C34878D82A}">
                    <a16:rowId xmlns:a16="http://schemas.microsoft.com/office/drawing/2014/main" val="1483582841"/>
                  </a:ext>
                </a:extLst>
              </a:tr>
              <a:tr h="612915">
                <a:tc>
                  <a:txBody>
                    <a:bodyPr/>
                    <a:lstStyle/>
                    <a:p>
                      <a:pPr rtl="1"/>
                      <a:endParaRPr lang="ar-EG"/>
                    </a:p>
                  </a:txBody>
                  <a:tcPr/>
                </a:tc>
                <a:tc>
                  <a:txBody>
                    <a:bodyPr/>
                    <a:lstStyle/>
                    <a:p>
                      <a:pPr rtl="1"/>
                      <a:endParaRPr lang="ar-EG" dirty="0"/>
                    </a:p>
                  </a:txBody>
                  <a:tcPr/>
                </a:tc>
                <a:tc>
                  <a:txBody>
                    <a:bodyPr/>
                    <a:lstStyle/>
                    <a:p>
                      <a:pPr rtl="1"/>
                      <a:endParaRPr lang="ar-EG" dirty="0"/>
                    </a:p>
                  </a:txBody>
                  <a:tcPr/>
                </a:tc>
                <a:tc>
                  <a:txBody>
                    <a:bodyPr/>
                    <a:lstStyle/>
                    <a:p>
                      <a:pPr rtl="1"/>
                      <a:r>
                        <a:rPr lang="en-US" dirty="0"/>
                        <a:t>100</a:t>
                      </a:r>
                      <a:endParaRPr lang="ar-EG" dirty="0"/>
                    </a:p>
                  </a:txBody>
                  <a:tcPr/>
                </a:tc>
                <a:tc>
                  <a:txBody>
                    <a:bodyPr/>
                    <a:lstStyle/>
                    <a:p>
                      <a:pPr rtl="1"/>
                      <a:r>
                        <a:rPr lang="en-US" dirty="0"/>
                        <a:t>99</a:t>
                      </a:r>
                      <a:endParaRPr lang="ar-EG" dirty="0"/>
                    </a:p>
                  </a:txBody>
                  <a:tcPr/>
                </a:tc>
                <a:tc>
                  <a:txBody>
                    <a:bodyPr/>
                    <a:lstStyle/>
                    <a:p>
                      <a:pPr rtl="1"/>
                      <a:r>
                        <a:rPr lang="en-US" dirty="0"/>
                        <a:t>98</a:t>
                      </a:r>
                      <a:endParaRPr lang="ar-EG" dirty="0"/>
                    </a:p>
                  </a:txBody>
                  <a:tcPr/>
                </a:tc>
                <a:tc>
                  <a:txBody>
                    <a:bodyPr/>
                    <a:lstStyle/>
                    <a:p>
                      <a:pPr rtl="1"/>
                      <a:r>
                        <a:rPr lang="en-US" dirty="0"/>
                        <a:t>95</a:t>
                      </a:r>
                      <a:endParaRPr lang="ar-EG" dirty="0"/>
                    </a:p>
                  </a:txBody>
                  <a:tcPr/>
                </a:tc>
                <a:tc>
                  <a:txBody>
                    <a:bodyPr/>
                    <a:lstStyle/>
                    <a:p>
                      <a:pPr rtl="1"/>
                      <a:r>
                        <a:rPr lang="en-US" dirty="0"/>
                        <a:t>90</a:t>
                      </a:r>
                      <a:endParaRPr lang="ar-EG" dirty="0"/>
                    </a:p>
                  </a:txBody>
                  <a:tcPr/>
                </a:tc>
                <a:tc>
                  <a:txBody>
                    <a:bodyPr/>
                    <a:lstStyle/>
                    <a:p>
                      <a:pPr rtl="1"/>
                      <a:r>
                        <a:rPr lang="en-US" dirty="0"/>
                        <a:t>83</a:t>
                      </a:r>
                      <a:endParaRPr lang="ar-EG" dirty="0"/>
                    </a:p>
                  </a:txBody>
                  <a:tcPr/>
                </a:tc>
                <a:tc>
                  <a:txBody>
                    <a:bodyPr/>
                    <a:lstStyle/>
                    <a:p>
                      <a:pPr rtl="1"/>
                      <a:r>
                        <a:rPr lang="en-US" dirty="0"/>
                        <a:t>78</a:t>
                      </a:r>
                      <a:endParaRPr lang="ar-EG" dirty="0"/>
                    </a:p>
                  </a:txBody>
                  <a:tcPr/>
                </a:tc>
                <a:tc>
                  <a:txBody>
                    <a:bodyPr/>
                    <a:lstStyle/>
                    <a:p>
                      <a:pPr rtl="1"/>
                      <a:r>
                        <a:rPr lang="en-US" dirty="0"/>
                        <a:t>64</a:t>
                      </a:r>
                      <a:endParaRPr lang="ar-EG" dirty="0"/>
                    </a:p>
                  </a:txBody>
                  <a:tcPr/>
                </a:tc>
                <a:tc>
                  <a:txBody>
                    <a:bodyPr/>
                    <a:lstStyle/>
                    <a:p>
                      <a:pPr rtl="1"/>
                      <a:r>
                        <a:rPr lang="en-US" dirty="0"/>
                        <a:t>48</a:t>
                      </a:r>
                      <a:endParaRPr lang="ar-EG" dirty="0"/>
                    </a:p>
                  </a:txBody>
                  <a:tcPr/>
                </a:tc>
                <a:tc>
                  <a:txBody>
                    <a:bodyPr/>
                    <a:lstStyle/>
                    <a:p>
                      <a:pPr rtl="1"/>
                      <a:r>
                        <a:rPr lang="en-US" dirty="0"/>
                        <a:t>24</a:t>
                      </a:r>
                      <a:endParaRPr lang="ar-EG" dirty="0"/>
                    </a:p>
                  </a:txBody>
                  <a:tcPr/>
                </a:tc>
                <a:tc>
                  <a:txBody>
                    <a:bodyPr/>
                    <a:lstStyle/>
                    <a:p>
                      <a:pPr rtl="1"/>
                      <a:r>
                        <a:rPr lang="en-US" dirty="0"/>
                        <a:t>14</a:t>
                      </a:r>
                      <a:endParaRPr lang="ar-EG" dirty="0"/>
                    </a:p>
                  </a:txBody>
                  <a:tcPr/>
                </a:tc>
                <a:tc>
                  <a:txBody>
                    <a:bodyPr/>
                    <a:lstStyle/>
                    <a:p>
                      <a:pPr rtl="1"/>
                      <a:r>
                        <a:rPr lang="en-US" dirty="0"/>
                        <a:t>0</a:t>
                      </a:r>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r>
                        <a:rPr lang="en-US" dirty="0"/>
                        <a:t>C</a:t>
                      </a:r>
                      <a:endParaRPr lang="ar-EG" dirty="0"/>
                    </a:p>
                  </a:txBody>
                  <a:tcPr/>
                </a:tc>
                <a:extLst>
                  <a:ext uri="{0D108BD9-81ED-4DB2-BD59-A6C34878D82A}">
                    <a16:rowId xmlns:a16="http://schemas.microsoft.com/office/drawing/2014/main" val="3968918922"/>
                  </a:ext>
                </a:extLst>
              </a:tr>
              <a:tr h="493871">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tc>
                  <a:txBody>
                    <a:bodyPr/>
                    <a:lstStyle/>
                    <a:p>
                      <a:pPr rtl="1"/>
                      <a:endParaRPr lang="ar-EG" dirty="0"/>
                    </a:p>
                  </a:txBody>
                  <a:tcPr/>
                </a:tc>
                <a:tc>
                  <a:txBody>
                    <a:bodyPr/>
                    <a:lstStyle/>
                    <a:p>
                      <a:pPr rtl="1"/>
                      <a:endParaRPr lang="ar-EG"/>
                    </a:p>
                  </a:txBody>
                  <a:tcPr/>
                </a:tc>
                <a:tc>
                  <a:txBody>
                    <a:bodyPr/>
                    <a:lstStyle/>
                    <a:p>
                      <a:pPr rtl="1"/>
                      <a:endParaRPr lang="ar-EG"/>
                    </a:p>
                  </a:txBody>
                  <a:tcPr/>
                </a:tc>
                <a:tc>
                  <a:txBody>
                    <a:bodyPr/>
                    <a:lstStyle/>
                    <a:p>
                      <a:pPr rtl="1"/>
                      <a:endParaRPr lang="ar-EG" dirty="0"/>
                    </a:p>
                  </a:txBody>
                  <a:tcPr/>
                </a:tc>
                <a:extLst>
                  <a:ext uri="{0D108BD9-81ED-4DB2-BD59-A6C34878D82A}">
                    <a16:rowId xmlns:a16="http://schemas.microsoft.com/office/drawing/2014/main" val="1809002591"/>
                  </a:ext>
                </a:extLst>
              </a:tr>
            </a:tbl>
          </a:graphicData>
        </a:graphic>
      </p:graphicFrame>
    </p:spTree>
    <p:extLst>
      <p:ext uri="{BB962C8B-B14F-4D97-AF65-F5344CB8AC3E}">
        <p14:creationId xmlns:p14="http://schemas.microsoft.com/office/powerpoint/2010/main" val="78453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D29D7-8F02-422C-9F58-022AC9A0C043}"/>
              </a:ext>
            </a:extLst>
          </p:cNvPr>
          <p:cNvSpPr>
            <a:spLocks noGrp="1"/>
          </p:cNvSpPr>
          <p:nvPr>
            <p:ph type="body" sz="quarter" idx="12"/>
          </p:nvPr>
        </p:nvSpPr>
        <p:spPr>
          <a:xfrm>
            <a:off x="2196307" y="517237"/>
            <a:ext cx="7799387" cy="4710546"/>
          </a:xfrm>
        </p:spPr>
        <p:txBody>
          <a:bodyPr/>
          <a:lstStyle/>
          <a:p>
            <a:r>
              <a:rPr lang="en-US" sz="2800" dirty="0">
                <a:solidFill>
                  <a:schemeClr val="accent5"/>
                </a:solidFill>
              </a:rPr>
              <a:t>Team members</a:t>
            </a:r>
          </a:p>
          <a:p>
            <a:endParaRPr lang="en-US" sz="2800" dirty="0">
              <a:solidFill>
                <a:srgbClr val="FFC000"/>
              </a:solidFill>
            </a:endParaRPr>
          </a:p>
          <a:p>
            <a:pPr algn="l"/>
            <a:r>
              <a:rPr lang="en-US" sz="2800" dirty="0">
                <a:solidFill>
                  <a:srgbClr val="FFC000"/>
                </a:solidFill>
              </a:rPr>
              <a:t>[1]</a:t>
            </a:r>
            <a:r>
              <a:rPr lang="en-US" sz="2800" dirty="0" err="1">
                <a:solidFill>
                  <a:srgbClr val="FFC000"/>
                </a:solidFill>
              </a:rPr>
              <a:t>hala</a:t>
            </a:r>
            <a:r>
              <a:rPr lang="en-US" sz="2800" dirty="0">
                <a:solidFill>
                  <a:srgbClr val="FFC000"/>
                </a:solidFill>
              </a:rPr>
              <a:t> </a:t>
            </a:r>
            <a:r>
              <a:rPr lang="en-US" sz="2800" dirty="0" err="1">
                <a:solidFill>
                  <a:srgbClr val="FFC000"/>
                </a:solidFill>
              </a:rPr>
              <a:t>khalid</a:t>
            </a:r>
            <a:r>
              <a:rPr lang="en-US" sz="2800" dirty="0">
                <a:solidFill>
                  <a:srgbClr val="FFC000"/>
                </a:solidFill>
              </a:rPr>
              <a:t> </a:t>
            </a:r>
            <a:r>
              <a:rPr lang="en-US" sz="2800" dirty="0" err="1">
                <a:solidFill>
                  <a:srgbClr val="FFC000"/>
                </a:solidFill>
              </a:rPr>
              <a:t>mohamid</a:t>
            </a:r>
            <a:endParaRPr lang="en-US" sz="2800" dirty="0">
              <a:solidFill>
                <a:srgbClr val="FFC000"/>
              </a:solidFill>
            </a:endParaRPr>
          </a:p>
          <a:p>
            <a:pPr algn="l"/>
            <a:endParaRPr lang="en-US" sz="2800" dirty="0">
              <a:solidFill>
                <a:srgbClr val="FFC000"/>
              </a:solidFill>
            </a:endParaRPr>
          </a:p>
          <a:p>
            <a:pPr algn="l"/>
            <a:r>
              <a:rPr lang="en-US" sz="2800" dirty="0">
                <a:solidFill>
                  <a:srgbClr val="FFC000"/>
                </a:solidFill>
              </a:rPr>
              <a:t>[2] </a:t>
            </a:r>
            <a:r>
              <a:rPr lang="en-US" sz="2800" dirty="0" err="1">
                <a:solidFill>
                  <a:srgbClr val="FFC000"/>
                </a:solidFill>
              </a:rPr>
              <a:t>manar</a:t>
            </a:r>
            <a:r>
              <a:rPr lang="en-US" sz="2800" dirty="0">
                <a:solidFill>
                  <a:srgbClr val="FFC000"/>
                </a:solidFill>
              </a:rPr>
              <a:t> </a:t>
            </a:r>
            <a:r>
              <a:rPr lang="en-US" sz="2800" dirty="0" err="1">
                <a:solidFill>
                  <a:srgbClr val="FFC000"/>
                </a:solidFill>
              </a:rPr>
              <a:t>nasr</a:t>
            </a:r>
            <a:endParaRPr lang="en-US" sz="2800" dirty="0">
              <a:solidFill>
                <a:srgbClr val="FFC000"/>
              </a:solidFill>
            </a:endParaRPr>
          </a:p>
          <a:p>
            <a:pPr algn="l"/>
            <a:endParaRPr lang="en-US" sz="2800" dirty="0">
              <a:solidFill>
                <a:srgbClr val="FFC000"/>
              </a:solidFill>
            </a:endParaRPr>
          </a:p>
          <a:p>
            <a:pPr algn="l"/>
            <a:r>
              <a:rPr lang="en-US" sz="2800" dirty="0">
                <a:solidFill>
                  <a:srgbClr val="FFC000"/>
                </a:solidFill>
              </a:rPr>
              <a:t>[3]</a:t>
            </a:r>
            <a:r>
              <a:rPr lang="en-US" sz="2800" dirty="0" err="1">
                <a:solidFill>
                  <a:srgbClr val="FFC000"/>
                </a:solidFill>
              </a:rPr>
              <a:t>nashwaa</a:t>
            </a:r>
            <a:r>
              <a:rPr lang="en-US" sz="2800" dirty="0">
                <a:solidFill>
                  <a:srgbClr val="FFC000"/>
                </a:solidFill>
              </a:rPr>
              <a:t> </a:t>
            </a:r>
            <a:r>
              <a:rPr lang="en-US" sz="2800" dirty="0" err="1">
                <a:solidFill>
                  <a:srgbClr val="FFC000"/>
                </a:solidFill>
              </a:rPr>
              <a:t>refat</a:t>
            </a:r>
            <a:endParaRPr lang="en-US" sz="2800" dirty="0">
              <a:solidFill>
                <a:srgbClr val="FFC000"/>
              </a:solidFill>
            </a:endParaRPr>
          </a:p>
          <a:p>
            <a:pPr algn="l"/>
            <a:endParaRPr lang="en-US" sz="2800" dirty="0">
              <a:solidFill>
                <a:srgbClr val="FFC000"/>
              </a:solidFill>
            </a:endParaRPr>
          </a:p>
          <a:p>
            <a:pPr algn="l"/>
            <a:r>
              <a:rPr lang="en-US" sz="2800" dirty="0">
                <a:solidFill>
                  <a:srgbClr val="FFC000"/>
                </a:solidFill>
              </a:rPr>
              <a:t>[4]damiana </a:t>
            </a:r>
            <a:r>
              <a:rPr lang="en-US" sz="2800" dirty="0" err="1">
                <a:solidFill>
                  <a:srgbClr val="FFC000"/>
                </a:solidFill>
              </a:rPr>
              <a:t>luka</a:t>
            </a:r>
            <a:r>
              <a:rPr lang="en-US" sz="2800" dirty="0">
                <a:solidFill>
                  <a:srgbClr val="FFC000"/>
                </a:solidFill>
              </a:rPr>
              <a:t>.</a:t>
            </a:r>
            <a:endParaRPr lang="ar-EG" sz="2800" dirty="0">
              <a:solidFill>
                <a:srgbClr val="FFC000"/>
              </a:solidFill>
            </a:endParaRPr>
          </a:p>
        </p:txBody>
      </p:sp>
    </p:spTree>
    <p:extLst>
      <p:ext uri="{BB962C8B-B14F-4D97-AF65-F5344CB8AC3E}">
        <p14:creationId xmlns:p14="http://schemas.microsoft.com/office/powerpoint/2010/main" val="351315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EB8088-933C-4B2D-8982-6A53DDCB58FC}"/>
              </a:ext>
            </a:extLst>
          </p:cNvPr>
          <p:cNvSpPr>
            <a:spLocks noGrp="1"/>
          </p:cNvSpPr>
          <p:nvPr>
            <p:ph type="body" sz="quarter" idx="11"/>
          </p:nvPr>
        </p:nvSpPr>
        <p:spPr>
          <a:xfrm>
            <a:off x="3759200" y="1436256"/>
            <a:ext cx="8432800" cy="5421744"/>
          </a:xfrm>
        </p:spPr>
        <p:txBody>
          <a:bodyPr/>
          <a:lstStyle/>
          <a:p>
            <a:pPr algn="l"/>
            <a:endParaRPr lang="en-US" sz="1800" dirty="0"/>
          </a:p>
          <a:p>
            <a:pPr algn="l"/>
            <a:r>
              <a:rPr lang="en-US" sz="2400" dirty="0">
                <a:solidFill>
                  <a:schemeClr val="accent2">
                    <a:lumMod val="20000"/>
                    <a:lumOff val="80000"/>
                  </a:schemeClr>
                </a:solidFill>
              </a:rPr>
              <a:t>It is an electronic pharmacy that consists of a group of automated vending machines, where the medicines required by the user are stored and contain a scanner to take input from the user, and the prescription must contain a barcode that the user recognizes.</a:t>
            </a:r>
          </a:p>
          <a:p>
            <a:pPr algn="l"/>
            <a:r>
              <a:rPr lang="en-US" sz="2400" dirty="0">
                <a:solidFill>
                  <a:schemeClr val="accent2">
                    <a:lumMod val="20000"/>
                    <a:lumOff val="80000"/>
                  </a:schemeClr>
                </a:solidFill>
              </a:rPr>
              <a:t> the </a:t>
            </a:r>
            <a:r>
              <a:rPr lang="en-US" sz="2400" dirty="0" err="1">
                <a:solidFill>
                  <a:schemeClr val="accent2">
                    <a:lumMod val="20000"/>
                    <a:lumOff val="80000"/>
                  </a:schemeClr>
                </a:solidFill>
              </a:rPr>
              <a:t>systemPlenty</a:t>
            </a:r>
            <a:r>
              <a:rPr lang="en-US" sz="2400" dirty="0">
                <a:solidFill>
                  <a:schemeClr val="accent2">
                    <a:lumMod val="20000"/>
                    <a:lumOff val="80000"/>
                  </a:schemeClr>
                </a:solidFill>
              </a:rPr>
              <a:t> of space for medicine storage. Contains inventory control to keep track of inventory. Specifies the time required to store the drug, the expiration date and the expiry date of the drug. Sends alerts to refill the pantry when medication runs out. It has a working system for receiving money from the user for dispensed drugs. It also contains a micro-central processing of systems monitoring and a programmer to receive input from the user via a scanner.</a:t>
            </a:r>
          </a:p>
        </p:txBody>
      </p:sp>
      <p:sp>
        <p:nvSpPr>
          <p:cNvPr id="3" name="Title 2">
            <a:extLst>
              <a:ext uri="{FF2B5EF4-FFF2-40B4-BE49-F238E27FC236}">
                <a16:creationId xmlns:a16="http://schemas.microsoft.com/office/drawing/2014/main" id="{B31909C0-8DD0-4701-8EE5-5238201EEF3D}"/>
              </a:ext>
            </a:extLst>
          </p:cNvPr>
          <p:cNvSpPr>
            <a:spLocks noGrp="1"/>
          </p:cNvSpPr>
          <p:nvPr>
            <p:ph type="title"/>
          </p:nvPr>
        </p:nvSpPr>
        <p:spPr>
          <a:xfrm>
            <a:off x="3833092" y="87747"/>
            <a:ext cx="7656542" cy="1279236"/>
          </a:xfrm>
        </p:spPr>
        <p:txBody>
          <a:bodyPr>
            <a:normAutofit fontScale="90000"/>
          </a:bodyPr>
          <a:lstStyle/>
          <a:p>
            <a:pPr algn="ctr"/>
            <a:br>
              <a:rPr lang="en-US" sz="4000" dirty="0"/>
            </a:br>
            <a:r>
              <a:rPr lang="en-US" sz="3100" kern="1400" spc="25" dirty="0">
                <a:effectLst/>
                <a:latin typeface="Cambria" panose="02040503050406030204" pitchFamily="18" charset="0"/>
                <a:ea typeface="Times New Roman" panose="02020603050405020304" pitchFamily="18" charset="0"/>
                <a:cs typeface="Times New Roman" panose="02020603050405020304" pitchFamily="18" charset="0"/>
              </a:rPr>
              <a:t>Business Case</a:t>
            </a:r>
            <a:br>
              <a:rPr lang="en-US" sz="4000" dirty="0">
                <a:solidFill>
                  <a:schemeClr val="tx2"/>
                </a:solidFill>
              </a:rPr>
            </a:br>
            <a:endParaRPr lang="ar-EG" dirty="0"/>
          </a:p>
        </p:txBody>
      </p:sp>
    </p:spTree>
    <p:extLst>
      <p:ext uri="{BB962C8B-B14F-4D97-AF65-F5344CB8AC3E}">
        <p14:creationId xmlns:p14="http://schemas.microsoft.com/office/powerpoint/2010/main" val="29885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A576D8-01B1-4117-B9D5-4C29B4EF7848}"/>
              </a:ext>
            </a:extLst>
          </p:cNvPr>
          <p:cNvSpPr>
            <a:spLocks noGrp="1"/>
          </p:cNvSpPr>
          <p:nvPr>
            <p:ph type="body" sz="quarter" idx="12"/>
          </p:nvPr>
        </p:nvSpPr>
        <p:spPr>
          <a:xfrm>
            <a:off x="277091" y="221673"/>
            <a:ext cx="11637818" cy="5449454"/>
          </a:xfrm>
        </p:spPr>
        <p:txBody>
          <a:bodyPr/>
          <a:lstStyle/>
          <a:p>
            <a:endParaRPr lang="en-US" sz="2400" dirty="0">
              <a:solidFill>
                <a:schemeClr val="bg2">
                  <a:lumMod val="50000"/>
                </a:schemeClr>
              </a:solidFill>
            </a:endParaRPr>
          </a:p>
          <a:p>
            <a:endParaRPr lang="en-US" sz="2400" dirty="0">
              <a:solidFill>
                <a:schemeClr val="bg2">
                  <a:lumMod val="50000"/>
                </a:schemeClr>
              </a:solidFill>
            </a:endParaRPr>
          </a:p>
          <a:p>
            <a:endParaRPr lang="en-US" sz="2400" dirty="0">
              <a:solidFill>
                <a:schemeClr val="bg2">
                  <a:lumMod val="50000"/>
                </a:schemeClr>
              </a:solidFill>
            </a:endParaRPr>
          </a:p>
          <a:p>
            <a:endParaRPr lang="en-US" sz="2400" dirty="0">
              <a:solidFill>
                <a:schemeClr val="bg2">
                  <a:lumMod val="50000"/>
                </a:schemeClr>
              </a:solidFill>
            </a:endParaRPr>
          </a:p>
          <a:p>
            <a:endParaRPr lang="en-US" sz="2400" dirty="0">
              <a:solidFill>
                <a:schemeClr val="bg2">
                  <a:lumMod val="50000"/>
                </a:schemeClr>
              </a:solidFill>
            </a:endParaRPr>
          </a:p>
          <a:p>
            <a:pPr algn="l"/>
            <a:r>
              <a:rPr lang="en-US" sz="3600" dirty="0"/>
              <a:t>The project time: </a:t>
            </a:r>
            <a:r>
              <a:rPr lang="en-US" sz="3600" dirty="0">
                <a:solidFill>
                  <a:schemeClr val="accent1">
                    <a:lumMod val="20000"/>
                    <a:lumOff val="80000"/>
                  </a:schemeClr>
                </a:solidFill>
              </a:rPr>
              <a:t>22 week.. </a:t>
            </a:r>
            <a:br>
              <a:rPr lang="en-US" sz="3600" dirty="0"/>
            </a:br>
            <a:br>
              <a:rPr lang="ar-EG" sz="3600" dirty="0"/>
            </a:br>
            <a:br>
              <a:rPr lang="en-US" sz="3600" dirty="0"/>
            </a:br>
            <a:r>
              <a:rPr lang="en-US" sz="3600" dirty="0"/>
              <a:t>The budget :</a:t>
            </a:r>
            <a:r>
              <a:rPr lang="en-US" sz="3600" dirty="0">
                <a:solidFill>
                  <a:schemeClr val="accent1">
                    <a:lumMod val="20000"/>
                    <a:lumOff val="80000"/>
                  </a:schemeClr>
                </a:solidFill>
              </a:rPr>
              <a:t>is about 100,000.</a:t>
            </a:r>
            <a:br>
              <a:rPr lang="ar-EG" sz="3600" dirty="0">
                <a:solidFill>
                  <a:schemeClr val="accent1">
                    <a:lumMod val="20000"/>
                    <a:lumOff val="80000"/>
                  </a:schemeClr>
                </a:solidFill>
              </a:rPr>
            </a:br>
            <a:br>
              <a:rPr lang="ar-EG" sz="7200" dirty="0"/>
            </a:br>
            <a:endParaRPr lang="ar-EG" sz="2400" dirty="0"/>
          </a:p>
        </p:txBody>
      </p:sp>
    </p:spTree>
    <p:extLst>
      <p:ext uri="{BB962C8B-B14F-4D97-AF65-F5344CB8AC3E}">
        <p14:creationId xmlns:p14="http://schemas.microsoft.com/office/powerpoint/2010/main" val="387306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C2CE4C-CD03-4AA2-ACF1-593B500D1490}"/>
              </a:ext>
            </a:extLst>
          </p:cNvPr>
          <p:cNvSpPr>
            <a:spLocks noGrp="1"/>
          </p:cNvSpPr>
          <p:nvPr>
            <p:ph type="body" sz="quarter" idx="11"/>
          </p:nvPr>
        </p:nvSpPr>
        <p:spPr>
          <a:xfrm>
            <a:off x="3786909" y="1681018"/>
            <a:ext cx="8405091" cy="5176982"/>
          </a:xfrm>
        </p:spPr>
        <p:txBody>
          <a:bodyPr>
            <a:normAutofit/>
          </a:bodyPr>
          <a:lstStyle/>
          <a:p>
            <a:pPr algn="l"/>
            <a:r>
              <a:rPr lang="en-US" sz="2400" dirty="0">
                <a:solidFill>
                  <a:schemeClr val="accent2">
                    <a:lumMod val="20000"/>
                    <a:lumOff val="80000"/>
                  </a:schemeClr>
                </a:solidFill>
              </a:rPr>
              <a:t>1-Lack of required resources (</a:t>
            </a:r>
            <a:r>
              <a:rPr lang="en-US" sz="2400" dirty="0" err="1">
                <a:solidFill>
                  <a:schemeClr val="accent2">
                    <a:lumMod val="20000"/>
                    <a:lumOff val="80000"/>
                  </a:schemeClr>
                </a:solidFill>
              </a:rPr>
              <a:t>eg</a:t>
            </a:r>
            <a:r>
              <a:rPr lang="en-US" sz="2400" dirty="0">
                <a:solidFill>
                  <a:schemeClr val="accent2">
                    <a:lumMod val="20000"/>
                    <a:lumOff val="80000"/>
                  </a:schemeClr>
                </a:solidFill>
              </a:rPr>
              <a:t> medicines and other products) resulting in project delays.</a:t>
            </a:r>
            <a:br>
              <a:rPr lang="ar-EG" sz="2400" dirty="0">
                <a:solidFill>
                  <a:schemeClr val="accent2">
                    <a:lumMod val="20000"/>
                    <a:lumOff val="80000"/>
                  </a:schemeClr>
                </a:solidFill>
              </a:rPr>
            </a:br>
            <a:br>
              <a:rPr lang="en-US" sz="2400" dirty="0">
                <a:solidFill>
                  <a:schemeClr val="accent2">
                    <a:lumMod val="20000"/>
                    <a:lumOff val="80000"/>
                  </a:schemeClr>
                </a:solidFill>
              </a:rPr>
            </a:br>
            <a:r>
              <a:rPr lang="en-US" sz="2400" dirty="0">
                <a:solidFill>
                  <a:schemeClr val="accent2">
                    <a:lumMod val="20000"/>
                    <a:lumOff val="80000"/>
                  </a:schemeClr>
                </a:solidFill>
              </a:rPr>
              <a:t>2-The specified budget is not sufficient for the project.</a:t>
            </a:r>
            <a:br>
              <a:rPr lang="ar-EG" sz="2400" dirty="0">
                <a:solidFill>
                  <a:schemeClr val="accent2">
                    <a:lumMod val="20000"/>
                    <a:lumOff val="80000"/>
                  </a:schemeClr>
                </a:solidFill>
              </a:rPr>
            </a:br>
            <a:br>
              <a:rPr lang="en-US" sz="2400" dirty="0">
                <a:solidFill>
                  <a:schemeClr val="accent2">
                    <a:lumMod val="20000"/>
                    <a:lumOff val="80000"/>
                  </a:schemeClr>
                </a:solidFill>
              </a:rPr>
            </a:br>
            <a:r>
              <a:rPr lang="en-US" sz="2400" dirty="0">
                <a:solidFill>
                  <a:schemeClr val="accent2">
                    <a:lumMod val="20000"/>
                    <a:lumOff val="80000"/>
                  </a:schemeClr>
                </a:solidFill>
              </a:rPr>
              <a:t>3-The absence of one of the programmers who specialize in completing</a:t>
            </a:r>
          </a:p>
          <a:p>
            <a:pPr algn="l"/>
            <a:r>
              <a:rPr lang="en-US" sz="2400" dirty="0">
                <a:solidFill>
                  <a:schemeClr val="accent2">
                    <a:lumMod val="20000"/>
                    <a:lumOff val="80000"/>
                  </a:schemeClr>
                </a:solidFill>
              </a:rPr>
              <a:t> programs from the team.</a:t>
            </a:r>
            <a:br>
              <a:rPr lang="ar-EG" sz="2400" dirty="0">
                <a:solidFill>
                  <a:schemeClr val="accent2">
                    <a:lumMod val="20000"/>
                    <a:lumOff val="80000"/>
                  </a:schemeClr>
                </a:solidFill>
              </a:rPr>
            </a:br>
            <a:br>
              <a:rPr lang="en-US" sz="2400" dirty="0">
                <a:solidFill>
                  <a:schemeClr val="accent2">
                    <a:lumMod val="20000"/>
                    <a:lumOff val="80000"/>
                  </a:schemeClr>
                </a:solidFill>
              </a:rPr>
            </a:br>
            <a:r>
              <a:rPr lang="en-US" sz="2400" dirty="0">
                <a:solidFill>
                  <a:schemeClr val="accent2">
                    <a:lumMod val="20000"/>
                    <a:lumOff val="80000"/>
                  </a:schemeClr>
                </a:solidFill>
              </a:rPr>
              <a:t>4-Failure to complete the project on time</a:t>
            </a:r>
            <a:endParaRPr lang="ar-EG" sz="2400" dirty="0">
              <a:solidFill>
                <a:schemeClr val="accent2">
                  <a:lumMod val="20000"/>
                  <a:lumOff val="80000"/>
                </a:schemeClr>
              </a:solidFill>
            </a:endParaRPr>
          </a:p>
        </p:txBody>
      </p:sp>
      <p:sp>
        <p:nvSpPr>
          <p:cNvPr id="3" name="Title 2">
            <a:extLst>
              <a:ext uri="{FF2B5EF4-FFF2-40B4-BE49-F238E27FC236}">
                <a16:creationId xmlns:a16="http://schemas.microsoft.com/office/drawing/2014/main" id="{32A8E182-C470-4256-AA72-AFCB3671AE75}"/>
              </a:ext>
            </a:extLst>
          </p:cNvPr>
          <p:cNvSpPr>
            <a:spLocks noGrp="1"/>
          </p:cNvSpPr>
          <p:nvPr>
            <p:ph type="title"/>
          </p:nvPr>
        </p:nvSpPr>
        <p:spPr>
          <a:xfrm>
            <a:off x="3786910" y="0"/>
            <a:ext cx="7702724" cy="1607127"/>
          </a:xfrm>
        </p:spPr>
        <p:txBody>
          <a:bodyPr>
            <a:normAutofit/>
          </a:bodyPr>
          <a:lstStyle/>
          <a:p>
            <a:pPr algn="ctr"/>
            <a:br>
              <a:rPr lang="en-US" sz="3200" dirty="0"/>
            </a:br>
            <a:r>
              <a:rPr lang="en-US" sz="3200" dirty="0">
                <a:effectLst/>
                <a:latin typeface="Calibri" panose="020F0502020204030204" pitchFamily="34" charset="0"/>
                <a:ea typeface="Calibri" panose="020F0502020204030204" pitchFamily="34" charset="0"/>
              </a:rPr>
              <a:t>Risk and Issue Management Plan</a:t>
            </a:r>
            <a:endParaRPr lang="ar-EG" sz="3200" dirty="0"/>
          </a:p>
        </p:txBody>
      </p:sp>
    </p:spTree>
    <p:extLst>
      <p:ext uri="{BB962C8B-B14F-4D97-AF65-F5344CB8AC3E}">
        <p14:creationId xmlns:p14="http://schemas.microsoft.com/office/powerpoint/2010/main" val="224279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4DE59C-9D8C-4230-8ABD-530F708F7DA9}"/>
              </a:ext>
            </a:extLst>
          </p:cNvPr>
          <p:cNvSpPr>
            <a:spLocks noGrp="1"/>
          </p:cNvSpPr>
          <p:nvPr>
            <p:ph type="body" sz="quarter" idx="11"/>
          </p:nvPr>
        </p:nvSpPr>
        <p:spPr/>
        <p:txBody>
          <a:bodyPr/>
          <a:lstStyle/>
          <a:p>
            <a:pPr algn="l"/>
            <a:r>
              <a:rPr lang="en-US" sz="3600" dirty="0">
                <a:solidFill>
                  <a:schemeClr val="accent2">
                    <a:lumMod val="20000"/>
                    <a:lumOff val="80000"/>
                  </a:schemeClr>
                </a:solidFill>
                <a:effectLst/>
                <a:latin typeface="Calibri" panose="020F0502020204030204" pitchFamily="34" charset="0"/>
                <a:ea typeface="Calibri" panose="020F0502020204030204" pitchFamily="34" charset="0"/>
              </a:rPr>
              <a:t>Meeting every week at seven in the evening</a:t>
            </a:r>
          </a:p>
          <a:p>
            <a:endParaRPr lang="ar-EG" dirty="0"/>
          </a:p>
        </p:txBody>
      </p:sp>
      <p:sp>
        <p:nvSpPr>
          <p:cNvPr id="3" name="Title 2">
            <a:extLst>
              <a:ext uri="{FF2B5EF4-FFF2-40B4-BE49-F238E27FC236}">
                <a16:creationId xmlns:a16="http://schemas.microsoft.com/office/drawing/2014/main" id="{684C64BE-269C-431D-93C4-746C77785C58}"/>
              </a:ext>
            </a:extLst>
          </p:cNvPr>
          <p:cNvSpPr>
            <a:spLocks noGrp="1"/>
          </p:cNvSpPr>
          <p:nvPr>
            <p:ph type="title"/>
          </p:nvPr>
        </p:nvSpPr>
        <p:spPr/>
        <p:txBody>
          <a:bodyPr/>
          <a:lstStyle/>
          <a:p>
            <a:pPr algn="ctr"/>
            <a:r>
              <a:rPr lang="en-US" sz="3200" dirty="0">
                <a:effectLst/>
                <a:latin typeface="Noto Sans Symbols"/>
                <a:ea typeface="Noto Sans Symbols"/>
                <a:cs typeface="Noto Sans Symbols"/>
              </a:rPr>
              <a:t>Communication Management Plan:</a:t>
            </a:r>
            <a:br>
              <a:rPr lang="en-US" sz="1800" dirty="0">
                <a:effectLst/>
                <a:latin typeface="Noto Sans Symbols"/>
                <a:ea typeface="Noto Sans Symbols"/>
                <a:cs typeface="Noto Sans Symbols"/>
              </a:rPr>
            </a:br>
            <a:endParaRPr lang="ar-EG" dirty="0"/>
          </a:p>
        </p:txBody>
      </p:sp>
    </p:spTree>
    <p:extLst>
      <p:ext uri="{BB962C8B-B14F-4D97-AF65-F5344CB8AC3E}">
        <p14:creationId xmlns:p14="http://schemas.microsoft.com/office/powerpoint/2010/main" val="21099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A27E06-634E-4E6D-A59E-FDFCF2646729}"/>
              </a:ext>
            </a:extLst>
          </p:cNvPr>
          <p:cNvSpPr>
            <a:spLocks noGrp="1"/>
          </p:cNvSpPr>
          <p:nvPr>
            <p:ph type="body" sz="quarter" idx="12"/>
          </p:nvPr>
        </p:nvSpPr>
        <p:spPr>
          <a:xfrm>
            <a:off x="0" y="27708"/>
            <a:ext cx="12191999" cy="5865091"/>
          </a:xfrm>
        </p:spPr>
        <p:txBody>
          <a:bodyPr/>
          <a:lstStyle/>
          <a:p>
            <a:endParaRPr lang="en-US" sz="2800" dirty="0">
              <a:solidFill>
                <a:srgbClr val="000000"/>
              </a:solidFill>
              <a:effectLst/>
              <a:latin typeface="Calibri" panose="020F0502020204030204" pitchFamily="34" charset="0"/>
              <a:ea typeface="Calibri" panose="020F0502020204030204" pitchFamily="34" charset="0"/>
            </a:endParaRPr>
          </a:p>
          <a:p>
            <a:r>
              <a:rPr lang="en-US" sz="2800" dirty="0">
                <a:effectLst/>
                <a:latin typeface="Calibri" panose="020F0502020204030204" pitchFamily="34" charset="0"/>
                <a:ea typeface="Calibri" panose="020F0502020204030204" pitchFamily="34" charset="0"/>
              </a:rPr>
              <a:t>Deliverables</a:t>
            </a:r>
          </a:p>
          <a:p>
            <a:pPr algn="l"/>
            <a:r>
              <a:rPr lang="en-US" sz="2800" dirty="0">
                <a:solidFill>
                  <a:schemeClr val="accent4"/>
                </a:solidFill>
              </a:rPr>
              <a:t>[1] hardware requirement.</a:t>
            </a:r>
          </a:p>
          <a:p>
            <a:pPr algn="l"/>
            <a:endParaRPr lang="en-US" sz="2800" dirty="0">
              <a:solidFill>
                <a:schemeClr val="accent4"/>
              </a:solidFill>
            </a:endParaRPr>
          </a:p>
          <a:p>
            <a:pPr algn="l"/>
            <a:endParaRPr lang="en-US" sz="2800" dirty="0">
              <a:solidFill>
                <a:schemeClr val="accent4"/>
              </a:solidFill>
            </a:endParaRPr>
          </a:p>
          <a:p>
            <a:pPr algn="l"/>
            <a:r>
              <a:rPr lang="en-US" sz="2800" dirty="0">
                <a:solidFill>
                  <a:schemeClr val="accent4"/>
                </a:solidFill>
              </a:rPr>
              <a:t>[2]design.</a:t>
            </a:r>
            <a:endParaRPr lang="ar-EG" sz="2800" dirty="0">
              <a:solidFill>
                <a:schemeClr val="accent4"/>
              </a:solidFill>
            </a:endParaRPr>
          </a:p>
          <a:p>
            <a:pPr algn="l"/>
            <a:endParaRPr lang="ar-EG" sz="2800" dirty="0">
              <a:solidFill>
                <a:schemeClr val="accent4"/>
              </a:solidFill>
            </a:endParaRPr>
          </a:p>
          <a:p>
            <a:pPr algn="l"/>
            <a:endParaRPr lang="ar-EG" sz="2800" dirty="0">
              <a:solidFill>
                <a:schemeClr val="accent4"/>
              </a:solidFill>
            </a:endParaRPr>
          </a:p>
          <a:p>
            <a:pPr algn="l"/>
            <a:endParaRPr lang="ar-EG" sz="2800" dirty="0">
              <a:solidFill>
                <a:schemeClr val="accent4"/>
              </a:solidFill>
            </a:endParaRPr>
          </a:p>
          <a:p>
            <a:pPr algn="l"/>
            <a:r>
              <a:rPr lang="en-US" sz="2800" dirty="0">
                <a:solidFill>
                  <a:schemeClr val="accent4"/>
                </a:solidFill>
              </a:rPr>
              <a:t>[3]machine operating system(OS)</a:t>
            </a:r>
          </a:p>
          <a:p>
            <a:pPr algn="l"/>
            <a:endParaRPr lang="en-US" sz="2800" dirty="0">
              <a:solidFill>
                <a:schemeClr val="accent4"/>
              </a:solidFill>
            </a:endParaRPr>
          </a:p>
          <a:p>
            <a:pPr algn="l"/>
            <a:endParaRPr lang="en-US" sz="2800" dirty="0">
              <a:solidFill>
                <a:schemeClr val="accent4"/>
              </a:solidFill>
            </a:endParaRPr>
          </a:p>
          <a:p>
            <a:pPr algn="l"/>
            <a:endParaRPr lang="ar-EG" sz="2800" dirty="0"/>
          </a:p>
        </p:txBody>
      </p:sp>
    </p:spTree>
    <p:extLst>
      <p:ext uri="{BB962C8B-B14F-4D97-AF65-F5344CB8AC3E}">
        <p14:creationId xmlns:p14="http://schemas.microsoft.com/office/powerpoint/2010/main" val="8115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326AD-0A63-4E07-A6EB-F3E845743851}"/>
              </a:ext>
            </a:extLst>
          </p:cNvPr>
          <p:cNvSpPr>
            <a:spLocks noGrp="1"/>
          </p:cNvSpPr>
          <p:nvPr>
            <p:ph type="body" sz="quarter" idx="12"/>
          </p:nvPr>
        </p:nvSpPr>
        <p:spPr>
          <a:xfrm>
            <a:off x="0" y="-101600"/>
            <a:ext cx="12191999" cy="5818909"/>
          </a:xfrm>
        </p:spPr>
        <p:txBody>
          <a:bodyPr/>
          <a:lstStyle/>
          <a:p>
            <a:endParaRPr lang="en-US" dirty="0"/>
          </a:p>
          <a:p>
            <a:r>
              <a:rPr lang="en-US" sz="2800" dirty="0"/>
              <a:t>Project milestones</a:t>
            </a:r>
            <a:endParaRPr lang="ar-EG" sz="2800" dirty="0"/>
          </a:p>
          <a:p>
            <a:endParaRPr lang="en-US" sz="2800" dirty="0"/>
          </a:p>
          <a:p>
            <a:pPr algn="l"/>
            <a:r>
              <a:rPr lang="en-US" sz="2800" dirty="0">
                <a:solidFill>
                  <a:schemeClr val="accent4"/>
                </a:solidFill>
              </a:rPr>
              <a:t>[1] hardware requirement</a:t>
            </a:r>
            <a:r>
              <a:rPr lang="en-US" sz="2800" dirty="0"/>
              <a:t> time : 6week</a:t>
            </a:r>
            <a:r>
              <a:rPr lang="en-US" sz="2800" dirty="0">
                <a:solidFill>
                  <a:schemeClr val="accent2">
                    <a:lumMod val="20000"/>
                    <a:lumOff val="80000"/>
                  </a:schemeClr>
                </a:solidFill>
              </a:rPr>
              <a:t>:</a:t>
            </a:r>
            <a:r>
              <a:rPr lang="en-US" sz="2800" dirty="0">
                <a:solidFill>
                  <a:srgbClr val="FFC000"/>
                </a:solidFill>
              </a:rPr>
              <a:t>budget[10.000]</a:t>
            </a:r>
          </a:p>
          <a:p>
            <a:pPr algn="l"/>
            <a:endParaRPr lang="ar-EG" sz="2800" dirty="0">
              <a:solidFill>
                <a:schemeClr val="accent4"/>
              </a:solidFill>
            </a:endParaRPr>
          </a:p>
          <a:p>
            <a:pPr algn="l"/>
            <a:r>
              <a:rPr lang="en-US" sz="2800" dirty="0">
                <a:solidFill>
                  <a:schemeClr val="accent2">
                    <a:lumMod val="20000"/>
                    <a:lumOff val="80000"/>
                  </a:schemeClr>
                </a:solidFill>
              </a:rPr>
              <a:t>A scanner is manufactured that reads the prescription, and has a servo drug</a:t>
            </a:r>
          </a:p>
          <a:p>
            <a:pPr algn="l"/>
            <a:r>
              <a:rPr lang="en-US" sz="2800" dirty="0">
                <a:solidFill>
                  <a:schemeClr val="accent2">
                    <a:lumMod val="20000"/>
                    <a:lumOff val="80000"/>
                  </a:schemeClr>
                </a:solidFill>
              </a:rPr>
              <a:t> dispensing.</a:t>
            </a:r>
          </a:p>
          <a:p>
            <a:pPr algn="l"/>
            <a:r>
              <a:rPr lang="en-US" sz="2800" dirty="0">
                <a:solidFill>
                  <a:schemeClr val="accent2">
                    <a:lumMod val="20000"/>
                    <a:lumOff val="80000"/>
                  </a:schemeClr>
                </a:solidFill>
              </a:rPr>
              <a:t>It has a large space for storing medicines.</a:t>
            </a:r>
          </a:p>
          <a:p>
            <a:pPr algn="l"/>
            <a:endParaRPr lang="ar-EG" sz="2800" dirty="0">
              <a:solidFill>
                <a:schemeClr val="accent2">
                  <a:lumMod val="20000"/>
                  <a:lumOff val="80000"/>
                </a:schemeClr>
              </a:solidFill>
            </a:endParaRPr>
          </a:p>
          <a:p>
            <a:pPr algn="l"/>
            <a:r>
              <a:rPr lang="en-US" sz="2800" dirty="0">
                <a:solidFill>
                  <a:schemeClr val="accent2">
                    <a:lumMod val="20000"/>
                    <a:lumOff val="80000"/>
                  </a:schemeClr>
                </a:solidFill>
              </a:rPr>
              <a:t>It also includes an inventory control system to keep track of inventory</a:t>
            </a: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Contains a central microprocessor Monitors all systems, programmer and</a:t>
            </a:r>
          </a:p>
          <a:p>
            <a:pPr algn="l"/>
            <a:r>
              <a:rPr lang="en-US" sz="2800" dirty="0">
                <a:solidFill>
                  <a:schemeClr val="accent2">
                    <a:lumMod val="20000"/>
                    <a:lumOff val="80000"/>
                  </a:schemeClr>
                </a:solidFill>
              </a:rPr>
              <a:t>receiver for input from the user through the scanner, and operates and controls all components needed to dispense medication requested by the user.</a:t>
            </a:r>
            <a:endParaRPr lang="ar-EG" sz="2800" dirty="0">
              <a:solidFill>
                <a:schemeClr val="accent2">
                  <a:lumMod val="20000"/>
                  <a:lumOff val="80000"/>
                </a:schemeClr>
              </a:solidFill>
            </a:endParaRPr>
          </a:p>
        </p:txBody>
      </p:sp>
    </p:spTree>
    <p:extLst>
      <p:ext uri="{BB962C8B-B14F-4D97-AF65-F5344CB8AC3E}">
        <p14:creationId xmlns:p14="http://schemas.microsoft.com/office/powerpoint/2010/main" val="423125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76F3D-50B4-45B4-A6F9-95E51186C965}"/>
              </a:ext>
            </a:extLst>
          </p:cNvPr>
          <p:cNvSpPr>
            <a:spLocks noGrp="1"/>
          </p:cNvSpPr>
          <p:nvPr>
            <p:ph type="body" sz="quarter" idx="12"/>
          </p:nvPr>
        </p:nvSpPr>
        <p:spPr>
          <a:xfrm>
            <a:off x="-1" y="-46182"/>
            <a:ext cx="12159673" cy="5892800"/>
          </a:xfrm>
        </p:spPr>
        <p:txBody>
          <a:bodyPr/>
          <a:lstStyle/>
          <a:p>
            <a:endParaRPr lang="ar-EG" dirty="0">
              <a:solidFill>
                <a:schemeClr val="accent4"/>
              </a:solidFill>
            </a:endParaRPr>
          </a:p>
          <a:p>
            <a:pPr algn="l"/>
            <a:r>
              <a:rPr lang="en-US" sz="2800" dirty="0">
                <a:solidFill>
                  <a:schemeClr val="accent4"/>
                </a:solidFill>
              </a:rPr>
              <a:t>[2]design : </a:t>
            </a:r>
            <a:r>
              <a:rPr lang="en-US" sz="2800" dirty="0">
                <a:solidFill>
                  <a:schemeClr val="tx1">
                    <a:lumMod val="95000"/>
                  </a:schemeClr>
                </a:solidFill>
              </a:rPr>
              <a:t>time : 8week</a:t>
            </a:r>
            <a:r>
              <a:rPr lang="en-US" sz="2800" dirty="0">
                <a:solidFill>
                  <a:schemeClr val="accent2">
                    <a:lumMod val="20000"/>
                    <a:lumOff val="80000"/>
                  </a:schemeClr>
                </a:solidFill>
              </a:rPr>
              <a:t>:</a:t>
            </a:r>
            <a:r>
              <a:rPr lang="en-US" sz="2800" dirty="0">
                <a:solidFill>
                  <a:srgbClr val="F69000"/>
                </a:solidFill>
              </a:rPr>
              <a:t>budget[50.000]</a:t>
            </a:r>
            <a:endParaRPr lang="ar-EG" sz="2800" dirty="0">
              <a:solidFill>
                <a:srgbClr val="F69000"/>
              </a:solidFill>
            </a:endParaRPr>
          </a:p>
          <a:p>
            <a:pPr algn="l"/>
            <a:endParaRPr lang="ar-EG" sz="2800" dirty="0">
              <a:solidFill>
                <a:schemeClr val="accent2">
                  <a:lumMod val="20000"/>
                  <a:lumOff val="80000"/>
                </a:schemeClr>
              </a:solidFill>
            </a:endParaRPr>
          </a:p>
          <a:p>
            <a:pPr algn="l"/>
            <a:r>
              <a:rPr lang="en-US" sz="2800" dirty="0">
                <a:solidFill>
                  <a:schemeClr val="accent2">
                    <a:lumMod val="20000"/>
                    <a:lumOff val="80000"/>
                  </a:schemeClr>
                </a:solidFill>
              </a:rPr>
              <a:t>The design of the machines will be manufactured</a:t>
            </a: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from where:</a:t>
            </a:r>
          </a:p>
          <a:p>
            <a:pPr algn="l"/>
            <a:endParaRPr lang="en-US" sz="2800" dirty="0">
              <a:solidFill>
                <a:schemeClr val="accent2">
                  <a:lumMod val="20000"/>
                  <a:lumOff val="80000"/>
                </a:schemeClr>
              </a:solidFill>
            </a:endParaRPr>
          </a:p>
          <a:p>
            <a:pPr algn="l"/>
            <a:r>
              <a:rPr lang="en-US" sz="2800" dirty="0">
                <a:solidFill>
                  <a:schemeClr val="accent2">
                    <a:lumMod val="20000"/>
                    <a:lumOff val="80000"/>
                  </a:schemeClr>
                </a:solidFill>
              </a:rPr>
              <a:t>-Design of the machine</a:t>
            </a:r>
          </a:p>
          <a:p>
            <a:pPr algn="l"/>
            <a:r>
              <a:rPr lang="en-US" sz="2800" dirty="0">
                <a:solidFill>
                  <a:schemeClr val="accent2">
                    <a:lumMod val="20000"/>
                    <a:lumOff val="80000"/>
                  </a:schemeClr>
                </a:solidFill>
              </a:rPr>
              <a:t>-Design of the user interface</a:t>
            </a:r>
          </a:p>
          <a:p>
            <a:pPr algn="l"/>
            <a:r>
              <a:rPr lang="en-US" sz="2800" dirty="0">
                <a:solidFill>
                  <a:schemeClr val="accent2">
                    <a:lumMod val="20000"/>
                    <a:lumOff val="80000"/>
                  </a:schemeClr>
                </a:solidFill>
              </a:rPr>
              <a:t>-Design of storage space</a:t>
            </a:r>
          </a:p>
          <a:p>
            <a:pPr algn="l"/>
            <a:r>
              <a:rPr lang="en-US" sz="2800" dirty="0">
                <a:solidFill>
                  <a:schemeClr val="accent2">
                    <a:lumMod val="20000"/>
                    <a:lumOff val="80000"/>
                  </a:schemeClr>
                </a:solidFill>
              </a:rPr>
              <a:t>-Design of pill singulation system</a:t>
            </a:r>
          </a:p>
          <a:p>
            <a:pPr algn="l"/>
            <a:endParaRPr lang="ar-EG" sz="2800" dirty="0">
              <a:solidFill>
                <a:schemeClr val="accent2">
                  <a:lumMod val="20000"/>
                  <a:lumOff val="80000"/>
                </a:schemeClr>
              </a:solidFill>
            </a:endParaRPr>
          </a:p>
        </p:txBody>
      </p:sp>
    </p:spTree>
    <p:extLst>
      <p:ext uri="{BB962C8B-B14F-4D97-AF65-F5344CB8AC3E}">
        <p14:creationId xmlns:p14="http://schemas.microsoft.com/office/powerpoint/2010/main" val="2115702367"/>
      </p:ext>
    </p:extLst>
  </p:cSld>
  <p:clrMapOvr>
    <a:masterClrMapping/>
  </p:clrMapOvr>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2.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89EEA4-141F-4066-B57B-E44468FB3D6E}">
  <ds:schemaRefs>
    <ds:schemaRef ds:uri="http://schemas.microsoft.com/office/infopath/2007/PartnerControls"/>
    <ds:schemaRef ds:uri="http://purl.org/dc/elements/1.1/"/>
    <ds:schemaRef ds:uri="http://schemas.microsoft.com/office/2006/metadata/properties"/>
    <ds:schemaRef ds:uri="71af3243-3dd4-4a8d-8c0d-dd76da1f02a5"/>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230e9df3-be65-4c73-a93b-d1236ebd677e"/>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1801</TotalTime>
  <Words>1566</Words>
  <Application>Microsoft Office PowerPoint</Application>
  <PresentationFormat>Widescreen</PresentationFormat>
  <Paragraphs>582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Noto Sans Symbols</vt:lpstr>
      <vt:lpstr>Segoe UI</vt:lpstr>
      <vt:lpstr>2_Office Theme</vt:lpstr>
      <vt:lpstr>project name : electronic pharmacy                                                                project sponsor :Ministry of Health                                                                      project manager :hala khalid Mohamed                                                                                                                                                                                                                                   </vt:lpstr>
      <vt:lpstr> Purpose of the project: </vt:lpstr>
      <vt:lpstr> Business Case </vt:lpstr>
      <vt:lpstr>PowerPoint Presentation</vt:lpstr>
      <vt:lpstr> Risk and Issue Management Plan</vt:lpstr>
      <vt:lpstr>Communication Management Plan: </vt:lpstr>
      <vt:lpstr>PowerPoint Presentation</vt:lpstr>
      <vt:lpstr>PowerPoint Presentation</vt:lpstr>
      <vt:lpstr>PowerPoint Presentation</vt:lpstr>
      <vt:lpstr>PowerPoint Presentation</vt:lpstr>
      <vt:lpstr>Project scope statement </vt:lpstr>
      <vt:lpstr> *Assumptions </vt:lpstr>
      <vt:lpstr>Project exclusions*  </vt:lpstr>
      <vt:lpstr>Constraints*</vt:lpstr>
      <vt:lpstr>PowerPoint Presentation</vt:lpstr>
      <vt:lpstr>WBS DICTIONARY</vt:lpstr>
      <vt:lpstr>PowerPoint Presentation</vt:lpstr>
      <vt:lpstr>DESCRIPTION OF THE WBS ELEMENTS</vt:lpstr>
      <vt:lpstr>PowerPoint Presentation</vt:lpstr>
      <vt:lpstr>PowerPoint Presentation</vt:lpstr>
      <vt:lpstr>PowerPoint Presentation</vt:lpstr>
      <vt:lpstr>Responsibility Matrix</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electronic pharmacy                                                                    project sponsor :Ministry of Health                                                                    project manager :hala khalid Mohamed                                                           date of a project approval:9th September 2020.                                                      last revesion date:1th January 2021</dc:title>
  <dc:subject/>
  <dc:creator>Hala20367838</dc:creator>
  <cp:keywords/>
  <dc:description/>
  <cp:lastModifiedBy>Hala20367838</cp:lastModifiedBy>
  <cp:revision>16</cp:revision>
  <dcterms:created xsi:type="dcterms:W3CDTF">2021-12-31T13:26:52Z</dcterms:created>
  <dcterms:modified xsi:type="dcterms:W3CDTF">2022-01-02T14:42:03Z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