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4" r:id="rId8"/>
    <p:sldId id="256" r:id="rId9"/>
    <p:sldId id="265" r:id="rId10"/>
    <p:sldId id="263" r:id="rId11"/>
    <p:sldId id="266" r:id="rId12"/>
    <p:sldId id="268" r:id="rId13"/>
    <p:sldId id="267" r:id="rId14"/>
  </p:sldIdLst>
  <p:sldSz cx="7345363" cy="4572000"/>
  <p:notesSz cx="6858000" cy="9144000"/>
  <p:defaultTextStyle>
    <a:defPPr>
      <a:defRPr lang="en-US"/>
    </a:defPPr>
    <a:lvl1pPr marL="0" algn="l" defTabSz="571957" rtl="0" eaLnBrk="1" latinLnBrk="0" hangingPunct="1">
      <a:defRPr sz="1126" kern="1200">
        <a:solidFill>
          <a:schemeClr val="tx1"/>
        </a:solidFill>
        <a:latin typeface="+mn-lt"/>
        <a:ea typeface="+mn-ea"/>
        <a:cs typeface="+mn-cs"/>
      </a:defRPr>
    </a:lvl1pPr>
    <a:lvl2pPr marL="285979" algn="l" defTabSz="571957" rtl="0" eaLnBrk="1" latinLnBrk="0" hangingPunct="1">
      <a:defRPr sz="1126" kern="1200">
        <a:solidFill>
          <a:schemeClr val="tx1"/>
        </a:solidFill>
        <a:latin typeface="+mn-lt"/>
        <a:ea typeface="+mn-ea"/>
        <a:cs typeface="+mn-cs"/>
      </a:defRPr>
    </a:lvl2pPr>
    <a:lvl3pPr marL="571957" algn="l" defTabSz="571957" rtl="0" eaLnBrk="1" latinLnBrk="0" hangingPunct="1">
      <a:defRPr sz="1126" kern="1200">
        <a:solidFill>
          <a:schemeClr val="tx1"/>
        </a:solidFill>
        <a:latin typeface="+mn-lt"/>
        <a:ea typeface="+mn-ea"/>
        <a:cs typeface="+mn-cs"/>
      </a:defRPr>
    </a:lvl3pPr>
    <a:lvl4pPr marL="857936" algn="l" defTabSz="571957" rtl="0" eaLnBrk="1" latinLnBrk="0" hangingPunct="1">
      <a:defRPr sz="1126" kern="1200">
        <a:solidFill>
          <a:schemeClr val="tx1"/>
        </a:solidFill>
        <a:latin typeface="+mn-lt"/>
        <a:ea typeface="+mn-ea"/>
        <a:cs typeface="+mn-cs"/>
      </a:defRPr>
    </a:lvl4pPr>
    <a:lvl5pPr marL="1143914" algn="l" defTabSz="571957" rtl="0" eaLnBrk="1" latinLnBrk="0" hangingPunct="1">
      <a:defRPr sz="1126" kern="1200">
        <a:solidFill>
          <a:schemeClr val="tx1"/>
        </a:solidFill>
        <a:latin typeface="+mn-lt"/>
        <a:ea typeface="+mn-ea"/>
        <a:cs typeface="+mn-cs"/>
      </a:defRPr>
    </a:lvl5pPr>
    <a:lvl6pPr marL="1429893" algn="l" defTabSz="571957" rtl="0" eaLnBrk="1" latinLnBrk="0" hangingPunct="1">
      <a:defRPr sz="1126" kern="1200">
        <a:solidFill>
          <a:schemeClr val="tx1"/>
        </a:solidFill>
        <a:latin typeface="+mn-lt"/>
        <a:ea typeface="+mn-ea"/>
        <a:cs typeface="+mn-cs"/>
      </a:defRPr>
    </a:lvl6pPr>
    <a:lvl7pPr marL="1715872" algn="l" defTabSz="571957" rtl="0" eaLnBrk="1" latinLnBrk="0" hangingPunct="1">
      <a:defRPr sz="1126" kern="1200">
        <a:solidFill>
          <a:schemeClr val="tx1"/>
        </a:solidFill>
        <a:latin typeface="+mn-lt"/>
        <a:ea typeface="+mn-ea"/>
        <a:cs typeface="+mn-cs"/>
      </a:defRPr>
    </a:lvl7pPr>
    <a:lvl8pPr marL="2001850" algn="l" defTabSz="571957" rtl="0" eaLnBrk="1" latinLnBrk="0" hangingPunct="1">
      <a:defRPr sz="1126" kern="1200">
        <a:solidFill>
          <a:schemeClr val="tx1"/>
        </a:solidFill>
        <a:latin typeface="+mn-lt"/>
        <a:ea typeface="+mn-ea"/>
        <a:cs typeface="+mn-cs"/>
      </a:defRPr>
    </a:lvl8pPr>
    <a:lvl9pPr marL="2287829" algn="l" defTabSz="571957" rtl="0" eaLnBrk="1" latinLnBrk="0" hangingPunct="1">
      <a:defRPr sz="11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ushal Dey" initials="KD [7]" lastIdx="1" clrIdx="6">
    <p:extLst/>
  </p:cmAuthor>
  <p:cmAuthor id="1" name="Kushal Dey" initials="KD" lastIdx="0" clrIdx="0">
    <p:extLst/>
  </p:cmAuthor>
  <p:cmAuthor id="8" name="Kushal Dey" initials="KD [8]" lastIdx="0" clrIdx="7">
    <p:extLst/>
  </p:cmAuthor>
  <p:cmAuthor id="2" name="Kushal Dey" initials="KD [2]" lastIdx="0" clrIdx="1">
    <p:extLst/>
  </p:cmAuthor>
  <p:cmAuthor id="9" name="Kushal Dey" initials="KD [9]" lastIdx="0" clrIdx="8">
    <p:extLst/>
  </p:cmAuthor>
  <p:cmAuthor id="3" name="Kushal Dey" initials="KD [3]" lastIdx="1" clrIdx="2">
    <p:extLst/>
  </p:cmAuthor>
  <p:cmAuthor id="4" name="Kushal Dey" initials="KD [4]" lastIdx="1" clrIdx="3">
    <p:extLst/>
  </p:cmAuthor>
  <p:cmAuthor id="5" name="Kushal Dey" initials="KD [5]" lastIdx="1" clrIdx="4">
    <p:extLst/>
  </p:cmAuthor>
  <p:cmAuthor id="6" name="Kushal Dey" initials="KD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2"/>
    <p:restoredTop sz="94690"/>
  </p:normalViewPr>
  <p:slideViewPr>
    <p:cSldViewPr snapToGrid="0" snapToObjects="1">
      <p:cViewPr varScale="1">
        <p:scale>
          <a:sx n="137" d="100"/>
          <a:sy n="137" d="100"/>
        </p:scale>
        <p:origin x="1344"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171" y="748242"/>
            <a:ext cx="5509022" cy="1591733"/>
          </a:xfrm>
        </p:spPr>
        <p:txBody>
          <a:bodyPr anchor="b"/>
          <a:lstStyle>
            <a:lvl1pPr algn="ctr">
              <a:defRPr sz="3615"/>
            </a:lvl1pPr>
          </a:lstStyle>
          <a:p>
            <a:r>
              <a:rPr lang="en-US" smtClean="0"/>
              <a:t>Click to edit Master title style</a:t>
            </a:r>
            <a:endParaRPr lang="en-US" dirty="0"/>
          </a:p>
        </p:txBody>
      </p:sp>
      <p:sp>
        <p:nvSpPr>
          <p:cNvPr id="3" name="Subtitle 2"/>
          <p:cNvSpPr>
            <a:spLocks noGrp="1"/>
          </p:cNvSpPr>
          <p:nvPr>
            <p:ph type="subTitle" idx="1"/>
          </p:nvPr>
        </p:nvSpPr>
        <p:spPr>
          <a:xfrm>
            <a:off x="918171" y="2401359"/>
            <a:ext cx="5509022" cy="1103841"/>
          </a:xfrm>
        </p:spPr>
        <p:txBody>
          <a:bodyPr/>
          <a:lstStyle>
            <a:lvl1pPr marL="0" indent="0" algn="ctr">
              <a:buNone/>
              <a:defRPr sz="1446"/>
            </a:lvl1pPr>
            <a:lvl2pPr marL="275463" indent="0" algn="ctr">
              <a:buNone/>
              <a:defRPr sz="1205"/>
            </a:lvl2pPr>
            <a:lvl3pPr marL="550926" indent="0" algn="ctr">
              <a:buNone/>
              <a:defRPr sz="1085"/>
            </a:lvl3pPr>
            <a:lvl4pPr marL="826389" indent="0" algn="ctr">
              <a:buNone/>
              <a:defRPr sz="964"/>
            </a:lvl4pPr>
            <a:lvl5pPr marL="1101852" indent="0" algn="ctr">
              <a:buNone/>
              <a:defRPr sz="964"/>
            </a:lvl5pPr>
            <a:lvl6pPr marL="1377315" indent="0" algn="ctr">
              <a:buNone/>
              <a:defRPr sz="964"/>
            </a:lvl6pPr>
            <a:lvl7pPr marL="1652778" indent="0" algn="ctr">
              <a:buNone/>
              <a:defRPr sz="964"/>
            </a:lvl7pPr>
            <a:lvl8pPr marL="1928241" indent="0" algn="ctr">
              <a:buNone/>
              <a:defRPr sz="964"/>
            </a:lvl8pPr>
            <a:lvl9pPr marL="2203704" indent="0" algn="ctr">
              <a:buNone/>
              <a:defRPr sz="96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6525" y="243417"/>
            <a:ext cx="1583844" cy="387455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994" y="243417"/>
            <a:ext cx="4659715" cy="38745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1168" y="1139826"/>
            <a:ext cx="6335376" cy="1901825"/>
          </a:xfrm>
        </p:spPr>
        <p:txBody>
          <a:bodyPr anchor="b"/>
          <a:lstStyle>
            <a:lvl1pPr>
              <a:defRPr sz="3615"/>
            </a:lvl1pPr>
          </a:lstStyle>
          <a:p>
            <a:r>
              <a:rPr lang="en-US" smtClean="0"/>
              <a:t>Click to edit Master title style</a:t>
            </a:r>
            <a:endParaRPr lang="en-US" dirty="0"/>
          </a:p>
        </p:txBody>
      </p:sp>
      <p:sp>
        <p:nvSpPr>
          <p:cNvPr id="3" name="Text Placeholder 2"/>
          <p:cNvSpPr>
            <a:spLocks noGrp="1"/>
          </p:cNvSpPr>
          <p:nvPr>
            <p:ph type="body" idx="1"/>
          </p:nvPr>
        </p:nvSpPr>
        <p:spPr>
          <a:xfrm>
            <a:off x="501168" y="3059642"/>
            <a:ext cx="6335376" cy="1000125"/>
          </a:xfrm>
        </p:spPr>
        <p:txBody>
          <a:bodyPr/>
          <a:lstStyle>
            <a:lvl1pPr marL="0" indent="0">
              <a:buNone/>
              <a:defRPr sz="1446">
                <a:solidFill>
                  <a:schemeClr val="tx1">
                    <a:tint val="75000"/>
                  </a:schemeClr>
                </a:solidFill>
              </a:defRPr>
            </a:lvl1pPr>
            <a:lvl2pPr marL="275463" indent="0">
              <a:buNone/>
              <a:defRPr sz="1205">
                <a:solidFill>
                  <a:schemeClr val="tx1">
                    <a:tint val="75000"/>
                  </a:schemeClr>
                </a:solidFill>
              </a:defRPr>
            </a:lvl2pPr>
            <a:lvl3pPr marL="550926" indent="0">
              <a:buNone/>
              <a:defRPr sz="1085">
                <a:solidFill>
                  <a:schemeClr val="tx1">
                    <a:tint val="75000"/>
                  </a:schemeClr>
                </a:solidFill>
              </a:defRPr>
            </a:lvl3pPr>
            <a:lvl4pPr marL="826389" indent="0">
              <a:buNone/>
              <a:defRPr sz="964">
                <a:solidFill>
                  <a:schemeClr val="tx1">
                    <a:tint val="75000"/>
                  </a:schemeClr>
                </a:solidFill>
              </a:defRPr>
            </a:lvl4pPr>
            <a:lvl5pPr marL="1101852" indent="0">
              <a:buNone/>
              <a:defRPr sz="964">
                <a:solidFill>
                  <a:schemeClr val="tx1">
                    <a:tint val="75000"/>
                  </a:schemeClr>
                </a:solidFill>
              </a:defRPr>
            </a:lvl5pPr>
            <a:lvl6pPr marL="1377315" indent="0">
              <a:buNone/>
              <a:defRPr sz="964">
                <a:solidFill>
                  <a:schemeClr val="tx1">
                    <a:tint val="75000"/>
                  </a:schemeClr>
                </a:solidFill>
              </a:defRPr>
            </a:lvl6pPr>
            <a:lvl7pPr marL="1652778" indent="0">
              <a:buNone/>
              <a:defRPr sz="964">
                <a:solidFill>
                  <a:schemeClr val="tx1">
                    <a:tint val="75000"/>
                  </a:schemeClr>
                </a:solidFill>
              </a:defRPr>
            </a:lvl7pPr>
            <a:lvl8pPr marL="1928241" indent="0">
              <a:buNone/>
              <a:defRPr sz="964">
                <a:solidFill>
                  <a:schemeClr val="tx1">
                    <a:tint val="75000"/>
                  </a:schemeClr>
                </a:solidFill>
              </a:defRPr>
            </a:lvl8pPr>
            <a:lvl9pPr marL="2203704" indent="0">
              <a:buNone/>
              <a:defRPr sz="9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994"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18590"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5950" y="243417"/>
            <a:ext cx="6335376" cy="88370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5951" y="1120775"/>
            <a:ext cx="3107433"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4" name="Content Placeholder 3"/>
          <p:cNvSpPr>
            <a:spLocks noGrp="1"/>
          </p:cNvSpPr>
          <p:nvPr>
            <p:ph sz="half" idx="2"/>
          </p:nvPr>
        </p:nvSpPr>
        <p:spPr>
          <a:xfrm>
            <a:off x="505951" y="1670050"/>
            <a:ext cx="3107433"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18590" y="1120775"/>
            <a:ext cx="3122736"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6" name="Content Placeholder 5"/>
          <p:cNvSpPr>
            <a:spLocks noGrp="1"/>
          </p:cNvSpPr>
          <p:nvPr>
            <p:ph sz="quarter" idx="4"/>
          </p:nvPr>
        </p:nvSpPr>
        <p:spPr>
          <a:xfrm>
            <a:off x="3718590" y="1670050"/>
            <a:ext cx="3122736"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2D2174-BEF5-E64B-B36A-5B578CF12E5B}"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2D2174-BEF5-E64B-B36A-5B578CF12E5B}"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D2174-BEF5-E64B-B36A-5B578CF12E5B}"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Content Placeholder 2"/>
          <p:cNvSpPr>
            <a:spLocks noGrp="1"/>
          </p:cNvSpPr>
          <p:nvPr>
            <p:ph idx="1"/>
          </p:nvPr>
        </p:nvSpPr>
        <p:spPr>
          <a:xfrm>
            <a:off x="3122736" y="658284"/>
            <a:ext cx="3718590" cy="3249083"/>
          </a:xfrm>
        </p:spPr>
        <p:txBody>
          <a:bodyPr/>
          <a:lstStyle>
            <a:lvl1pPr>
              <a:defRPr sz="1928"/>
            </a:lvl1pPr>
            <a:lvl2pPr>
              <a:defRPr sz="1687"/>
            </a:lvl2pPr>
            <a:lvl3pPr>
              <a:defRPr sz="1446"/>
            </a:lvl3pPr>
            <a:lvl4pPr>
              <a:defRPr sz="1205"/>
            </a:lvl4pPr>
            <a:lvl5pPr>
              <a:defRPr sz="1205"/>
            </a:lvl5pPr>
            <a:lvl6pPr>
              <a:defRPr sz="1205"/>
            </a:lvl6pPr>
            <a:lvl7pPr>
              <a:defRPr sz="1205"/>
            </a:lvl7pPr>
            <a:lvl8pPr>
              <a:defRPr sz="1205"/>
            </a:lvl8pPr>
            <a:lvl9pPr>
              <a:defRPr sz="1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22736" y="658284"/>
            <a:ext cx="3718590" cy="3249083"/>
          </a:xfrm>
        </p:spPr>
        <p:txBody>
          <a:bodyPr anchor="t"/>
          <a:lstStyle>
            <a:lvl1pPr marL="0" indent="0">
              <a:buNone/>
              <a:defRPr sz="1928"/>
            </a:lvl1pPr>
            <a:lvl2pPr marL="275463" indent="0">
              <a:buNone/>
              <a:defRPr sz="1687"/>
            </a:lvl2pPr>
            <a:lvl3pPr marL="550926" indent="0">
              <a:buNone/>
              <a:defRPr sz="1446"/>
            </a:lvl3pPr>
            <a:lvl4pPr marL="826389" indent="0">
              <a:buNone/>
              <a:defRPr sz="1205"/>
            </a:lvl4pPr>
            <a:lvl5pPr marL="1101852" indent="0">
              <a:buNone/>
              <a:defRPr sz="1205"/>
            </a:lvl5pPr>
            <a:lvl6pPr marL="1377315" indent="0">
              <a:buNone/>
              <a:defRPr sz="1205"/>
            </a:lvl6pPr>
            <a:lvl7pPr marL="1652778" indent="0">
              <a:buNone/>
              <a:defRPr sz="1205"/>
            </a:lvl7pPr>
            <a:lvl8pPr marL="1928241" indent="0">
              <a:buNone/>
              <a:defRPr sz="1205"/>
            </a:lvl8pPr>
            <a:lvl9pPr marL="2203704" indent="0">
              <a:buNone/>
              <a:defRPr sz="1205"/>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994" y="243417"/>
            <a:ext cx="6335376" cy="88370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4994" y="1217083"/>
            <a:ext cx="6335376" cy="29008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4994" y="4237567"/>
            <a:ext cx="1652707" cy="243417"/>
          </a:xfrm>
          <a:prstGeom prst="rect">
            <a:avLst/>
          </a:prstGeom>
        </p:spPr>
        <p:txBody>
          <a:bodyPr vert="horz" lIns="91440" tIns="45720" rIns="91440" bIns="45720" rtlCol="0" anchor="ctr"/>
          <a:lstStyle>
            <a:lvl1pPr algn="l">
              <a:defRPr sz="723">
                <a:solidFill>
                  <a:schemeClr val="tx1">
                    <a:tint val="75000"/>
                  </a:schemeClr>
                </a:solidFill>
              </a:defRPr>
            </a:lvl1pPr>
          </a:lstStyle>
          <a:p>
            <a:fld id="{A82D2174-BEF5-E64B-B36A-5B578CF12E5B}" type="datetimeFigureOut">
              <a:rPr lang="en-US" smtClean="0"/>
              <a:t>2/27/17</a:t>
            </a:fld>
            <a:endParaRPr lang="en-US"/>
          </a:p>
        </p:txBody>
      </p:sp>
      <p:sp>
        <p:nvSpPr>
          <p:cNvPr id="5" name="Footer Placeholder 4"/>
          <p:cNvSpPr>
            <a:spLocks noGrp="1"/>
          </p:cNvSpPr>
          <p:nvPr>
            <p:ph type="ftr" sz="quarter" idx="3"/>
          </p:nvPr>
        </p:nvSpPr>
        <p:spPr>
          <a:xfrm>
            <a:off x="2433152" y="4237567"/>
            <a:ext cx="2479060" cy="243417"/>
          </a:xfrm>
          <a:prstGeom prst="rect">
            <a:avLst/>
          </a:prstGeom>
        </p:spPr>
        <p:txBody>
          <a:bodyPr vert="horz" lIns="91440" tIns="45720" rIns="91440" bIns="45720" rtlCol="0" anchor="ctr"/>
          <a:lstStyle>
            <a:lvl1pPr algn="ctr">
              <a:defRPr sz="7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87662" y="4237567"/>
            <a:ext cx="1652707" cy="243417"/>
          </a:xfrm>
          <a:prstGeom prst="rect">
            <a:avLst/>
          </a:prstGeom>
        </p:spPr>
        <p:txBody>
          <a:bodyPr vert="horz" lIns="91440" tIns="45720" rIns="91440" bIns="45720" rtlCol="0" anchor="ctr"/>
          <a:lstStyle>
            <a:lvl1pPr algn="r">
              <a:defRPr sz="723">
                <a:solidFill>
                  <a:schemeClr val="tx1">
                    <a:tint val="75000"/>
                  </a:schemeClr>
                </a:solidFill>
              </a:defRPr>
            </a:lvl1pPr>
          </a:lstStyle>
          <a:p>
            <a:fld id="{96E711F6-BC7F-4A49-9115-F7B87EB457E8}" type="slidenum">
              <a:rPr lang="en-US" smtClean="0"/>
              <a:t>‹#›</a:t>
            </a:fld>
            <a:endParaRPr lang="en-US"/>
          </a:p>
        </p:txBody>
      </p:sp>
    </p:spTree>
    <p:extLst>
      <p:ext uri="{BB962C8B-B14F-4D97-AF65-F5344CB8AC3E}">
        <p14:creationId xmlns:p14="http://schemas.microsoft.com/office/powerpoint/2010/main" val="66548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50926" rtl="0" eaLnBrk="1" latinLnBrk="0" hangingPunct="1">
        <a:lnSpc>
          <a:spcPct val="90000"/>
        </a:lnSpc>
        <a:spcBef>
          <a:spcPct val="0"/>
        </a:spcBef>
        <a:buNone/>
        <a:defRPr sz="2651" kern="1200">
          <a:solidFill>
            <a:schemeClr val="tx1"/>
          </a:solidFill>
          <a:latin typeface="+mj-lt"/>
          <a:ea typeface="+mj-ea"/>
          <a:cs typeface="+mj-cs"/>
        </a:defRPr>
      </a:lvl1pPr>
    </p:titleStyle>
    <p:bodyStyle>
      <a:lvl1pPr marL="137732" indent="-137732" algn="l" defTabSz="550926" rtl="0" eaLnBrk="1" latinLnBrk="0" hangingPunct="1">
        <a:lnSpc>
          <a:spcPct val="90000"/>
        </a:lnSpc>
        <a:spcBef>
          <a:spcPts val="603"/>
        </a:spcBef>
        <a:buFont typeface="Arial" panose="020B0604020202020204" pitchFamily="34" charset="0"/>
        <a:buChar char="•"/>
        <a:defRPr sz="1687" kern="1200">
          <a:solidFill>
            <a:schemeClr val="tx1"/>
          </a:solidFill>
          <a:latin typeface="+mn-lt"/>
          <a:ea typeface="+mn-ea"/>
          <a:cs typeface="+mn-cs"/>
        </a:defRPr>
      </a:lvl1pPr>
      <a:lvl2pPr marL="413195" indent="-137732" algn="l" defTabSz="550926" rtl="0" eaLnBrk="1" latinLnBrk="0" hangingPunct="1">
        <a:lnSpc>
          <a:spcPct val="90000"/>
        </a:lnSpc>
        <a:spcBef>
          <a:spcPts val="301"/>
        </a:spcBef>
        <a:buFont typeface="Arial" panose="020B0604020202020204" pitchFamily="34" charset="0"/>
        <a:buChar char="•"/>
        <a:defRPr sz="1446" kern="1200">
          <a:solidFill>
            <a:schemeClr val="tx1"/>
          </a:solidFill>
          <a:latin typeface="+mn-lt"/>
          <a:ea typeface="+mn-ea"/>
          <a:cs typeface="+mn-cs"/>
        </a:defRPr>
      </a:lvl2pPr>
      <a:lvl3pPr marL="688658" indent="-137732" algn="l" defTabSz="550926" rtl="0" eaLnBrk="1" latinLnBrk="0" hangingPunct="1">
        <a:lnSpc>
          <a:spcPct val="90000"/>
        </a:lnSpc>
        <a:spcBef>
          <a:spcPts val="301"/>
        </a:spcBef>
        <a:buFont typeface="Arial" panose="020B0604020202020204" pitchFamily="34" charset="0"/>
        <a:buChar char="•"/>
        <a:defRPr sz="1205" kern="1200">
          <a:solidFill>
            <a:schemeClr val="tx1"/>
          </a:solidFill>
          <a:latin typeface="+mn-lt"/>
          <a:ea typeface="+mn-ea"/>
          <a:cs typeface="+mn-cs"/>
        </a:defRPr>
      </a:lvl3pPr>
      <a:lvl4pPr marL="964121"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4pPr>
      <a:lvl5pPr marL="1239584"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5pPr>
      <a:lvl6pPr marL="1515047"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6pPr>
      <a:lvl7pPr marL="1790510"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7pPr>
      <a:lvl8pPr marL="2065973"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8pPr>
      <a:lvl9pPr marL="2341436"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9pPr>
    </p:bodyStyle>
    <p:otherStyle>
      <a:defPPr>
        <a:defRPr lang="en-US"/>
      </a:defPPr>
      <a:lvl1pPr marL="0" algn="l" defTabSz="550926" rtl="0" eaLnBrk="1" latinLnBrk="0" hangingPunct="1">
        <a:defRPr sz="1085" kern="1200">
          <a:solidFill>
            <a:schemeClr val="tx1"/>
          </a:solidFill>
          <a:latin typeface="+mn-lt"/>
          <a:ea typeface="+mn-ea"/>
          <a:cs typeface="+mn-cs"/>
        </a:defRPr>
      </a:lvl1pPr>
      <a:lvl2pPr marL="275463" algn="l" defTabSz="550926" rtl="0" eaLnBrk="1" latinLnBrk="0" hangingPunct="1">
        <a:defRPr sz="1085" kern="1200">
          <a:solidFill>
            <a:schemeClr val="tx1"/>
          </a:solidFill>
          <a:latin typeface="+mn-lt"/>
          <a:ea typeface="+mn-ea"/>
          <a:cs typeface="+mn-cs"/>
        </a:defRPr>
      </a:lvl2pPr>
      <a:lvl3pPr marL="550926" algn="l" defTabSz="550926" rtl="0" eaLnBrk="1" latinLnBrk="0" hangingPunct="1">
        <a:defRPr sz="1085" kern="1200">
          <a:solidFill>
            <a:schemeClr val="tx1"/>
          </a:solidFill>
          <a:latin typeface="+mn-lt"/>
          <a:ea typeface="+mn-ea"/>
          <a:cs typeface="+mn-cs"/>
        </a:defRPr>
      </a:lvl3pPr>
      <a:lvl4pPr marL="826389" algn="l" defTabSz="550926" rtl="0" eaLnBrk="1" latinLnBrk="0" hangingPunct="1">
        <a:defRPr sz="1085" kern="1200">
          <a:solidFill>
            <a:schemeClr val="tx1"/>
          </a:solidFill>
          <a:latin typeface="+mn-lt"/>
          <a:ea typeface="+mn-ea"/>
          <a:cs typeface="+mn-cs"/>
        </a:defRPr>
      </a:lvl4pPr>
      <a:lvl5pPr marL="1101852" algn="l" defTabSz="550926" rtl="0" eaLnBrk="1" latinLnBrk="0" hangingPunct="1">
        <a:defRPr sz="1085" kern="1200">
          <a:solidFill>
            <a:schemeClr val="tx1"/>
          </a:solidFill>
          <a:latin typeface="+mn-lt"/>
          <a:ea typeface="+mn-ea"/>
          <a:cs typeface="+mn-cs"/>
        </a:defRPr>
      </a:lvl5pPr>
      <a:lvl6pPr marL="1377315" algn="l" defTabSz="550926" rtl="0" eaLnBrk="1" latinLnBrk="0" hangingPunct="1">
        <a:defRPr sz="1085" kern="1200">
          <a:solidFill>
            <a:schemeClr val="tx1"/>
          </a:solidFill>
          <a:latin typeface="+mn-lt"/>
          <a:ea typeface="+mn-ea"/>
          <a:cs typeface="+mn-cs"/>
        </a:defRPr>
      </a:lvl6pPr>
      <a:lvl7pPr marL="1652778" algn="l" defTabSz="550926" rtl="0" eaLnBrk="1" latinLnBrk="0" hangingPunct="1">
        <a:defRPr sz="1085" kern="1200">
          <a:solidFill>
            <a:schemeClr val="tx1"/>
          </a:solidFill>
          <a:latin typeface="+mn-lt"/>
          <a:ea typeface="+mn-ea"/>
          <a:cs typeface="+mn-cs"/>
        </a:defRPr>
      </a:lvl7pPr>
      <a:lvl8pPr marL="1928241" algn="l" defTabSz="550926" rtl="0" eaLnBrk="1" latinLnBrk="0" hangingPunct="1">
        <a:defRPr sz="1085" kern="1200">
          <a:solidFill>
            <a:schemeClr val="tx1"/>
          </a:solidFill>
          <a:latin typeface="+mn-lt"/>
          <a:ea typeface="+mn-ea"/>
          <a:cs typeface="+mn-cs"/>
        </a:defRPr>
      </a:lvl8pPr>
      <a:lvl9pPr marL="2203704" algn="l" defTabSz="550926" rtl="0" eaLnBrk="1" latinLnBrk="0" hangingPunct="1">
        <a:defRPr sz="10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2968" y="550658"/>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91" y="1274600"/>
            <a:ext cx="5303728" cy="2651864"/>
          </a:xfrm>
          <a:prstGeom prst="rect">
            <a:avLst/>
          </a:prstGeom>
        </p:spPr>
      </p:pic>
    </p:spTree>
    <p:extLst>
      <p:ext uri="{BB962C8B-B14F-4D97-AF65-F5344CB8AC3E}">
        <p14:creationId xmlns:p14="http://schemas.microsoft.com/office/powerpoint/2010/main" val="211500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6685" y="260470"/>
            <a:ext cx="1985147" cy="351956"/>
          </a:xfrm>
          <a:prstGeom prst="rect">
            <a:avLst/>
          </a:prstGeom>
          <a:noFill/>
        </p:spPr>
        <p:txBody>
          <a:bodyPr wrap="square" rtlCol="0">
            <a:spAutoFit/>
          </a:bodyPr>
          <a:lstStyle/>
          <a:p>
            <a:r>
              <a:rPr lang="en-US" sz="1687" b="1" dirty="0"/>
              <a:t>Modern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2" y="1055802"/>
            <a:ext cx="3582185" cy="22327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186" y="1055802"/>
            <a:ext cx="3763177" cy="2232712"/>
          </a:xfrm>
          <a:prstGeom prst="rect">
            <a:avLst/>
          </a:prstGeom>
        </p:spPr>
      </p:pic>
    </p:spTree>
    <p:extLst>
      <p:ext uri="{BB962C8B-B14F-4D97-AF65-F5344CB8AC3E}">
        <p14:creationId xmlns:p14="http://schemas.microsoft.com/office/powerpoint/2010/main" val="558828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solidFill>
                  <a:schemeClr val="bg1">
                    <a:lumMod val="85000"/>
                  </a:schemeClr>
                </a:solidFill>
              </a:rPr>
              <a:t>Half UDG treatment seems to get rid of many C-&gt;T damages, but purine enrichment at the 5’ strand break is preserved, also mutations seem to be largely concentrated at the ends.</a:t>
            </a:r>
          </a:p>
        </p:txBody>
      </p:sp>
      <p:sp>
        <p:nvSpPr>
          <p:cNvPr id="6" name="TextBox 5"/>
          <p:cNvSpPr txBox="1"/>
          <p:nvPr/>
        </p:nvSpPr>
        <p:spPr>
          <a:xfrm>
            <a:off x="474915" y="3156844"/>
            <a:ext cx="5689491" cy="871201"/>
          </a:xfrm>
          <a:prstGeom prst="rect">
            <a:avLst/>
          </a:prstGeom>
          <a:noFill/>
        </p:spPr>
        <p:txBody>
          <a:bodyPr wrap="square" rtlCol="0">
            <a:spAutoFit/>
          </a:bodyPr>
          <a:lstStyle/>
          <a:p>
            <a:r>
              <a:rPr lang="en-US" sz="1687" b="1" dirty="0"/>
              <a:t>For modern samples, the purine enrichment at 5’ strand breaks is not observed. We still see mutations at the ends of the reads, but the pattern is not strong as in ancient DNA.</a:t>
            </a:r>
          </a:p>
        </p:txBody>
      </p:sp>
    </p:spTree>
    <p:extLst>
      <p:ext uri="{BB962C8B-B14F-4D97-AF65-F5344CB8AC3E}">
        <p14:creationId xmlns:p14="http://schemas.microsoft.com/office/powerpoint/2010/main" val="194654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2740" y="894497"/>
            <a:ext cx="4587686" cy="1056571"/>
          </a:xfrm>
          <a:prstGeom prst="rect">
            <a:avLst/>
          </a:prstGeom>
          <a:noFill/>
        </p:spPr>
        <p:txBody>
          <a:bodyPr wrap="square" rtlCol="0">
            <a:spAutoFit/>
          </a:bodyPr>
          <a:lstStyle/>
          <a:p>
            <a:r>
              <a:rPr lang="en-US" sz="1687" b="1" dirty="0"/>
              <a:t>Clustering and visualization of the pooled data of </a:t>
            </a:r>
          </a:p>
          <a:p>
            <a:endParaRPr lang="en-US" sz="1687" b="1" i="1" dirty="0"/>
          </a:p>
          <a:p>
            <a:r>
              <a:rPr lang="en-US" sz="1446" i="1" dirty="0"/>
              <a:t>Sardinian </a:t>
            </a:r>
            <a:r>
              <a:rPr lang="en-US" sz="1446" i="1" dirty="0" err="1"/>
              <a:t>aDNA</a:t>
            </a:r>
            <a:r>
              <a:rPr lang="en-US" sz="1446" i="1" dirty="0"/>
              <a:t> samples  </a:t>
            </a:r>
          </a:p>
          <a:p>
            <a:r>
              <a:rPr lang="en-US" sz="1446" i="1" dirty="0"/>
              <a:t>50 modern samples from 1000 </a:t>
            </a:r>
            <a:r>
              <a:rPr lang="en-US" sz="1446" i="1" dirty="0" smtClean="0"/>
              <a:t>Genomes  </a:t>
            </a:r>
            <a:endParaRPr lang="en-US" sz="1446" i="1" dirty="0"/>
          </a:p>
        </p:txBody>
      </p:sp>
      <p:sp>
        <p:nvSpPr>
          <p:cNvPr id="5" name="TextBox 4"/>
          <p:cNvSpPr txBox="1"/>
          <p:nvPr/>
        </p:nvSpPr>
        <p:spPr>
          <a:xfrm>
            <a:off x="1462741" y="2423726"/>
            <a:ext cx="4084275" cy="982320"/>
          </a:xfrm>
          <a:prstGeom prst="rect">
            <a:avLst/>
          </a:prstGeom>
          <a:noFill/>
        </p:spPr>
        <p:txBody>
          <a:bodyPr wrap="square" rtlCol="0">
            <a:spAutoFit/>
          </a:bodyPr>
          <a:lstStyle/>
          <a:p>
            <a:r>
              <a:rPr lang="en-US" sz="1446" dirty="0"/>
              <a:t>We perform a Grade of Membership (</a:t>
            </a:r>
            <a:r>
              <a:rPr lang="en-US" sz="1446" dirty="0" err="1"/>
              <a:t>GoM</a:t>
            </a:r>
            <a:r>
              <a:rPr lang="en-US" sz="1446" dirty="0"/>
              <a:t>) model (soft clustering model) based on counts of mutation signatures to represent each sample to have </a:t>
            </a:r>
            <a:r>
              <a:rPr lang="en-US" sz="1446" dirty="0" smtClean="0"/>
              <a:t>memberships </a:t>
            </a:r>
            <a:r>
              <a:rPr lang="en-US" sz="1446" dirty="0"/>
              <a:t>in different clusters. </a:t>
            </a:r>
          </a:p>
        </p:txBody>
      </p:sp>
    </p:spTree>
    <p:extLst>
      <p:ext uri="{BB962C8B-B14F-4D97-AF65-F5344CB8AC3E}">
        <p14:creationId xmlns:p14="http://schemas.microsoft.com/office/powerpoint/2010/main" val="78396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05" y="14871"/>
            <a:ext cx="3719821" cy="136688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404" y="1483771"/>
            <a:ext cx="3719821" cy="143058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404" y="3016365"/>
            <a:ext cx="3719821" cy="143001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0" y="14871"/>
            <a:ext cx="2913923" cy="4572000"/>
          </a:xfrm>
          <a:prstGeom prst="rect">
            <a:avLst/>
          </a:prstGeom>
        </p:spPr>
      </p:pic>
    </p:spTree>
    <p:extLst>
      <p:ext uri="{BB962C8B-B14F-4D97-AF65-F5344CB8AC3E}">
        <p14:creationId xmlns:p14="http://schemas.microsoft.com/office/powerpoint/2010/main" val="51089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79" y="917044"/>
            <a:ext cx="2417477"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Which substitutions are most prominent and how the flanking bases look like. (frequencies are scaled by entropy)</a:t>
            </a:r>
          </a:p>
        </p:txBody>
      </p:sp>
    </p:spTree>
    <p:extLst>
      <p:ext uri="{BB962C8B-B14F-4D97-AF65-F5344CB8AC3E}">
        <p14:creationId xmlns:p14="http://schemas.microsoft.com/office/powerpoint/2010/main" val="3548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p>
        </p:txBody>
      </p:sp>
    </p:spTree>
    <p:extLst>
      <p:ext uri="{BB962C8B-B14F-4D97-AF65-F5344CB8AC3E}">
        <p14:creationId xmlns:p14="http://schemas.microsoft.com/office/powerpoint/2010/main" val="59764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1" name="Right Arrow 10"/>
          <p:cNvSpPr/>
          <p:nvPr/>
        </p:nvSpPr>
        <p:spPr>
          <a:xfrm rot="8448665">
            <a:off x="5764766" y="1480170"/>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566429" y="808592"/>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p>
        </p:txBody>
      </p:sp>
    </p:spTree>
    <p:extLst>
      <p:ext uri="{BB962C8B-B14F-4D97-AF65-F5344CB8AC3E}">
        <p14:creationId xmlns:p14="http://schemas.microsoft.com/office/powerpoint/2010/main" val="77789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p>
        </p:txBody>
      </p:sp>
    </p:spTree>
    <p:extLst>
      <p:ext uri="{BB962C8B-B14F-4D97-AF65-F5344CB8AC3E}">
        <p14:creationId xmlns:p14="http://schemas.microsoft.com/office/powerpoint/2010/main" val="149375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80" y="917045"/>
            <a:ext cx="2342832"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Which substitutions are most prominent and how the flanking bases look like. (frequencies are scaled by entropy)</a:t>
            </a:r>
          </a:p>
        </p:txBody>
      </p:sp>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p>
        </p:txBody>
      </p:sp>
      <p:sp>
        <p:nvSpPr>
          <p:cNvPr id="11" name="Right Arrow 10"/>
          <p:cNvSpPr/>
          <p:nvPr/>
        </p:nvSpPr>
        <p:spPr>
          <a:xfrm rot="8448665">
            <a:off x="5726123" y="159043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690535" y="959127"/>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p>
        </p:txBody>
      </p:sp>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p>
        </p:txBody>
      </p:sp>
    </p:spTree>
    <p:extLst>
      <p:ext uri="{BB962C8B-B14F-4D97-AF65-F5344CB8AC3E}">
        <p14:creationId xmlns:p14="http://schemas.microsoft.com/office/powerpoint/2010/main" val="158400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t>Non UDG treated ancient Sardinian samples (MA*) show high C-&gt;T mutations largely owing from DNA damage.</a:t>
            </a:r>
          </a:p>
        </p:txBody>
      </p:sp>
    </p:spTree>
    <p:extLst>
      <p:ext uri="{BB962C8B-B14F-4D97-AF65-F5344CB8AC3E}">
        <p14:creationId xmlns:p14="http://schemas.microsoft.com/office/powerpoint/2010/main" val="149173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8438" y="202305"/>
            <a:ext cx="4473705" cy="351956"/>
          </a:xfrm>
          <a:prstGeom prst="rect">
            <a:avLst/>
          </a:prstGeom>
          <a:noFill/>
        </p:spPr>
        <p:txBody>
          <a:bodyPr wrap="square" rtlCol="0">
            <a:spAutoFit/>
          </a:bodyPr>
          <a:lstStyle/>
          <a:p>
            <a:r>
              <a:rPr lang="en-US" sz="1687" b="1" dirty="0"/>
              <a:t>Half UDG </a:t>
            </a:r>
            <a:r>
              <a:rPr lang="en-US" sz="1687" b="1"/>
              <a:t>treated Sardinian </a:t>
            </a:r>
            <a:r>
              <a:rPr lang="en-US" sz="1687" b="1" dirty="0" err="1"/>
              <a:t>aDNA</a:t>
            </a:r>
            <a:r>
              <a:rPr lang="en-US" sz="1687" b="1" dirty="0"/>
              <a:t> samples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3930"/>
            <a:ext cx="3696876" cy="21937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876" y="1133930"/>
            <a:ext cx="3639998" cy="2193732"/>
          </a:xfrm>
          <a:prstGeom prst="rect">
            <a:avLst/>
          </a:prstGeom>
        </p:spPr>
      </p:pic>
    </p:spTree>
    <p:extLst>
      <p:ext uri="{BB962C8B-B14F-4D97-AF65-F5344CB8AC3E}">
        <p14:creationId xmlns:p14="http://schemas.microsoft.com/office/powerpoint/2010/main" val="515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t>Half UDG treatment seems to get rid of many C-&gt;T damages, but purine enrichment at the 5’ strand break is preserved, also mutations seem to be largely concentrated at the ends.</a:t>
            </a:r>
          </a:p>
        </p:txBody>
      </p:sp>
    </p:spTree>
    <p:extLst>
      <p:ext uri="{BB962C8B-B14F-4D97-AF65-F5344CB8AC3E}">
        <p14:creationId xmlns:p14="http://schemas.microsoft.com/office/powerpoint/2010/main" val="191837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TotalTime>
  <Words>374</Words>
  <Application>Microsoft Macintosh PowerPoint</Application>
  <PresentationFormat>Custom</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Dey</dc:creator>
  <cp:lastModifiedBy>Kushal Dey</cp:lastModifiedBy>
  <cp:revision>20</cp:revision>
  <dcterms:created xsi:type="dcterms:W3CDTF">2017-02-25T17:08:49Z</dcterms:created>
  <dcterms:modified xsi:type="dcterms:W3CDTF">2017-02-27T14:54:50Z</dcterms:modified>
</cp:coreProperties>
</file>