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92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8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3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6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1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AFDD-7E4E-6B42-998E-733CF69F851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CF283-BFCF-7E46-8834-05C5215A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2687" y="3013075"/>
            <a:ext cx="5502275" cy="1289050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An R package for clustering and visualizing ancient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dna</a:t>
            </a:r>
            <a:r>
              <a:rPr lang="en-US" sz="25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signatures</a:t>
            </a:r>
            <a:endParaRPr lang="en-US" sz="25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archa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8626"/>
            <a:ext cx="6390981" cy="2794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956772" y="6424679"/>
            <a:ext cx="4480495" cy="43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By Hussein Al-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Asadi</a:t>
            </a:r>
            <a:r>
              <a:rPr lang="en-US" sz="18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&amp;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Kushal</a:t>
            </a:r>
            <a:r>
              <a:rPr lang="en-US" sz="18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Dey</a:t>
            </a:r>
            <a:endParaRPr lang="en-US" sz="18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181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4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Sards</a:t>
            </a:r>
            <a:r>
              <a:rPr lang="en-US" dirty="0" smtClean="0"/>
              <a:t> + Sherpa</a:t>
            </a:r>
          </a:p>
          <a:p>
            <a:r>
              <a:rPr lang="en-US" dirty="0" err="1" smtClean="0"/>
              <a:t>Sards</a:t>
            </a:r>
            <a:r>
              <a:rPr lang="en-US" dirty="0" smtClean="0"/>
              <a:t> + Sherpa + moderns.</a:t>
            </a:r>
          </a:p>
          <a:p>
            <a:r>
              <a:rPr lang="en-US" dirty="0" smtClean="0"/>
              <a:t>There is contamination</a:t>
            </a:r>
          </a:p>
        </p:txBody>
      </p:sp>
    </p:spTree>
    <p:extLst>
      <p:ext uri="{BB962C8B-B14F-4D97-AF65-F5344CB8AC3E}">
        <p14:creationId xmlns:p14="http://schemas.microsoft.com/office/powerpoint/2010/main" val="225835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</a:t>
            </a:r>
            <a:r>
              <a:rPr lang="en-US" dirty="0" err="1" smtClean="0"/>
              <a:t>Lindo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T-&gt;AAA. New signature. Put the plot for 1000g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0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 + RISE + GOSLING + MODERN</a:t>
            </a:r>
          </a:p>
          <a:p>
            <a:r>
              <a:rPr lang="en-US" dirty="0" smtClean="0"/>
              <a:t>Batch effect or substructure. </a:t>
            </a:r>
            <a:r>
              <a:rPr lang="en-US" dirty="0" err="1" smtClean="0"/>
              <a:t>Becareful</a:t>
            </a:r>
            <a:r>
              <a:rPr lang="en-US" dirty="0" smtClean="0"/>
              <a:t> with </a:t>
            </a:r>
            <a:r>
              <a:rPr lang="en-US" dirty="0" err="1" smtClean="0"/>
              <a:t>interepreation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7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C-&gt;T is most important. Filter out C-&gt;T and red position</a:t>
            </a:r>
          </a:p>
          <a:p>
            <a:r>
              <a:rPr lang="en-US" dirty="0" smtClean="0"/>
              <a:t>Show PCA plot.</a:t>
            </a:r>
          </a:p>
        </p:txBody>
      </p:sp>
    </p:spTree>
    <p:extLst>
      <p:ext uri="{BB962C8B-B14F-4D97-AF65-F5344CB8AC3E}">
        <p14:creationId xmlns:p14="http://schemas.microsoft.com/office/powerpoint/2010/main" val="308392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two clusters, one representative of ancient and one of moderns.</a:t>
            </a:r>
          </a:p>
          <a:p>
            <a:r>
              <a:rPr lang="en-US" dirty="0" smtClean="0"/>
              <a:t>Get an idea of contamination. </a:t>
            </a:r>
          </a:p>
          <a:p>
            <a:r>
              <a:rPr lang="en-US" dirty="0" smtClean="0"/>
              <a:t>Show them plot for Anna Gosling’s and </a:t>
            </a:r>
            <a:r>
              <a:rPr lang="en-US" dirty="0" err="1" smtClean="0"/>
              <a:t>Sards</a:t>
            </a:r>
            <a:r>
              <a:rPr lang="en-US" dirty="0" smtClean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2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MapDamage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MapDamage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mapdamage</a:t>
            </a:r>
            <a:r>
              <a:rPr lang="en-US" dirty="0" smtClean="0"/>
              <a:t> results for </a:t>
            </a:r>
            <a:r>
              <a:rPr lang="en-US" dirty="0" err="1" smtClean="0"/>
              <a:t>anna</a:t>
            </a:r>
            <a:r>
              <a:rPr lang="en-US" dirty="0" smtClean="0"/>
              <a:t> gosling’s data. </a:t>
            </a:r>
          </a:p>
          <a:p>
            <a:endParaRPr lang="en-US" dirty="0"/>
          </a:p>
          <a:p>
            <a:r>
              <a:rPr lang="en-US" dirty="0" smtClean="0"/>
              <a:t>6 controls, 6 ancients, and 6 moderns</a:t>
            </a:r>
          </a:p>
        </p:txBody>
      </p:sp>
    </p:spTree>
    <p:extLst>
      <p:ext uri="{BB962C8B-B14F-4D97-AF65-F5344CB8AC3E}">
        <p14:creationId xmlns:p14="http://schemas.microsoft.com/office/powerpoint/2010/main" val="310807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C-&gt;T profiles of all 6 for each ancient, modern, and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1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</a:t>
            </a:r>
            <a:r>
              <a:rPr lang="en-US" dirty="0" err="1" smtClean="0"/>
              <a:t>MapDamage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Samples may have different levels of damage than others. Some are younger than others,</a:t>
            </a:r>
            <a:r>
              <a:rPr lang="en-US" dirty="0"/>
              <a:t> </a:t>
            </a:r>
            <a:r>
              <a:rPr lang="en-US" dirty="0" smtClean="0"/>
              <a:t>different </a:t>
            </a:r>
            <a:r>
              <a:rPr lang="en-US" dirty="0" err="1" smtClean="0"/>
              <a:t>perservation</a:t>
            </a:r>
            <a:r>
              <a:rPr lang="en-US" dirty="0" smtClean="0"/>
              <a:t> conditions. </a:t>
            </a:r>
          </a:p>
          <a:p>
            <a:r>
              <a:rPr lang="en-US" dirty="0" smtClean="0"/>
              <a:t>Hard to visualize everything in one plot. </a:t>
            </a:r>
          </a:p>
          <a:p>
            <a:r>
              <a:rPr lang="en-US" dirty="0" smtClean="0"/>
              <a:t>Hard to some comparative analysis. Between sample comparison</a:t>
            </a:r>
          </a:p>
          <a:p>
            <a:r>
              <a:rPr lang="en-US" dirty="0" smtClean="0"/>
              <a:t>We only C-&gt;T patterns because that is </a:t>
            </a:r>
            <a:r>
              <a:rPr lang="en-US" dirty="0" err="1" smtClean="0"/>
              <a:t>dom</a:t>
            </a:r>
            <a:r>
              <a:rPr lang="en-US" dirty="0" smtClean="0"/>
              <a:t>… could be missing on other patterns</a:t>
            </a:r>
          </a:p>
        </p:txBody>
      </p:sp>
    </p:spTree>
    <p:extLst>
      <p:ext uri="{BB962C8B-B14F-4D97-AF65-F5344CB8AC3E}">
        <p14:creationId xmlns:p14="http://schemas.microsoft.com/office/powerpoint/2010/main" val="371054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intro to </a:t>
            </a:r>
            <a:r>
              <a:rPr lang="en-US" dirty="0" err="1" smtClean="0"/>
              <a:t>aRchiac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Gets signatures from BAM files. Mention  the flexibility here. </a:t>
            </a:r>
          </a:p>
          <a:p>
            <a:endParaRPr lang="en-US" dirty="0"/>
          </a:p>
          <a:p>
            <a:r>
              <a:rPr lang="en-US" dirty="0" smtClean="0"/>
              <a:t>Clusters and visualize samples based on signatures.</a:t>
            </a:r>
          </a:p>
          <a:p>
            <a:pPr lvl="1"/>
            <a:r>
              <a:rPr lang="en-US" dirty="0" smtClean="0"/>
              <a:t>Allows you to visualize everything in one plots.</a:t>
            </a:r>
          </a:p>
          <a:p>
            <a:pPr lvl="1"/>
            <a:r>
              <a:rPr lang="en-US" dirty="0" smtClean="0"/>
              <a:t>Allows you to do a between sample comparison.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3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Get signatures from data</a:t>
            </a:r>
          </a:p>
          <a:p>
            <a:r>
              <a:rPr lang="en-US" dirty="0" smtClean="0"/>
              <a:t>Show the signature.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9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and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membership. 50% modern and 50% ancient (hopefully). A contaminated sample could be 80% modern…</a:t>
            </a:r>
          </a:p>
          <a:p>
            <a:endParaRPr lang="en-US" dirty="0"/>
          </a:p>
          <a:p>
            <a:r>
              <a:rPr lang="en-US" dirty="0" smtClean="0"/>
              <a:t>First mention STRUCTURE. A person is like 80% African and 20% Europe.</a:t>
            </a:r>
          </a:p>
        </p:txBody>
      </p:sp>
    </p:spTree>
    <p:extLst>
      <p:ext uri="{BB962C8B-B14F-4D97-AF65-F5344CB8AC3E}">
        <p14:creationId xmlns:p14="http://schemas.microsoft.com/office/powerpoint/2010/main" val="162611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Multinomial.</a:t>
            </a:r>
          </a:p>
          <a:p>
            <a:r>
              <a:rPr lang="en-US" dirty="0" smtClean="0"/>
              <a:t>What is omega, and what is theta?</a:t>
            </a:r>
          </a:p>
          <a:p>
            <a:r>
              <a:rPr lang="en-US" dirty="0" smtClean="0"/>
              <a:t>Omega is like admixture proportions and theta is like the allele frequency. Signature frequency.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5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Anna Gosling </a:t>
            </a:r>
          </a:p>
          <a:p>
            <a:r>
              <a:rPr lang="en-US" dirty="0" smtClean="0"/>
              <a:t>Anna Gosling + 1000g</a:t>
            </a:r>
          </a:p>
          <a:p>
            <a:r>
              <a:rPr lang="en-US" dirty="0" smtClean="0"/>
              <a:t>There is contamination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1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345</Words>
  <Application>Microsoft Macintosh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MapDamage </vt:lpstr>
      <vt:lpstr>PowerPoint Presentation</vt:lpstr>
      <vt:lpstr>Problem with MapDamage</vt:lpstr>
      <vt:lpstr>High-level intro to aRchiac</vt:lpstr>
      <vt:lpstr>PowerPoint Presentation</vt:lpstr>
      <vt:lpstr>Clustering and visualization</vt:lpstr>
      <vt:lpstr>Model</vt:lpstr>
      <vt:lpstr>Data 1</vt:lpstr>
      <vt:lpstr>Scaling</vt:lpstr>
      <vt:lpstr>Data 2</vt:lpstr>
      <vt:lpstr>Data 3</vt:lpstr>
      <vt:lpstr>Data 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</dc:title>
  <dc:creator>Hussein</dc:creator>
  <cp:lastModifiedBy>Hussein</cp:lastModifiedBy>
  <cp:revision>9</cp:revision>
  <dcterms:created xsi:type="dcterms:W3CDTF">2017-01-02T22:32:29Z</dcterms:created>
  <dcterms:modified xsi:type="dcterms:W3CDTF">2017-01-03T00:18:29Z</dcterms:modified>
</cp:coreProperties>
</file>