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2" d="100"/>
          <a:sy n="72" d="100"/>
        </p:scale>
        <p:origin x="20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3CEA5-9636-45CD-9BF8-D9C276091946}" type="datetimeFigureOut">
              <a:rPr lang="en-US" smtClean="0"/>
              <a:t>7/5/2024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3ACF2-9D0F-46A8-AC93-BAA9D9D9DF0C}" type="slidenum">
              <a:rPr lang="en-US" smtClean="0"/>
              <a:t>‹#›</a:t>
            </a:fld>
            <a:endParaRPr lang="en-US"/>
          </a:p>
        </p:txBody>
      </p:sp>
    </p:spTree>
    <p:extLst>
      <p:ext uri="{BB962C8B-B14F-4D97-AF65-F5344CB8AC3E}">
        <p14:creationId xmlns:p14="http://schemas.microsoft.com/office/powerpoint/2010/main" val="228789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Report Control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Reset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Song Count</a:t>
            </a:r>
            <a:endParaRPr dirty="0"/>
          </a:p>
          <a:p>
            <a:r>
              <a:rPr b="0" dirty="0"/>
              <a:t>No alt text provided</a:t>
            </a:r>
            <a:endParaRPr dirty="0"/>
          </a:p>
          <a:p>
            <a:endParaRPr dirty="0"/>
          </a:p>
          <a:p>
            <a:r>
              <a:rPr b="1" dirty="0"/>
              <a:t>Likes Count</a:t>
            </a:r>
            <a:endParaRPr dirty="0"/>
          </a:p>
          <a:p>
            <a:r>
              <a:rPr b="0" dirty="0"/>
              <a:t>No alt text provided</a:t>
            </a:r>
            <a:endParaRPr dirty="0"/>
          </a:p>
          <a:p>
            <a:endParaRPr dirty="0"/>
          </a:p>
          <a:p>
            <a:r>
              <a:rPr b="1" dirty="0"/>
              <a:t>Comment Count</a:t>
            </a:r>
            <a:endParaRPr dirty="0"/>
          </a:p>
          <a:p>
            <a:r>
              <a:rPr b="0" dirty="0"/>
              <a:t>No alt text provided</a:t>
            </a:r>
            <a:endParaRPr dirty="0"/>
          </a:p>
          <a:p>
            <a:endParaRPr dirty="0"/>
          </a:p>
          <a:p>
            <a:r>
              <a:rPr b="1" dirty="0"/>
              <a:t>Favorite Count</a:t>
            </a:r>
            <a:endParaRPr dirty="0"/>
          </a:p>
          <a:p>
            <a:r>
              <a:rPr b="0" dirty="0"/>
              <a:t>No alt text provided</a:t>
            </a:r>
            <a:endParaRPr dirty="0"/>
          </a:p>
          <a:p>
            <a:endParaRPr dirty="0"/>
          </a:p>
          <a:p>
            <a:r>
              <a:rPr b="1" dirty="0"/>
              <a:t> Channel Name</a:t>
            </a:r>
            <a:endParaRPr dirty="0"/>
          </a:p>
          <a:p>
            <a:r>
              <a:rPr b="0" dirty="0"/>
              <a:t>No alt text provided</a:t>
            </a:r>
            <a:endParaRPr dirty="0"/>
          </a:p>
          <a:p>
            <a:endParaRPr dirty="0"/>
          </a:p>
          <a:p>
            <a:r>
              <a:rPr b="1" dirty="0"/>
              <a:t>Analyzing Views by comment and likes interaction</a:t>
            </a:r>
            <a:endParaRPr dirty="0"/>
          </a:p>
          <a:p>
            <a:r>
              <a:rPr b="0" dirty="0"/>
              <a:t>No alt text provided</a:t>
            </a:r>
            <a:endParaRPr dirty="0"/>
          </a:p>
          <a:p>
            <a:endParaRPr dirty="0"/>
          </a:p>
          <a:p>
            <a:r>
              <a:rPr b="1" dirty="0"/>
              <a:t>Analysing Tags by view count</a:t>
            </a:r>
            <a:endParaRPr dirty="0"/>
          </a:p>
          <a:p>
            <a:r>
              <a:rPr b="0" dirty="0"/>
              <a:t>No alt text provided</a:t>
            </a:r>
            <a:endParaRPr dirty="0"/>
          </a:p>
          <a:p>
            <a:endParaRPr dirty="0"/>
          </a:p>
          <a:p>
            <a:r>
              <a:rPr b="1" dirty="0"/>
              <a:t>Analysing Tags by like and comment count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Report Control</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Reset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Song Count</a:t>
            </a:r>
            <a:endParaRPr dirty="0"/>
          </a:p>
          <a:p>
            <a:r>
              <a:rPr b="0" dirty="0"/>
              <a:t>No alt text provided</a:t>
            </a:r>
            <a:endParaRPr dirty="0"/>
          </a:p>
          <a:p>
            <a:endParaRPr dirty="0"/>
          </a:p>
          <a:p>
            <a:r>
              <a:rPr b="1" dirty="0"/>
              <a:t>Likes Count</a:t>
            </a:r>
            <a:endParaRPr dirty="0"/>
          </a:p>
          <a:p>
            <a:r>
              <a:rPr b="0" dirty="0"/>
              <a:t>No alt text provided</a:t>
            </a:r>
            <a:endParaRPr dirty="0"/>
          </a:p>
          <a:p>
            <a:endParaRPr dirty="0"/>
          </a:p>
          <a:p>
            <a:r>
              <a:rPr b="1" dirty="0"/>
              <a:t>Comment Count</a:t>
            </a:r>
            <a:endParaRPr dirty="0"/>
          </a:p>
          <a:p>
            <a:r>
              <a:rPr b="0" dirty="0"/>
              <a:t>No alt text provided</a:t>
            </a:r>
            <a:endParaRPr dirty="0"/>
          </a:p>
          <a:p>
            <a:endParaRPr dirty="0"/>
          </a:p>
          <a:p>
            <a:r>
              <a:rPr b="1" dirty="0"/>
              <a:t>Favorite Count</a:t>
            </a:r>
            <a:endParaRPr dirty="0"/>
          </a:p>
          <a:p>
            <a:r>
              <a:rPr b="0" dirty="0"/>
              <a:t>No alt text provided</a:t>
            </a:r>
            <a:endParaRPr dirty="0"/>
          </a:p>
          <a:p>
            <a:endParaRPr dirty="0"/>
          </a:p>
          <a:p>
            <a:r>
              <a:rPr b="1" dirty="0"/>
              <a:t> Channel Name</a:t>
            </a:r>
            <a:endParaRPr dirty="0"/>
          </a:p>
          <a:p>
            <a:r>
              <a:rPr b="0" dirty="0"/>
              <a:t>No alt text provided</a:t>
            </a:r>
            <a:endParaRPr dirty="0"/>
          </a:p>
          <a:p>
            <a:endParaRPr dirty="0"/>
          </a:p>
          <a:p>
            <a:r>
              <a:rPr b="1" dirty="0"/>
              <a:t>Analysing Interactions of views based on Time series and in respect with Tags</a:t>
            </a:r>
            <a:endParaRPr dirty="0"/>
          </a:p>
          <a:p>
            <a:r>
              <a:rPr b="0" dirty="0"/>
              <a:t>No alt text provided</a:t>
            </a:r>
            <a:endParaRPr dirty="0"/>
          </a:p>
          <a:p>
            <a:endParaRPr dirty="0"/>
          </a:p>
          <a:p>
            <a:r>
              <a:rPr b="1" dirty="0"/>
              <a:t>Analysing Interactions of views with Respect to most published year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Report Control</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Reset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Song Count</a:t>
            </a:r>
            <a:endParaRPr dirty="0"/>
          </a:p>
          <a:p>
            <a:r>
              <a:rPr b="0" dirty="0"/>
              <a:t>No alt text provided</a:t>
            </a:r>
            <a:endParaRPr dirty="0"/>
          </a:p>
          <a:p>
            <a:endParaRPr dirty="0"/>
          </a:p>
          <a:p>
            <a:r>
              <a:rPr b="1" dirty="0"/>
              <a:t>Likes Count</a:t>
            </a:r>
            <a:endParaRPr dirty="0"/>
          </a:p>
          <a:p>
            <a:r>
              <a:rPr b="0" dirty="0"/>
              <a:t>No alt text provided</a:t>
            </a:r>
            <a:endParaRPr dirty="0"/>
          </a:p>
          <a:p>
            <a:endParaRPr dirty="0"/>
          </a:p>
          <a:p>
            <a:r>
              <a:rPr b="1" dirty="0"/>
              <a:t>Comment Count</a:t>
            </a:r>
            <a:endParaRPr dirty="0"/>
          </a:p>
          <a:p>
            <a:r>
              <a:rPr b="0" dirty="0"/>
              <a:t>No alt text provided</a:t>
            </a:r>
            <a:endParaRPr dirty="0"/>
          </a:p>
          <a:p>
            <a:endParaRPr dirty="0"/>
          </a:p>
          <a:p>
            <a:r>
              <a:rPr b="1" dirty="0"/>
              <a:t>Favorite Count</a:t>
            </a:r>
            <a:endParaRPr dirty="0"/>
          </a:p>
          <a:p>
            <a:r>
              <a:rPr b="0" dirty="0"/>
              <a:t>No alt text provided</a:t>
            </a:r>
            <a:endParaRPr dirty="0"/>
          </a:p>
          <a:p>
            <a:endParaRPr dirty="0"/>
          </a:p>
          <a:p>
            <a:r>
              <a:rPr b="1" dirty="0"/>
              <a:t> Channel Name</a:t>
            </a:r>
            <a:endParaRPr dirty="0"/>
          </a:p>
          <a:p>
            <a:r>
              <a:rPr b="0" dirty="0"/>
              <a:t>No alt text provided</a:t>
            </a:r>
            <a:endParaRPr dirty="0"/>
          </a:p>
          <a:p>
            <a:endParaRPr dirty="0"/>
          </a:p>
          <a:p>
            <a:r>
              <a:rPr b="1" dirty="0"/>
              <a:t>Analysing Interactions of views with Respect to most published year</a:t>
            </a:r>
            <a:endParaRPr dirty="0"/>
          </a:p>
          <a:p>
            <a:r>
              <a:rPr b="0" dirty="0"/>
              <a:t>No alt text provided</a:t>
            </a:r>
            <a:endParaRPr dirty="0"/>
          </a:p>
          <a:p>
            <a:endParaRPr dirty="0"/>
          </a:p>
          <a:p>
            <a:r>
              <a:rPr b="1" dirty="0"/>
              <a:t>Analysing Date by Views and Tags</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Report Control</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Reset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Song Count</a:t>
            </a:r>
            <a:endParaRPr dirty="0"/>
          </a:p>
          <a:p>
            <a:r>
              <a:rPr b="0" dirty="0"/>
              <a:t>No alt text provided</a:t>
            </a:r>
            <a:endParaRPr dirty="0"/>
          </a:p>
          <a:p>
            <a:endParaRPr dirty="0"/>
          </a:p>
          <a:p>
            <a:r>
              <a:rPr b="1" dirty="0"/>
              <a:t>Likes Count</a:t>
            </a:r>
            <a:endParaRPr dirty="0"/>
          </a:p>
          <a:p>
            <a:r>
              <a:rPr b="0" dirty="0"/>
              <a:t>No alt text provided</a:t>
            </a:r>
            <a:endParaRPr dirty="0"/>
          </a:p>
          <a:p>
            <a:endParaRPr dirty="0"/>
          </a:p>
          <a:p>
            <a:r>
              <a:rPr b="1" dirty="0"/>
              <a:t>Comment Count</a:t>
            </a:r>
            <a:endParaRPr dirty="0"/>
          </a:p>
          <a:p>
            <a:r>
              <a:rPr b="0" dirty="0"/>
              <a:t>No alt text provided</a:t>
            </a:r>
            <a:endParaRPr dirty="0"/>
          </a:p>
          <a:p>
            <a:endParaRPr dirty="0"/>
          </a:p>
          <a:p>
            <a:r>
              <a:rPr b="1" dirty="0"/>
              <a:t>Favorite Count</a:t>
            </a:r>
            <a:endParaRPr dirty="0"/>
          </a:p>
          <a:p>
            <a:r>
              <a:rPr b="0" dirty="0"/>
              <a:t>No alt text provided</a:t>
            </a:r>
            <a:endParaRPr dirty="0"/>
          </a:p>
          <a:p>
            <a:endParaRPr dirty="0"/>
          </a:p>
          <a:p>
            <a:r>
              <a:rPr b="1" dirty="0"/>
              <a:t> Channel Name</a:t>
            </a:r>
            <a:endParaRPr dirty="0"/>
          </a:p>
          <a:p>
            <a:r>
              <a:rPr b="0" dirty="0"/>
              <a:t>No alt text provided</a:t>
            </a:r>
            <a:endParaRPr dirty="0"/>
          </a:p>
          <a:p>
            <a:endParaRPr dirty="0"/>
          </a:p>
          <a:p>
            <a:r>
              <a:rPr b="1" dirty="0"/>
              <a:t>Analysing Engagement by Date and Time</a:t>
            </a:r>
            <a:endParaRPr dirty="0"/>
          </a:p>
          <a:p>
            <a:r>
              <a:rPr b="0" dirty="0"/>
              <a:t>No alt text provided</a:t>
            </a:r>
            <a:endParaRPr dirty="0"/>
          </a:p>
          <a:p>
            <a:endParaRPr dirty="0"/>
          </a:p>
          <a:p>
            <a:r>
              <a:rPr b="1" dirty="0"/>
              <a:t>Analysing Tags by Duration</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Report Control</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Reset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Song Count</a:t>
            </a:r>
            <a:endParaRPr dirty="0"/>
          </a:p>
          <a:p>
            <a:r>
              <a:rPr b="0" dirty="0"/>
              <a:t>No alt text provided</a:t>
            </a:r>
            <a:endParaRPr dirty="0"/>
          </a:p>
          <a:p>
            <a:endParaRPr dirty="0"/>
          </a:p>
          <a:p>
            <a:r>
              <a:rPr b="1" dirty="0"/>
              <a:t>Likes Count</a:t>
            </a:r>
            <a:endParaRPr dirty="0"/>
          </a:p>
          <a:p>
            <a:r>
              <a:rPr b="0" dirty="0"/>
              <a:t>No alt text provided</a:t>
            </a:r>
            <a:endParaRPr dirty="0"/>
          </a:p>
          <a:p>
            <a:endParaRPr dirty="0"/>
          </a:p>
          <a:p>
            <a:r>
              <a:rPr b="1" dirty="0"/>
              <a:t>Comment Count</a:t>
            </a:r>
            <a:endParaRPr dirty="0"/>
          </a:p>
          <a:p>
            <a:r>
              <a:rPr b="0" dirty="0"/>
              <a:t>No alt text provided</a:t>
            </a:r>
            <a:endParaRPr dirty="0"/>
          </a:p>
          <a:p>
            <a:endParaRPr dirty="0"/>
          </a:p>
          <a:p>
            <a:r>
              <a:rPr b="1" dirty="0"/>
              <a:t>Favorite Count</a:t>
            </a:r>
            <a:endParaRPr dirty="0"/>
          </a:p>
          <a:p>
            <a:r>
              <a:rPr b="0" dirty="0"/>
              <a:t>No alt text provided</a:t>
            </a:r>
            <a:endParaRPr dirty="0"/>
          </a:p>
          <a:p>
            <a:endParaRPr dirty="0"/>
          </a:p>
          <a:p>
            <a:r>
              <a:rPr b="1" dirty="0"/>
              <a:t> Channel Name</a:t>
            </a:r>
            <a:endParaRPr dirty="0"/>
          </a:p>
          <a:p>
            <a:r>
              <a:rPr b="0" dirty="0"/>
              <a:t>No alt text provided</a:t>
            </a:r>
            <a:endParaRPr dirty="0"/>
          </a:p>
          <a:p>
            <a:endParaRPr dirty="0"/>
          </a:p>
          <a:p>
            <a:r>
              <a:rPr b="1" dirty="0"/>
              <a:t>Analysing Engagement by Date</a:t>
            </a:r>
            <a:endParaRPr dirty="0"/>
          </a:p>
          <a:p>
            <a:r>
              <a:rPr b="0" dirty="0"/>
              <a:t>No alt text provided</a:t>
            </a:r>
            <a:endParaRPr dirty="0"/>
          </a:p>
          <a:p>
            <a:endParaRPr dirty="0"/>
          </a:p>
          <a:p>
            <a:r>
              <a:rPr b="1" dirty="0"/>
              <a:t> Average Song Analysis duration by Caption</a:t>
            </a:r>
            <a:endParaRPr dirty="0"/>
          </a:p>
          <a:p>
            <a:r>
              <a:rPr b="0" dirty="0"/>
              <a:t>No alt text provided</a:t>
            </a:r>
            <a:endParaRPr dirty="0"/>
          </a:p>
          <a:p>
            <a:endParaRPr dirty="0"/>
          </a:p>
          <a:p>
            <a:r>
              <a:rPr b="1" dirty="0"/>
              <a:t> Average Song Analysis Views by Caption</a:t>
            </a:r>
            <a:endParaRPr dirty="0"/>
          </a:p>
          <a:p>
            <a:r>
              <a:rPr b="0" dirty="0"/>
              <a:t>No alt text provided</a:t>
            </a:r>
            <a:endParaRPr dirty="0"/>
          </a:p>
          <a:p>
            <a:endParaRPr dirty="0"/>
          </a:p>
          <a:p>
            <a:r>
              <a:rPr b="1" dirty="0"/>
              <a:t>Average Song Analysis Comments by Caption</a:t>
            </a:r>
            <a:endParaRPr dirty="0"/>
          </a:p>
          <a:p>
            <a:r>
              <a:rPr b="0" dirty="0"/>
              <a:t>No alt text provided</a:t>
            </a:r>
            <a:endParaRPr dirty="0"/>
          </a:p>
          <a:p>
            <a:endParaRPr dirty="0"/>
          </a:p>
          <a:p>
            <a:r>
              <a:rPr b="1" dirty="0"/>
              <a:t> Average Song Analysis Likes by Caption</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Report Control</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Test</a:t>
            </a:r>
            <a:endParaRPr dirty="0"/>
          </a:p>
          <a:p>
            <a:r>
              <a:rPr b="0" dirty="0"/>
              <a:t>No alt text provided</a:t>
            </a:r>
            <a:endParaRPr dirty="0"/>
          </a:p>
          <a:p>
            <a:endParaRPr dirty="0"/>
          </a:p>
          <a:p>
            <a:r>
              <a:rPr b="1" dirty="0"/>
              <a:t>Reset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Song Count</a:t>
            </a:r>
            <a:endParaRPr dirty="0"/>
          </a:p>
          <a:p>
            <a:r>
              <a:rPr b="0" dirty="0"/>
              <a:t>No alt text provided</a:t>
            </a:r>
            <a:endParaRPr dirty="0"/>
          </a:p>
          <a:p>
            <a:endParaRPr dirty="0"/>
          </a:p>
          <a:p>
            <a:r>
              <a:rPr b="1" dirty="0"/>
              <a:t>Likes Count</a:t>
            </a:r>
            <a:endParaRPr dirty="0"/>
          </a:p>
          <a:p>
            <a:r>
              <a:rPr b="0" dirty="0"/>
              <a:t>No alt text provided</a:t>
            </a:r>
            <a:endParaRPr dirty="0"/>
          </a:p>
          <a:p>
            <a:endParaRPr dirty="0"/>
          </a:p>
          <a:p>
            <a:r>
              <a:rPr b="1" dirty="0"/>
              <a:t>Comment Count</a:t>
            </a:r>
            <a:endParaRPr dirty="0"/>
          </a:p>
          <a:p>
            <a:r>
              <a:rPr b="0" dirty="0"/>
              <a:t>No alt text provided</a:t>
            </a:r>
            <a:endParaRPr dirty="0"/>
          </a:p>
          <a:p>
            <a:endParaRPr dirty="0"/>
          </a:p>
          <a:p>
            <a:r>
              <a:rPr b="1" dirty="0"/>
              <a:t>Favorite Count</a:t>
            </a:r>
            <a:endParaRPr dirty="0"/>
          </a:p>
          <a:p>
            <a:r>
              <a:rPr b="0" dirty="0"/>
              <a:t>No alt text provided</a:t>
            </a:r>
            <a:endParaRPr dirty="0"/>
          </a:p>
          <a:p>
            <a:endParaRPr dirty="0"/>
          </a:p>
          <a:p>
            <a:r>
              <a:rPr b="1" dirty="0"/>
              <a:t> Channel Name</a:t>
            </a:r>
            <a:endParaRPr dirty="0"/>
          </a:p>
          <a:p>
            <a:r>
              <a:rPr b="0" dirty="0"/>
              <a:t>No alt text provided</a:t>
            </a:r>
            <a:endParaRPr dirty="0"/>
          </a:p>
          <a:p>
            <a:endParaRPr dirty="0"/>
          </a:p>
          <a:p>
            <a:r>
              <a:rPr b="1" dirty="0"/>
              <a:t>keyDriversVisual</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6167e240-322b-4453-84e1-19812276e1a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6167e240-322b-4453-84e1-19812276e1a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6167e240-322b-4453-84e1-19812276e1a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6167e240-322b-4453-84e1-19812276e1a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6167e240-322b-4453-84e1-19812276e1a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6167e240-322b-4453-84e1-19812276e1a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6167e240-322b-4453-84e1-19812276e1ad/?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Song Analysis-Mentorness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7/4/2024 10:50:17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7/4/2024 10:46:13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Report Control ,image ,Test ,Test ,Reset ,image ,image ,image ,Song Count ,Likes Count ,Comment Count ,Favorite Count , Channel Name ,Analyzing Views by comment and likes interaction ,Analysing Tags by view count ,Analysing Tags by like and comment count.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port Control ,Test ,Test ,Reset ,image ,image ,image ,image ,image ,Song Count ,Likes Count ,Comment Count ,Favorite Count , Channel Name ,Analysing Interactions of views based on Time series and in respect with Tags ,Analysing Interactions of views with Respect to most published year.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Dashboard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port Control ,Test ,Test ,Reset ,image ,image ,image ,image ,image ,Song Count ,Likes Count ,Comment Count ,Favorite Count , Channel Name ,Analysing Interactions of views with Respect to most published year ,Analysing Date by Views and Tags.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Dashboard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port Control ,Test ,Test ,Reset ,image ,image ,image ,image ,image ,Song Count ,Likes Count ,Comment Count ,Favorite Count , Channel Name ,Analysing Engagement by Date and Time ,Analysing Tags by Duration.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Dashboard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port Control ,Test ,Test ,Reset ,image ,image ,image ,image ,image ,Song Count ,Likes Count ,Comment Count ,Favorite Count , Channel Name ,Analysing Engagement by Date , Average Song Analysis duration by Caption , Average Song Analysis Views by Caption ,Average Song Analysis Comments by Caption , Average Song Analysis Likes by Caption.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Dashboard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port Control ,Test ,Test ,Reset ,image ,image ,image ,image ,image ,Song Count ,Likes Count ,Comment Count ,Favorite Count , Channel Name ,keyDriversVisual.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Dashboard 6</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654</Words>
  <Application>Microsoft Office PowerPoint</Application>
  <PresentationFormat>Widescreen</PresentationFormat>
  <Paragraphs>303</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Calibri</vt:lpstr>
      <vt:lpstr>Calibri Light</vt:lpstr>
      <vt:lpstr>Segoe UI</vt:lpstr>
      <vt:lpstr>Segoe UI Light</vt:lpstr>
      <vt:lpstr>Segoe UI Semibold</vt:lpstr>
      <vt:lpstr>Custom Design</vt:lpstr>
      <vt:lpstr>Song Analysis-Mentorness</vt:lpstr>
      <vt:lpstr>Overview</vt:lpstr>
      <vt:lpstr>Dashboard 2</vt:lpstr>
      <vt:lpstr>Dashboard 3</vt:lpstr>
      <vt:lpstr>Dashboard 4</vt:lpstr>
      <vt:lpstr>Dashboard 5</vt:lpstr>
      <vt:lpstr>Dashboard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hala abdel hakeem abdel samea</cp:lastModifiedBy>
  <cp:revision>4</cp:revision>
  <dcterms:created xsi:type="dcterms:W3CDTF">2016-09-04T11:54:55Z</dcterms:created>
  <dcterms:modified xsi:type="dcterms:W3CDTF">2024-07-04T22:57:37Z</dcterms:modified>
</cp:coreProperties>
</file>