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B5CBE-9C86-4AF4-888D-ACD7977F44B2}" v="340" dt="2023-10-27T10:28:2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bel Dávid Gyula" userId="S::abel.david.gyula.2021e@ms.gdszeged.hu::8e916412-6a55-4ecf-b640-db11c5ab0744" providerId="AD" clId="Web-{F08B5CBE-9C86-4AF4-888D-ACD7977F44B2}"/>
    <pc:docChg chg="addSld modSld addMainMaster delMainMaster">
      <pc:chgData name="Ábel Dávid Gyula" userId="S::abel.david.gyula.2021e@ms.gdszeged.hu::8e916412-6a55-4ecf-b640-db11c5ab0744" providerId="AD" clId="Web-{F08B5CBE-9C86-4AF4-888D-ACD7977F44B2}" dt="2023-10-27T10:28:27.086" v="320" actId="1076"/>
      <pc:docMkLst>
        <pc:docMk/>
      </pc:docMkLst>
      <pc:sldChg chg="addSp delSp modSp mod setBg modClrScheme addAnim chgLayout">
        <pc:chgData name="Ábel Dávid Gyula" userId="S::abel.david.gyula.2021e@ms.gdszeged.hu::8e916412-6a55-4ecf-b640-db11c5ab0744" providerId="AD" clId="Web-{F08B5CBE-9C86-4AF4-888D-ACD7977F44B2}" dt="2023-10-27T10:07:31.564" v="9"/>
        <pc:sldMkLst>
          <pc:docMk/>
          <pc:sldMk cId="2299734367" sldId="256"/>
        </pc:sldMkLst>
        <pc:spChg chg="mod">
          <ac:chgData name="Ábel Dávid Gyula" userId="S::abel.david.gyula.2021e@ms.gdszeged.hu::8e916412-6a55-4ecf-b640-db11c5ab0744" providerId="AD" clId="Web-{F08B5CBE-9C86-4AF4-888D-ACD7977F44B2}" dt="2023-10-27T10:07:31.564" v="7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Ábel Dávid Gyula" userId="S::abel.david.gyula.2021e@ms.gdszeged.hu::8e916412-6a55-4ecf-b640-db11c5ab0744" providerId="AD" clId="Web-{F08B5CBE-9C86-4AF4-888D-ACD7977F44B2}" dt="2023-10-27T10:07:31.564" v="7"/>
          <ac:spMkLst>
            <pc:docMk/>
            <pc:sldMk cId="2299734367" sldId="256"/>
            <ac:spMk id="3" creationId="{00000000-0000-0000-0000-000000000000}"/>
          </ac:spMkLst>
        </pc:spChg>
        <pc:spChg chg="add del">
          <ac:chgData name="Ábel Dávid Gyula" userId="S::abel.david.gyula.2021e@ms.gdszeged.hu::8e916412-6a55-4ecf-b640-db11c5ab0744" providerId="AD" clId="Web-{F08B5CBE-9C86-4AF4-888D-ACD7977F44B2}" dt="2023-10-27T10:07:31.455" v="6"/>
          <ac:spMkLst>
            <pc:docMk/>
            <pc:sldMk cId="2299734367" sldId="256"/>
            <ac:spMk id="9" creationId="{94DA0203-BFB4-49DB-A205-51AD7549D42A}"/>
          </ac:spMkLst>
        </pc:spChg>
        <pc:spChg chg="add del">
          <ac:chgData name="Ábel Dávid Gyula" userId="S::abel.david.gyula.2021e@ms.gdszeged.hu::8e916412-6a55-4ecf-b640-db11c5ab0744" providerId="AD" clId="Web-{F08B5CBE-9C86-4AF4-888D-ACD7977F44B2}" dt="2023-10-27T10:07:31.455" v="6"/>
          <ac:spMkLst>
            <pc:docMk/>
            <pc:sldMk cId="2299734367" sldId="256"/>
            <ac:spMk id="11" creationId="{10BFCB1E-89C9-4789-A2D9-52D6C8653F95}"/>
          </ac:spMkLst>
        </pc:spChg>
        <pc:spChg chg="add del">
          <ac:chgData name="Ábel Dávid Gyula" userId="S::abel.david.gyula.2021e@ms.gdszeged.hu::8e916412-6a55-4ecf-b640-db11c5ab0744" providerId="AD" clId="Web-{F08B5CBE-9C86-4AF4-888D-ACD7977F44B2}" dt="2023-10-27T10:07:31.455" v="6"/>
          <ac:spMkLst>
            <pc:docMk/>
            <pc:sldMk cId="2299734367" sldId="256"/>
            <ac:spMk id="13" creationId="{16F61E84-9DCA-4F22-94BC-C901DB49995D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07:31.564" v="7"/>
          <ac:spMkLst>
            <pc:docMk/>
            <pc:sldMk cId="2299734367" sldId="256"/>
            <ac:spMk id="15" creationId="{D47766EE-4192-4B2D-A5A0-F60F9A5F743F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07:31.564" v="7"/>
          <ac:spMkLst>
            <pc:docMk/>
            <pc:sldMk cId="2299734367" sldId="256"/>
            <ac:spMk id="17" creationId="{D6705569-F545-4F47-A260-A9202826EA20}"/>
          </ac:spMkLst>
        </pc:spChg>
        <pc:picChg chg="add del">
          <ac:chgData name="Ábel Dávid Gyula" userId="S::abel.david.gyula.2021e@ms.gdszeged.hu::8e916412-6a55-4ecf-b640-db11c5ab0744" providerId="AD" clId="Web-{F08B5CBE-9C86-4AF4-888D-ACD7977F44B2}" dt="2023-10-27T10:07:31.455" v="6"/>
          <ac:picMkLst>
            <pc:docMk/>
            <pc:sldMk cId="2299734367" sldId="256"/>
            <ac:picMk id="4" creationId="{801BE71D-3A15-F127-888C-9AF106E2866F}"/>
          </ac:picMkLst>
        </pc:picChg>
        <pc:picChg chg="add">
          <ac:chgData name="Ábel Dávid Gyula" userId="S::abel.david.gyula.2021e@ms.gdszeged.hu::8e916412-6a55-4ecf-b640-db11c5ab0744" providerId="AD" clId="Web-{F08B5CBE-9C86-4AF4-888D-ACD7977F44B2}" dt="2023-10-27T10:07:31.564" v="7"/>
          <ac:picMkLst>
            <pc:docMk/>
            <pc:sldMk cId="2299734367" sldId="256"/>
            <ac:picMk id="16" creationId="{2953037E-A446-4E94-23DC-D08978FB863C}"/>
          </ac:picMkLst>
        </pc:picChg>
      </pc:sldChg>
      <pc:sldChg chg="addSp modSp new mod setBg">
        <pc:chgData name="Ábel Dávid Gyula" userId="S::abel.david.gyula.2021e@ms.gdszeged.hu::8e916412-6a55-4ecf-b640-db11c5ab0744" providerId="AD" clId="Web-{F08B5CBE-9C86-4AF4-888D-ACD7977F44B2}" dt="2023-10-27T10:25:04.781" v="245"/>
        <pc:sldMkLst>
          <pc:docMk/>
          <pc:sldMk cId="2240676899" sldId="257"/>
        </pc:sldMkLst>
        <pc:spChg chg="mod">
          <ac:chgData name="Ábel Dávid Gyula" userId="S::abel.david.gyula.2021e@ms.gdszeged.hu::8e916412-6a55-4ecf-b640-db11c5ab0744" providerId="AD" clId="Web-{F08B5CBE-9C86-4AF4-888D-ACD7977F44B2}" dt="2023-10-27T10:25:04.781" v="245"/>
          <ac:spMkLst>
            <pc:docMk/>
            <pc:sldMk cId="2240676899" sldId="257"/>
            <ac:spMk id="2" creationId="{EE51D49F-7CB2-106E-750E-EE60E6119947}"/>
          </ac:spMkLst>
        </pc:spChg>
        <pc:spChg chg="mod">
          <ac:chgData name="Ábel Dávid Gyula" userId="S::abel.david.gyula.2021e@ms.gdszeged.hu::8e916412-6a55-4ecf-b640-db11c5ab0744" providerId="AD" clId="Web-{F08B5CBE-9C86-4AF4-888D-ACD7977F44B2}" dt="2023-10-27T10:25:04.781" v="245"/>
          <ac:spMkLst>
            <pc:docMk/>
            <pc:sldMk cId="2240676899" sldId="257"/>
            <ac:spMk id="3" creationId="{A935F77B-C2CB-4F43-8041-66DCB79938CB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5:04.781" v="245"/>
          <ac:spMkLst>
            <pc:docMk/>
            <pc:sldMk cId="2240676899" sldId="257"/>
            <ac:spMk id="9" creationId="{0E3596DD-156A-473E-9BB3-C6A29F7574E9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5:04.781" v="245"/>
          <ac:spMkLst>
            <pc:docMk/>
            <pc:sldMk cId="2240676899" sldId="257"/>
            <ac:spMk id="11" creationId="{A0DE92DF-4769-4DE9-93FD-EE31271850CA}"/>
          </ac:spMkLst>
        </pc:spChg>
        <pc:picChg chg="add mod">
          <ac:chgData name="Ábel Dávid Gyula" userId="S::abel.david.gyula.2021e@ms.gdszeged.hu::8e916412-6a55-4ecf-b640-db11c5ab0744" providerId="AD" clId="Web-{F08B5CBE-9C86-4AF4-888D-ACD7977F44B2}" dt="2023-10-27T10:25:04.781" v="245"/>
          <ac:picMkLst>
            <pc:docMk/>
            <pc:sldMk cId="2240676899" sldId="257"/>
            <ac:picMk id="4" creationId="{487DA14D-32A1-A159-B348-4AF157EC2792}"/>
          </ac:picMkLst>
        </pc:picChg>
      </pc:sldChg>
      <pc:sldChg chg="addSp modSp new mod setBg">
        <pc:chgData name="Ábel Dávid Gyula" userId="S::abel.david.gyula.2021e@ms.gdszeged.hu::8e916412-6a55-4ecf-b640-db11c5ab0744" providerId="AD" clId="Web-{F08B5CBE-9C86-4AF4-888D-ACD7977F44B2}" dt="2023-10-27T10:24:56.733" v="243" actId="1076"/>
        <pc:sldMkLst>
          <pc:docMk/>
          <pc:sldMk cId="2598458170" sldId="258"/>
        </pc:sldMkLst>
        <pc:spChg chg="mod">
          <ac:chgData name="Ábel Dávid Gyula" userId="S::abel.david.gyula.2021e@ms.gdszeged.hu::8e916412-6a55-4ecf-b640-db11c5ab0744" providerId="AD" clId="Web-{F08B5CBE-9C86-4AF4-888D-ACD7977F44B2}" dt="2023-10-27T10:24:46.811" v="239"/>
          <ac:spMkLst>
            <pc:docMk/>
            <pc:sldMk cId="2598458170" sldId="258"/>
            <ac:spMk id="2" creationId="{C0317AF2-B475-B2AC-1A65-1B4E0FC3DC7B}"/>
          </ac:spMkLst>
        </pc:spChg>
        <pc:spChg chg="mod">
          <ac:chgData name="Ábel Dávid Gyula" userId="S::abel.david.gyula.2021e@ms.gdszeged.hu::8e916412-6a55-4ecf-b640-db11c5ab0744" providerId="AD" clId="Web-{F08B5CBE-9C86-4AF4-888D-ACD7977F44B2}" dt="2023-10-27T10:24:52.405" v="241" actId="20577"/>
          <ac:spMkLst>
            <pc:docMk/>
            <pc:sldMk cId="2598458170" sldId="258"/>
            <ac:spMk id="3" creationId="{FA8A4E0A-B477-403D-69A4-B0420BE358BB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4:46.811" v="239"/>
          <ac:spMkLst>
            <pc:docMk/>
            <pc:sldMk cId="2598458170" sldId="258"/>
            <ac:spMk id="10" creationId="{5EF17487-C386-4F99-B5EB-4FD3DF4236B2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4:46.811" v="239"/>
          <ac:spMkLst>
            <pc:docMk/>
            <pc:sldMk cId="2598458170" sldId="258"/>
            <ac:spMk id="12" creationId="{A0DE92DF-4769-4DE9-93FD-EE31271850CA}"/>
          </ac:spMkLst>
        </pc:spChg>
        <pc:picChg chg="add mod ord">
          <ac:chgData name="Ábel Dávid Gyula" userId="S::abel.david.gyula.2021e@ms.gdszeged.hu::8e916412-6a55-4ecf-b640-db11c5ab0744" providerId="AD" clId="Web-{F08B5CBE-9C86-4AF4-888D-ACD7977F44B2}" dt="2023-10-27T10:24:56.733" v="243" actId="1076"/>
          <ac:picMkLst>
            <pc:docMk/>
            <pc:sldMk cId="2598458170" sldId="258"/>
            <ac:picMk id="4" creationId="{93D8096E-604B-3DF6-30D6-680DA85D9F1F}"/>
          </ac:picMkLst>
        </pc:picChg>
        <pc:picChg chg="add mod">
          <ac:chgData name="Ábel Dávid Gyula" userId="S::abel.david.gyula.2021e@ms.gdszeged.hu::8e916412-6a55-4ecf-b640-db11c5ab0744" providerId="AD" clId="Web-{F08B5CBE-9C86-4AF4-888D-ACD7977F44B2}" dt="2023-10-27T10:24:55.108" v="242" actId="1076"/>
          <ac:picMkLst>
            <pc:docMk/>
            <pc:sldMk cId="2598458170" sldId="258"/>
            <ac:picMk id="5" creationId="{D2B8863A-AAE2-34F6-E3C9-7D821B6D4F0B}"/>
          </ac:picMkLst>
        </pc:picChg>
      </pc:sldChg>
      <pc:sldChg chg="addSp delSp modSp new mod setBg">
        <pc:chgData name="Ábel Dávid Gyula" userId="S::abel.david.gyula.2021e@ms.gdszeged.hu::8e916412-6a55-4ecf-b640-db11c5ab0744" providerId="AD" clId="Web-{F08B5CBE-9C86-4AF4-888D-ACD7977F44B2}" dt="2023-10-27T10:24:59.905" v="244"/>
        <pc:sldMkLst>
          <pc:docMk/>
          <pc:sldMk cId="2208612407" sldId="259"/>
        </pc:sldMkLst>
        <pc:spChg chg="mod">
          <ac:chgData name="Ábel Dávid Gyula" userId="S::abel.david.gyula.2021e@ms.gdszeged.hu::8e916412-6a55-4ecf-b640-db11c5ab0744" providerId="AD" clId="Web-{F08B5CBE-9C86-4AF4-888D-ACD7977F44B2}" dt="2023-10-27T10:24:59.905" v="244"/>
          <ac:spMkLst>
            <pc:docMk/>
            <pc:sldMk cId="2208612407" sldId="259"/>
            <ac:spMk id="2" creationId="{757BD087-51C3-AB2E-45C7-C6CB3F8BFDE0}"/>
          </ac:spMkLst>
        </pc:spChg>
        <pc:spChg chg="add del mod">
          <ac:chgData name="Ábel Dávid Gyula" userId="S::abel.david.gyula.2021e@ms.gdszeged.hu::8e916412-6a55-4ecf-b640-db11c5ab0744" providerId="AD" clId="Web-{F08B5CBE-9C86-4AF4-888D-ACD7977F44B2}" dt="2023-10-27T10:24:59.905" v="244"/>
          <ac:spMkLst>
            <pc:docMk/>
            <pc:sldMk cId="2208612407" sldId="259"/>
            <ac:spMk id="3" creationId="{1B15FA43-75D7-154D-D596-8212647C7335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4:59.905" v="244"/>
          <ac:spMkLst>
            <pc:docMk/>
            <pc:sldMk cId="2208612407" sldId="259"/>
            <ac:spMk id="10" creationId="{0D57E7FA-E8FC-45AC-868F-CDC8144939D6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4:59.905" v="244"/>
          <ac:spMkLst>
            <pc:docMk/>
            <pc:sldMk cId="2208612407" sldId="259"/>
            <ac:spMk id="12" creationId="{50D1D739-EDC4-4BE6-A073-9B157E1F9069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4:59.905" v="244"/>
          <ac:spMkLst>
            <pc:docMk/>
            <pc:sldMk cId="2208612407" sldId="259"/>
            <ac:spMk id="14" creationId="{FA505F40-D149-43ED-AF99-35E23BCA8F15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4:59.905" v="244"/>
          <ac:spMkLst>
            <pc:docMk/>
            <pc:sldMk cId="2208612407" sldId="259"/>
            <ac:spMk id="16" creationId="{6CDD35A4-E546-4AF3-A8B9-AC24C5C9FA70}"/>
          </ac:spMkLst>
        </pc:spChg>
        <pc:picChg chg="add del mod ord">
          <ac:chgData name="Ábel Dávid Gyula" userId="S::abel.david.gyula.2021e@ms.gdszeged.hu::8e916412-6a55-4ecf-b640-db11c5ab0744" providerId="AD" clId="Web-{F08B5CBE-9C86-4AF4-888D-ACD7977F44B2}" dt="2023-10-27T10:23:15.588" v="193"/>
          <ac:picMkLst>
            <pc:docMk/>
            <pc:sldMk cId="2208612407" sldId="259"/>
            <ac:picMk id="4" creationId="{8C55F327-26EA-3C82-FA76-08487B84EFC0}"/>
          </ac:picMkLst>
        </pc:picChg>
        <pc:picChg chg="add mod">
          <ac:chgData name="Ábel Dávid Gyula" userId="S::abel.david.gyula.2021e@ms.gdszeged.hu::8e916412-6a55-4ecf-b640-db11c5ab0744" providerId="AD" clId="Web-{F08B5CBE-9C86-4AF4-888D-ACD7977F44B2}" dt="2023-10-27T10:24:59.905" v="244"/>
          <ac:picMkLst>
            <pc:docMk/>
            <pc:sldMk cId="2208612407" sldId="259"/>
            <ac:picMk id="5" creationId="{C0F37440-4EEB-4EE1-DC1A-7A117B4A86B8}"/>
          </ac:picMkLst>
        </pc:picChg>
      </pc:sldChg>
      <pc:sldChg chg="addSp delSp modSp new mod setBg">
        <pc:chgData name="Ábel Dávid Gyula" userId="S::abel.david.gyula.2021e@ms.gdszeged.hu::8e916412-6a55-4ecf-b640-db11c5ab0744" providerId="AD" clId="Web-{F08B5CBE-9C86-4AF4-888D-ACD7977F44B2}" dt="2023-10-27T10:26:45.285" v="292"/>
        <pc:sldMkLst>
          <pc:docMk/>
          <pc:sldMk cId="349970439" sldId="260"/>
        </pc:sldMkLst>
        <pc:spChg chg="mod">
          <ac:chgData name="Ábel Dávid Gyula" userId="S::abel.david.gyula.2021e@ms.gdszeged.hu::8e916412-6a55-4ecf-b640-db11c5ab0744" providerId="AD" clId="Web-{F08B5CBE-9C86-4AF4-888D-ACD7977F44B2}" dt="2023-10-27T10:26:45.285" v="292"/>
          <ac:spMkLst>
            <pc:docMk/>
            <pc:sldMk cId="349970439" sldId="260"/>
            <ac:spMk id="2" creationId="{9B47325B-2FF9-640A-B090-EC02F7D560D6}"/>
          </ac:spMkLst>
        </pc:spChg>
        <pc:spChg chg="add del mod">
          <ac:chgData name="Ábel Dávid Gyula" userId="S::abel.david.gyula.2021e@ms.gdszeged.hu::8e916412-6a55-4ecf-b640-db11c5ab0744" providerId="AD" clId="Web-{F08B5CBE-9C86-4AF4-888D-ACD7977F44B2}" dt="2023-10-27T10:26:45.285" v="292"/>
          <ac:spMkLst>
            <pc:docMk/>
            <pc:sldMk cId="349970439" sldId="260"/>
            <ac:spMk id="3" creationId="{E49C56F5-C1D3-293B-DC8E-0B55C80B4CD4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6:45.285" v="292"/>
          <ac:spMkLst>
            <pc:docMk/>
            <pc:sldMk cId="349970439" sldId="260"/>
            <ac:spMk id="10" creationId="{0D57E7FA-E8FC-45AC-868F-CDC8144939D6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6:45.285" v="292"/>
          <ac:spMkLst>
            <pc:docMk/>
            <pc:sldMk cId="349970439" sldId="260"/>
            <ac:spMk id="12" creationId="{50D1D739-EDC4-4BE6-A073-9B157E1F9069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6:45.285" v="292"/>
          <ac:spMkLst>
            <pc:docMk/>
            <pc:sldMk cId="349970439" sldId="260"/>
            <ac:spMk id="14" creationId="{FA505F40-D149-43ED-AF99-35E23BCA8F15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6:45.285" v="292"/>
          <ac:spMkLst>
            <pc:docMk/>
            <pc:sldMk cId="349970439" sldId="260"/>
            <ac:spMk id="16" creationId="{6CDD35A4-E546-4AF3-A8B9-AC24C5C9FA70}"/>
          </ac:spMkLst>
        </pc:spChg>
        <pc:picChg chg="add del mod ord">
          <ac:chgData name="Ábel Dávid Gyula" userId="S::abel.david.gyula.2021e@ms.gdszeged.hu::8e916412-6a55-4ecf-b640-db11c5ab0744" providerId="AD" clId="Web-{F08B5CBE-9C86-4AF4-888D-ACD7977F44B2}" dt="2023-10-27T10:25:45.126" v="254"/>
          <ac:picMkLst>
            <pc:docMk/>
            <pc:sldMk cId="349970439" sldId="260"/>
            <ac:picMk id="4" creationId="{5ECAC986-D5F8-5587-381E-E54AE3AA5A92}"/>
          </ac:picMkLst>
        </pc:picChg>
        <pc:picChg chg="add mod">
          <ac:chgData name="Ábel Dávid Gyula" userId="S::abel.david.gyula.2021e@ms.gdszeged.hu::8e916412-6a55-4ecf-b640-db11c5ab0744" providerId="AD" clId="Web-{F08B5CBE-9C86-4AF4-888D-ACD7977F44B2}" dt="2023-10-27T10:26:45.285" v="292"/>
          <ac:picMkLst>
            <pc:docMk/>
            <pc:sldMk cId="349970439" sldId="260"/>
            <ac:picMk id="5" creationId="{4B6A6302-0DE0-B84F-DDFA-AE97317D24FC}"/>
          </ac:picMkLst>
        </pc:picChg>
      </pc:sldChg>
      <pc:sldChg chg="addSp modSp new mod setBg">
        <pc:chgData name="Ábel Dávid Gyula" userId="S::abel.david.gyula.2021e@ms.gdszeged.hu::8e916412-6a55-4ecf-b640-db11c5ab0744" providerId="AD" clId="Web-{F08B5CBE-9C86-4AF4-888D-ACD7977F44B2}" dt="2023-10-27T10:28:27.086" v="320" actId="1076"/>
        <pc:sldMkLst>
          <pc:docMk/>
          <pc:sldMk cId="1358594810" sldId="261"/>
        </pc:sldMkLst>
        <pc:spChg chg="mod">
          <ac:chgData name="Ábel Dávid Gyula" userId="S::abel.david.gyula.2021e@ms.gdszeged.hu::8e916412-6a55-4ecf-b640-db11c5ab0744" providerId="AD" clId="Web-{F08B5CBE-9C86-4AF4-888D-ACD7977F44B2}" dt="2023-10-27T10:28:20.867" v="318"/>
          <ac:spMkLst>
            <pc:docMk/>
            <pc:sldMk cId="1358594810" sldId="261"/>
            <ac:spMk id="2" creationId="{31C36636-F886-5D0E-1B32-390D47B91C3A}"/>
          </ac:spMkLst>
        </pc:spChg>
        <pc:spChg chg="mod">
          <ac:chgData name="Ábel Dávid Gyula" userId="S::abel.david.gyula.2021e@ms.gdszeged.hu::8e916412-6a55-4ecf-b640-db11c5ab0744" providerId="AD" clId="Web-{F08B5CBE-9C86-4AF4-888D-ACD7977F44B2}" dt="2023-10-27T10:28:20.867" v="318"/>
          <ac:spMkLst>
            <pc:docMk/>
            <pc:sldMk cId="1358594810" sldId="261"/>
            <ac:spMk id="3" creationId="{C4A096F0-CF6D-6AF5-E103-C74AECCD3354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8:20.867" v="318"/>
          <ac:spMkLst>
            <pc:docMk/>
            <pc:sldMk cId="1358594810" sldId="261"/>
            <ac:spMk id="9" creationId="{0D57E7FA-E8FC-45AC-868F-CDC8144939D6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8:20.867" v="318"/>
          <ac:spMkLst>
            <pc:docMk/>
            <pc:sldMk cId="1358594810" sldId="261"/>
            <ac:spMk id="11" creationId="{50D1D739-EDC4-4BE6-A073-9B157E1F9069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8:20.867" v="318"/>
          <ac:spMkLst>
            <pc:docMk/>
            <pc:sldMk cId="1358594810" sldId="261"/>
            <ac:spMk id="13" creationId="{FA505F40-D149-43ED-AF99-35E23BCA8F15}"/>
          </ac:spMkLst>
        </pc:spChg>
        <pc:spChg chg="add">
          <ac:chgData name="Ábel Dávid Gyula" userId="S::abel.david.gyula.2021e@ms.gdszeged.hu::8e916412-6a55-4ecf-b640-db11c5ab0744" providerId="AD" clId="Web-{F08B5CBE-9C86-4AF4-888D-ACD7977F44B2}" dt="2023-10-27T10:28:20.867" v="318"/>
          <ac:spMkLst>
            <pc:docMk/>
            <pc:sldMk cId="1358594810" sldId="261"/>
            <ac:spMk id="15" creationId="{6CDD35A4-E546-4AF3-A8B9-AC24C5C9FA70}"/>
          </ac:spMkLst>
        </pc:spChg>
        <pc:picChg chg="add mod">
          <ac:chgData name="Ábel Dávid Gyula" userId="S::abel.david.gyula.2021e@ms.gdszeged.hu::8e916412-6a55-4ecf-b640-db11c5ab0744" providerId="AD" clId="Web-{F08B5CBE-9C86-4AF4-888D-ACD7977F44B2}" dt="2023-10-27T10:28:27.086" v="320" actId="1076"/>
          <ac:picMkLst>
            <pc:docMk/>
            <pc:sldMk cId="1358594810" sldId="261"/>
            <ac:picMk id="4" creationId="{AA60C658-4D0C-8FB3-3454-329558030EAF}"/>
          </ac:picMkLst>
        </pc:picChg>
      </pc:sldChg>
      <pc:sldMasterChg chg="add del addSldLayout delSldLayout">
        <pc:chgData name="Ábel Dávid Gyula" userId="S::abel.david.gyula.2021e@ms.gdszeged.hu::8e916412-6a55-4ecf-b640-db11c5ab0744" providerId="AD" clId="Web-{F08B5CBE-9C86-4AF4-888D-ACD7977F44B2}" dt="2023-10-27T10:07:31.564" v="7"/>
        <pc:sldMasterMkLst>
          <pc:docMk/>
          <pc:sldMasterMk cId="0" sldId="2147483648"/>
        </pc:sldMasterMkLst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68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69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0" sldId="2147483648"/>
            <pc:sldLayoutMk cId="0" sldId="2147483670"/>
          </pc:sldLayoutMkLst>
        </pc:sldLayoutChg>
      </pc:sldMasterChg>
      <pc:sldMasterChg chg="add del replId addSldLayout delSldLayout">
        <pc:chgData name="Ábel Dávid Gyula" userId="S::abel.david.gyula.2021e@ms.gdszeged.hu::8e916412-6a55-4ecf-b640-db11c5ab0744" providerId="AD" clId="Web-{F08B5CBE-9C86-4AF4-888D-ACD7977F44B2}" dt="2023-10-27T10:07:31.455" v="6"/>
        <pc:sldMasterMkLst>
          <pc:docMk/>
          <pc:sldMasterMk cId="1706390012" sldId="2147483671"/>
        </pc:sldMasterMkLst>
        <pc:sldLayoutChg chg="add del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914601255" sldId="2147483657"/>
          </pc:sldLayoutMkLst>
        </pc:sldLayoutChg>
        <pc:sldLayoutChg chg="add del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2361859949" sldId="2147483660"/>
          </pc:sldLayoutMkLst>
        </pc:sldLayoutChg>
        <pc:sldLayoutChg chg="add del replId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3352118348" sldId="2147483672"/>
          </pc:sldLayoutMkLst>
        </pc:sldLayoutChg>
        <pc:sldLayoutChg chg="add del replId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2896049059" sldId="2147483673"/>
          </pc:sldLayoutMkLst>
        </pc:sldLayoutChg>
        <pc:sldLayoutChg chg="add del replId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3820365083" sldId="2147483674"/>
          </pc:sldLayoutMkLst>
        </pc:sldLayoutChg>
        <pc:sldLayoutChg chg="add del replId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1074004739" sldId="2147483675"/>
          </pc:sldLayoutMkLst>
        </pc:sldLayoutChg>
        <pc:sldLayoutChg chg="add del replId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1626606956" sldId="2147483676"/>
          </pc:sldLayoutMkLst>
        </pc:sldLayoutChg>
        <pc:sldLayoutChg chg="add del replId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3838112668" sldId="2147483677"/>
          </pc:sldLayoutMkLst>
        </pc:sldLayoutChg>
        <pc:sldLayoutChg chg="add del replId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1610973097" sldId="2147483678"/>
          </pc:sldLayoutMkLst>
        </pc:sldLayoutChg>
        <pc:sldLayoutChg chg="add del replId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4224517066" sldId="2147483679"/>
          </pc:sldLayoutMkLst>
        </pc:sldLayoutChg>
        <pc:sldLayoutChg chg="add del replId">
          <pc:chgData name="Ábel Dávid Gyula" userId="S::abel.david.gyula.2021e@ms.gdszeged.hu::8e916412-6a55-4ecf-b640-db11c5ab0744" providerId="AD" clId="Web-{F08B5CBE-9C86-4AF4-888D-ACD7977F44B2}" dt="2023-10-27T10:07:31.455" v="6"/>
          <pc:sldLayoutMkLst>
            <pc:docMk/>
            <pc:sldMasterMk cId="1706390012" sldId="2147483671"/>
            <pc:sldLayoutMk cId="2427238607" sldId="2147483680"/>
          </pc:sldLayoutMkLst>
        </pc:sldLayoutChg>
      </pc:sldMasterChg>
      <pc:sldMasterChg chg="add addSldLayout">
        <pc:chgData name="Ábel Dávid Gyula" userId="S::abel.david.gyula.2021e@ms.gdszeged.hu::8e916412-6a55-4ecf-b640-db11c5ab0744" providerId="AD" clId="Web-{F08B5CBE-9C86-4AF4-888D-ACD7977F44B2}" dt="2023-10-27T10:07:31.564" v="7"/>
        <pc:sldMasterMkLst>
          <pc:docMk/>
          <pc:sldMasterMk cId="1228030649" sldId="2147483674"/>
        </pc:sldMasterMkLst>
        <pc:sldLayoutChg chg="ad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122106326" sldId="2147483663"/>
          </pc:sldLayoutMkLst>
        </pc:sldLayoutChg>
        <pc:sldLayoutChg chg="ad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90740043" sldId="2147483665"/>
          </pc:sldLayoutMkLst>
        </pc:sldLayoutChg>
        <pc:sldLayoutChg chg="ad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3925855471" sldId="2147483666"/>
          </pc:sldLayoutMkLst>
        </pc:sldLayoutChg>
        <pc:sldLayoutChg chg="ad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3471350458" sldId="2147483671"/>
          </pc:sldLayoutMkLst>
        </pc:sldLayoutChg>
        <pc:sldLayoutChg chg="ad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3464762138" sldId="2147483672"/>
          </pc:sldLayoutMkLst>
        </pc:sldLayoutChg>
        <pc:sldLayoutChg chg="ad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1405596523" sldId="2147483673"/>
          </pc:sldLayoutMkLst>
        </pc:sldLayoutChg>
        <pc:sldLayoutChg chg="add replI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87407677" sldId="2147483675"/>
          </pc:sldLayoutMkLst>
        </pc:sldLayoutChg>
        <pc:sldLayoutChg chg="add replI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3007517295" sldId="2147483676"/>
          </pc:sldLayoutMkLst>
        </pc:sldLayoutChg>
        <pc:sldLayoutChg chg="add replI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1790426768" sldId="2147483677"/>
          </pc:sldLayoutMkLst>
        </pc:sldLayoutChg>
        <pc:sldLayoutChg chg="add replI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3107795511" sldId="2147483678"/>
          </pc:sldLayoutMkLst>
        </pc:sldLayoutChg>
        <pc:sldLayoutChg chg="add replI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1033020618" sldId="2147483679"/>
          </pc:sldLayoutMkLst>
        </pc:sldLayoutChg>
        <pc:sldLayoutChg chg="add replId">
          <pc:chgData name="Ábel Dávid Gyula" userId="S::abel.david.gyula.2021e@ms.gdszeged.hu::8e916412-6a55-4ecf-b640-db11c5ab0744" providerId="AD" clId="Web-{F08B5CBE-9C86-4AF4-888D-ACD7977F44B2}" dt="2023-10-27T10:07:31.564" v="7"/>
          <pc:sldLayoutMkLst>
            <pc:docMk/>
            <pc:sldMasterMk cId="1228030649" sldId="2147483674"/>
            <pc:sldLayoutMk cId="1025984489" sldId="214748368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06CD65D6-9AF8-437B-B2F5-F21DA7498A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4FA1FB5-CF22-4E3E-894F-027FA189BB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07A9-B0E9-4055-9DBA-ABAA8C48EE87}" type="datetime1">
              <a:rPr lang="hu-HU" smtClean="0"/>
              <a:t>2023. 11. 05.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0E0CBA-415F-4979-92AD-7B62032203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C82A794-29E0-44B1-8AE5-8D9A776684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168B-642B-4CC7-AB3C-6ED27B5C95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4786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A2C2-8558-4585-93E7-399C864E0CD0}" type="datetime1">
              <a:rPr lang="hu-HU" smtClean="0"/>
              <a:pPr/>
              <a:t>2023. 11. 05.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78535-AD99-4E7F-93D5-CE333B092AE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29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8535-AD99-4E7F-93D5-CE333B092AE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51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2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1" r:id="rId3"/>
    <p:sldLayoutId id="2147483672" r:id="rId4"/>
    <p:sldLayoutId id="2147483673" r:id="rId5"/>
    <p:sldLayoutId id="2147483678" r:id="rId6"/>
    <p:sldLayoutId id="2147483677" r:id="rId7"/>
    <p:sldLayoutId id="2147483663" r:id="rId8"/>
    <p:sldLayoutId id="2147483676" r:id="rId9"/>
    <p:sldLayoutId id="2147483665" r:id="rId10"/>
    <p:sldLayoutId id="2147483666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kék fal egy adott szám.">
            <a:extLst>
              <a:ext uri="{FF2B5EF4-FFF2-40B4-BE49-F238E27FC236}">
                <a16:creationId xmlns:a16="http://schemas.microsoft.com/office/drawing/2014/main" id="{2953037E-A446-4E94-23DC-D08978FB8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5" r="-2" b="98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tx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 rtlCol="0"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ea typeface="+mj-lt"/>
                <a:cs typeface="+mj-lt"/>
              </a:rPr>
              <a:t>Szimuláció összeállítása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51D49F-7CB2-106E-750E-EE60E611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hu-HU" dirty="0"/>
              <a:t>1.lépés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5F77B-C2CB-4F43-8041-66DCB799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/>
              <a:t>Létrehozzuk a </a:t>
            </a:r>
            <a:r>
              <a:rPr lang="hu-HU" sz="2000">
                <a:ea typeface="+mn-lt"/>
                <a:cs typeface="+mn-lt"/>
              </a:rPr>
              <a:t>projekt_halozat.pkt fájl packet tracerben</a:t>
            </a:r>
          </a:p>
          <a:p>
            <a:r>
              <a:rPr lang="hu-HU" sz="2000">
                <a:ea typeface="+mn-lt"/>
                <a:cs typeface="+mn-lt"/>
              </a:rPr>
              <a:t>File menüpont alatt a new gombbal tudunk létrehozni egy friss fájlt</a:t>
            </a:r>
          </a:p>
        </p:txBody>
      </p:sp>
      <p:pic>
        <p:nvPicPr>
          <p:cNvPr id="4" name="Kép 3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487DA14D-32A1-A159-B348-4AF157EC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909686"/>
            <a:ext cx="4491887" cy="50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7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317AF2-B475-B2AC-1A65-1B4E0FC3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5" y="643467"/>
            <a:ext cx="3964008" cy="1800526"/>
          </a:xfrm>
        </p:spPr>
        <p:txBody>
          <a:bodyPr>
            <a:normAutofit/>
          </a:bodyPr>
          <a:lstStyle/>
          <a:p>
            <a:r>
              <a:rPr lang="hu-HU" dirty="0"/>
              <a:t>2.lépés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8A4E0A-B477-403D-69A4-B0420BE3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3964007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/>
              <a:t>Topológia:</a:t>
            </a:r>
          </a:p>
          <a:p>
            <a:pPr lvl="1"/>
            <a:r>
              <a:rPr lang="hu-HU" sz="2000" dirty="0"/>
              <a:t>Első lépés: Bal alsó sarokban a </a:t>
            </a:r>
            <a:r>
              <a:rPr lang="hu-HU" sz="2000" dirty="0" err="1"/>
              <a:t>network</a:t>
            </a:r>
            <a:r>
              <a:rPr lang="hu-HU" sz="2000" dirty="0"/>
              <a:t> </a:t>
            </a:r>
            <a:r>
              <a:rPr lang="hu-HU" sz="2000" dirty="0" err="1"/>
              <a:t>devices</a:t>
            </a:r>
            <a:r>
              <a:rPr lang="hu-HU" sz="2000" dirty="0"/>
              <a:t> fülön belül találhatóak a routerek</a:t>
            </a:r>
          </a:p>
          <a:p>
            <a:pPr lvl="1"/>
            <a:endParaRPr lang="hu-HU" sz="2000" dirty="0">
              <a:ea typeface="+mn-lt"/>
              <a:cs typeface="+mn-lt"/>
            </a:endParaRPr>
          </a:p>
          <a:p>
            <a:pPr lvl="1"/>
            <a:r>
              <a:rPr lang="hu-HU" sz="2000" dirty="0">
                <a:ea typeface="+mn-lt"/>
                <a:cs typeface="+mn-lt"/>
              </a:rPr>
              <a:t>Második : Kábelezés</a:t>
            </a:r>
          </a:p>
          <a:p>
            <a:pPr lvl="4"/>
            <a:r>
              <a:rPr lang="hu-HU" sz="2000" dirty="0" err="1">
                <a:ea typeface="+mn-lt"/>
                <a:cs typeface="+mn-lt"/>
              </a:rPr>
              <a:t>Connections</a:t>
            </a:r>
            <a:r>
              <a:rPr lang="hu-HU" sz="2000" dirty="0">
                <a:ea typeface="+mn-lt"/>
                <a:cs typeface="+mn-lt"/>
              </a:rPr>
              <a:t> fül alatt találhatóak</a:t>
            </a:r>
          </a:p>
        </p:txBody>
      </p:sp>
      <p:pic>
        <p:nvPicPr>
          <p:cNvPr id="5" name="Kép 4" descr="A képen képernyőkép, Betűtípus, szöveg, Grafikus tervezés látható&#10;&#10;Automatikusan generált leírás">
            <a:extLst>
              <a:ext uri="{FF2B5EF4-FFF2-40B4-BE49-F238E27FC236}">
                <a16:creationId xmlns:a16="http://schemas.microsoft.com/office/drawing/2014/main" id="{D2B8863A-AAE2-34F6-E3C9-7D821B6D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63" y="3377765"/>
            <a:ext cx="3848322" cy="519523"/>
          </a:xfrm>
          <a:prstGeom prst="rect">
            <a:avLst/>
          </a:prstGeom>
        </p:spPr>
      </p:pic>
      <p:pic>
        <p:nvPicPr>
          <p:cNvPr id="4" name="Kép 3" descr="A képen szöveg, Betűtípus, képernyőkép, tervezés látható&#10;&#10;Automatikusan generált leírás">
            <a:extLst>
              <a:ext uri="{FF2B5EF4-FFF2-40B4-BE49-F238E27FC236}">
                <a16:creationId xmlns:a16="http://schemas.microsoft.com/office/drawing/2014/main" id="{93D8096E-604B-3DF6-30D6-680DA85D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63" y="5146746"/>
            <a:ext cx="3848322" cy="5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57BD087-51C3-AB2E-45C7-C6CB3F8B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3422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2.2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15FA43-75D7-154D-D596-8212647C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84878"/>
            <a:ext cx="7315200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cap="all"/>
              <a:t>A network devices fül alatt vannak a switchek,a cloud és a wireless router is</a:t>
            </a:r>
          </a:p>
        </p:txBody>
      </p:sp>
      <p:pic>
        <p:nvPicPr>
          <p:cNvPr id="5" name="Kép 4" descr="A képen képernyőkép, tervezés látható&#10;&#10;Automatikusan generált leírás">
            <a:extLst>
              <a:ext uri="{FF2B5EF4-FFF2-40B4-BE49-F238E27FC236}">
                <a16:creationId xmlns:a16="http://schemas.microsoft.com/office/drawing/2014/main" id="{C0F37440-4EEB-4EE1-DC1A-7A117B4A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34" y="571811"/>
            <a:ext cx="5961432" cy="27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47325B-2FF9-640A-B090-EC02F7D5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3422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2.3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9C56F5-C1D3-293B-DC8E-0B55C80B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84878"/>
            <a:ext cx="7315200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cap="all"/>
              <a:t>Az output devices fül alatt találhatok a printerek,pck,tabletek és telefonok</a:t>
            </a:r>
          </a:p>
        </p:txBody>
      </p:sp>
      <p:pic>
        <p:nvPicPr>
          <p:cNvPr id="5" name="Kép 4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4B6A6302-0DE0-B84F-DDFA-AE97317D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1487092"/>
            <a:ext cx="6153150" cy="8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C36636-F886-5D0E-1B32-390D47B9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3422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Végleges 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A096F0-CF6D-6AF5-E103-C74AECCD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84878"/>
            <a:ext cx="7315200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/>
              <a:t>Így néz ki a végleges topológiánk</a:t>
            </a:r>
          </a:p>
        </p:txBody>
      </p:sp>
      <p:pic>
        <p:nvPicPr>
          <p:cNvPr id="4" name="Kép 3" descr="A képen szöveg, térkép, diagram, sor látható&#10;&#10;Automatikusan generált leírás">
            <a:extLst>
              <a:ext uri="{FF2B5EF4-FFF2-40B4-BE49-F238E27FC236}">
                <a16:creationId xmlns:a16="http://schemas.microsoft.com/office/drawing/2014/main" id="{AA60C658-4D0C-8FB3-3454-32955803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46" y="251959"/>
            <a:ext cx="5866045" cy="34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9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CA8E59-1F02-93CC-47AA-C2FA5090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766377"/>
            <a:ext cx="10515600" cy="1325563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5E6313-DF46-0B3F-3CFC-007573B8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196998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A252F"/>
      </a:dk2>
      <a:lt2>
        <a:srgbClr val="F3F0F0"/>
      </a:lt2>
      <a:accent1>
        <a:srgbClr val="48AEB6"/>
      </a:accent1>
      <a:accent2>
        <a:srgbClr val="3B76B1"/>
      </a:accent2>
      <a:accent3>
        <a:srgbClr val="4D57C3"/>
      </a:accent3>
      <a:accent4>
        <a:srgbClr val="643EB3"/>
      </a:accent4>
      <a:accent5>
        <a:srgbClr val="A54DC3"/>
      </a:accent5>
      <a:accent6>
        <a:srgbClr val="B13B9E"/>
      </a:accent6>
      <a:hlink>
        <a:srgbClr val="BF49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100</Words>
  <Application>Microsoft Office PowerPoint</Application>
  <PresentationFormat>Szélesvásznú</PresentationFormat>
  <Paragraphs>19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BrushVTI</vt:lpstr>
      <vt:lpstr>3</vt:lpstr>
      <vt:lpstr>1.lépés</vt:lpstr>
      <vt:lpstr>2.lépés</vt:lpstr>
      <vt:lpstr>2.2 lépés</vt:lpstr>
      <vt:lpstr>2.3 lépés</vt:lpstr>
      <vt:lpstr>Végleges munka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Halász Noel</cp:lastModifiedBy>
  <cp:revision>93</cp:revision>
  <dcterms:created xsi:type="dcterms:W3CDTF">2023-10-27T10:06:06Z</dcterms:created>
  <dcterms:modified xsi:type="dcterms:W3CDTF">2023-11-05T21:32:27Z</dcterms:modified>
</cp:coreProperties>
</file>