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F0FA2-FC10-43CE-BDDB-7B95C8246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3.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003F818-ECE0-4E17-B2A8-7A969C8EC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Konfigurációs dokumentáció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75686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258E4-B1A4-46E1-B4B5-19D072C8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Lépés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135A353-DFEF-45A0-857D-FF95608EF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076" y="2913747"/>
            <a:ext cx="5819848" cy="344963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21278EA-AB42-4B98-82B9-BA5A8F3240C8}"/>
              </a:ext>
            </a:extLst>
          </p:cNvPr>
          <p:cNvSpPr txBox="1"/>
          <p:nvPr/>
        </p:nvSpPr>
        <p:spPr>
          <a:xfrm>
            <a:off x="2619809" y="1929255"/>
            <a:ext cx="834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Létrehoztunk egy </a:t>
            </a:r>
            <a:r>
              <a:rPr lang="hu-HU" dirty="0" err="1"/>
              <a:t>word</a:t>
            </a:r>
            <a:r>
              <a:rPr lang="hu-HU" dirty="0"/>
              <a:t> fájlt és elkezdtük beleírogatni a parancsokat</a:t>
            </a:r>
          </a:p>
        </p:txBody>
      </p:sp>
    </p:spTree>
    <p:extLst>
      <p:ext uri="{BB962C8B-B14F-4D97-AF65-F5344CB8AC3E}">
        <p14:creationId xmlns:p14="http://schemas.microsoft.com/office/powerpoint/2010/main" val="32223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729CE9-CE13-4344-BA3A-70AEB785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2.lépés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C3A7AAA-E16E-46E0-896A-26BD95740F5A}"/>
              </a:ext>
            </a:extLst>
          </p:cNvPr>
          <p:cNvSpPr txBox="1"/>
          <p:nvPr/>
        </p:nvSpPr>
        <p:spPr>
          <a:xfrm>
            <a:off x="2619809" y="1929255"/>
            <a:ext cx="834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Miután megírtuk az összes eszköznek a beállításait, PDF-ként elmentettük,</a:t>
            </a:r>
          </a:p>
          <a:p>
            <a:r>
              <a:rPr lang="hu-HU" dirty="0"/>
              <a:t>majd a mappában is elmentettük a beállításokat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C5FB37A-2D91-46E6-BD0A-87A45CD4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936" y="2683134"/>
            <a:ext cx="3426127" cy="31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569B49-86CB-47ED-BCE9-848F314A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691803"/>
            <a:ext cx="9291215" cy="1049235"/>
          </a:xfrm>
        </p:spPr>
        <p:txBody>
          <a:bodyPr/>
          <a:lstStyle/>
          <a:p>
            <a:r>
              <a:rPr lang="hu-HU" dirty="0"/>
              <a:t>Köszönjük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DAD1E-2F2D-43EE-8BD0-AA158489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1821938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0</TotalTime>
  <Words>41</Words>
  <Application>Microsoft Office PowerPoint</Application>
  <PresentationFormat>Szélesvásznú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Rockwell</vt:lpstr>
      <vt:lpstr>Galéria</vt:lpstr>
      <vt:lpstr>3.</vt:lpstr>
      <vt:lpstr>1. Lépés</vt:lpstr>
      <vt:lpstr>2.lépés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</dc:title>
  <dc:creator>Noel Halász</dc:creator>
  <cp:lastModifiedBy>Noel Halász</cp:lastModifiedBy>
  <cp:revision>1</cp:revision>
  <dcterms:created xsi:type="dcterms:W3CDTF">2023-10-27T10:17:39Z</dcterms:created>
  <dcterms:modified xsi:type="dcterms:W3CDTF">2023-10-27T10:25:44Z</dcterms:modified>
</cp:coreProperties>
</file>