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FFBD-B14D-4095-B8B8-F42498C1FFA6}" v="72" dt="2023-11-05T20:49:18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el Dávid Gyula" userId="S::abel.david.gyula.2021e@ms.gdszeged.hu::8e916412-6a55-4ecf-b640-db11c5ab0744" providerId="AD" clId="Web-{DC7BFFBD-B14D-4095-B8B8-F42498C1FFA6}"/>
    <pc:docChg chg="addSld modSld">
      <pc:chgData name="Ábel Dávid Gyula" userId="S::abel.david.gyula.2021e@ms.gdszeged.hu::8e916412-6a55-4ecf-b640-db11c5ab0744" providerId="AD" clId="Web-{DC7BFFBD-B14D-4095-B8B8-F42498C1FFA6}" dt="2023-11-05T20:49:18.214" v="63" actId="20577"/>
      <pc:docMkLst>
        <pc:docMk/>
      </pc:docMkLst>
      <pc:sldChg chg="modSp">
        <pc:chgData name="Ábel Dávid Gyula" userId="S::abel.david.gyula.2021e@ms.gdszeged.hu::8e916412-6a55-4ecf-b640-db11c5ab0744" providerId="AD" clId="Web-{DC7BFFBD-B14D-4095-B8B8-F42498C1FFA6}" dt="2023-11-05T20:33:37.486" v="1" actId="20577"/>
        <pc:sldMkLst>
          <pc:docMk/>
          <pc:sldMk cId="4144221" sldId="256"/>
        </pc:sldMkLst>
        <pc:spChg chg="mod">
          <ac:chgData name="Ábel Dávid Gyula" userId="S::abel.david.gyula.2021e@ms.gdszeged.hu::8e916412-6a55-4ecf-b640-db11c5ab0744" providerId="AD" clId="Web-{DC7BFFBD-B14D-4095-B8B8-F42498C1FFA6}" dt="2023-11-05T20:33:37.486" v="1" actId="20577"/>
          <ac:spMkLst>
            <pc:docMk/>
            <pc:sldMk cId="4144221" sldId="256"/>
            <ac:spMk id="2" creationId="{00000000-0000-0000-0000-000000000000}"/>
          </ac:spMkLst>
        </pc:spChg>
      </pc:sldChg>
      <pc:sldChg chg="modSp new">
        <pc:chgData name="Ábel Dávid Gyula" userId="S::abel.david.gyula.2021e@ms.gdszeged.hu::8e916412-6a55-4ecf-b640-db11c5ab0744" providerId="AD" clId="Web-{DC7BFFBD-B14D-4095-B8B8-F42498C1FFA6}" dt="2023-11-05T20:40:52.669" v="24" actId="20577"/>
        <pc:sldMkLst>
          <pc:docMk/>
          <pc:sldMk cId="3767653598" sldId="257"/>
        </pc:sldMkLst>
        <pc:spChg chg="mod">
          <ac:chgData name="Ábel Dávid Gyula" userId="S::abel.david.gyula.2021e@ms.gdszeged.hu::8e916412-6a55-4ecf-b640-db11c5ab0744" providerId="AD" clId="Web-{DC7BFFBD-B14D-4095-B8B8-F42498C1FFA6}" dt="2023-11-05T20:34:38.878" v="6" actId="20577"/>
          <ac:spMkLst>
            <pc:docMk/>
            <pc:sldMk cId="3767653598" sldId="257"/>
            <ac:spMk id="2" creationId="{9635C552-789F-53AA-01C3-F4F11EA2AEA3}"/>
          </ac:spMkLst>
        </pc:spChg>
        <pc:spChg chg="mod">
          <ac:chgData name="Ábel Dávid Gyula" userId="S::abel.david.gyula.2021e@ms.gdszeged.hu::8e916412-6a55-4ecf-b640-db11c5ab0744" providerId="AD" clId="Web-{DC7BFFBD-B14D-4095-B8B8-F42498C1FFA6}" dt="2023-11-05T20:40:52.669" v="24" actId="20577"/>
          <ac:spMkLst>
            <pc:docMk/>
            <pc:sldMk cId="3767653598" sldId="257"/>
            <ac:spMk id="3" creationId="{F5427E7C-216F-E086-2D93-1C54E941E053}"/>
          </ac:spMkLst>
        </pc:spChg>
      </pc:sldChg>
      <pc:sldChg chg="modSp new">
        <pc:chgData name="Ábel Dávid Gyula" userId="S::abel.david.gyula.2021e@ms.gdszeged.hu::8e916412-6a55-4ecf-b640-db11c5ab0744" providerId="AD" clId="Web-{DC7BFFBD-B14D-4095-B8B8-F42498C1FFA6}" dt="2023-11-05T20:49:18.214" v="63" actId="20577"/>
        <pc:sldMkLst>
          <pc:docMk/>
          <pc:sldMk cId="708143090" sldId="258"/>
        </pc:sldMkLst>
        <pc:spChg chg="mod">
          <ac:chgData name="Ábel Dávid Gyula" userId="S::abel.david.gyula.2021e@ms.gdszeged.hu::8e916412-6a55-4ecf-b640-db11c5ab0744" providerId="AD" clId="Web-{DC7BFFBD-B14D-4095-B8B8-F42498C1FFA6}" dt="2023-11-05T20:42:56.079" v="29" actId="20577"/>
          <ac:spMkLst>
            <pc:docMk/>
            <pc:sldMk cId="708143090" sldId="258"/>
            <ac:spMk id="2" creationId="{0F0FAB5B-E8B8-5625-8EF3-38A716DC40F6}"/>
          </ac:spMkLst>
        </pc:spChg>
        <pc:spChg chg="mod">
          <ac:chgData name="Ábel Dávid Gyula" userId="S::abel.david.gyula.2021e@ms.gdszeged.hu::8e916412-6a55-4ecf-b640-db11c5ab0744" providerId="AD" clId="Web-{DC7BFFBD-B14D-4095-B8B8-F42498C1FFA6}" dt="2023-11-05T20:49:18.214" v="63" actId="20577"/>
          <ac:spMkLst>
            <pc:docMk/>
            <pc:sldMk cId="708143090" sldId="258"/>
            <ac:spMk id="3" creationId="{15E7C135-3559-AAF0-D9C4-9947C8CF74E3}"/>
          </ac:spMkLst>
        </pc:spChg>
      </pc:sldChg>
      <pc:sldChg chg="modSp new">
        <pc:chgData name="Ábel Dávid Gyula" userId="S::abel.david.gyula.2021e@ms.gdszeged.hu::8e916412-6a55-4ecf-b640-db11c5ab0744" providerId="AD" clId="Web-{DC7BFFBD-B14D-4095-B8B8-F42498C1FFA6}" dt="2023-11-05T20:47:55.821" v="54" actId="20577"/>
        <pc:sldMkLst>
          <pc:docMk/>
          <pc:sldMk cId="2431661531" sldId="259"/>
        </pc:sldMkLst>
        <pc:spChg chg="mod">
          <ac:chgData name="Ábel Dávid Gyula" userId="S::abel.david.gyula.2021e@ms.gdszeged.hu::8e916412-6a55-4ecf-b640-db11c5ab0744" providerId="AD" clId="Web-{DC7BFFBD-B14D-4095-B8B8-F42498C1FFA6}" dt="2023-11-05T20:43:44.845" v="34" actId="20577"/>
          <ac:spMkLst>
            <pc:docMk/>
            <pc:sldMk cId="2431661531" sldId="259"/>
            <ac:spMk id="2" creationId="{B775E669-1569-6A7E-7174-CF8F6D0ECC18}"/>
          </ac:spMkLst>
        </pc:spChg>
        <pc:spChg chg="mod">
          <ac:chgData name="Ábel Dávid Gyula" userId="S::abel.david.gyula.2021e@ms.gdszeged.hu::8e916412-6a55-4ecf-b640-db11c5ab0744" providerId="AD" clId="Web-{DC7BFFBD-B14D-4095-B8B8-F42498C1FFA6}" dt="2023-11-05T20:47:55.821" v="54" actId="20577"/>
          <ac:spMkLst>
            <pc:docMk/>
            <pc:sldMk cId="2431661531" sldId="259"/>
            <ac:spMk id="3" creationId="{1A85E585-F3B7-1D17-2150-855247CB9028}"/>
          </ac:spMkLst>
        </pc:spChg>
      </pc:sldChg>
      <pc:sldChg chg="modSp new">
        <pc:chgData name="Ábel Dávid Gyula" userId="S::abel.david.gyula.2021e@ms.gdszeged.hu::8e916412-6a55-4ecf-b640-db11c5ab0744" providerId="AD" clId="Web-{DC7BFFBD-B14D-4095-B8B8-F42498C1FFA6}" dt="2023-11-05T20:45:30.958" v="46" actId="20577"/>
        <pc:sldMkLst>
          <pc:docMk/>
          <pc:sldMk cId="1614601986" sldId="260"/>
        </pc:sldMkLst>
        <pc:spChg chg="mod">
          <ac:chgData name="Ábel Dávid Gyula" userId="S::abel.david.gyula.2021e@ms.gdszeged.hu::8e916412-6a55-4ecf-b640-db11c5ab0744" providerId="AD" clId="Web-{DC7BFFBD-B14D-4095-B8B8-F42498C1FFA6}" dt="2023-11-05T20:44:06.830" v="41" actId="20577"/>
          <ac:spMkLst>
            <pc:docMk/>
            <pc:sldMk cId="1614601986" sldId="260"/>
            <ac:spMk id="2" creationId="{95D4466B-5C62-9C2C-6EEA-D6519882155C}"/>
          </ac:spMkLst>
        </pc:spChg>
        <pc:spChg chg="mod">
          <ac:chgData name="Ábel Dávid Gyula" userId="S::abel.david.gyula.2021e@ms.gdszeged.hu::8e916412-6a55-4ecf-b640-db11c5ab0744" providerId="AD" clId="Web-{DC7BFFBD-B14D-4095-B8B8-F42498C1FFA6}" dt="2023-11-05T20:45:30.958" v="46" actId="20577"/>
          <ac:spMkLst>
            <pc:docMk/>
            <pc:sldMk cId="1614601986" sldId="260"/>
            <ac:spMk id="3" creationId="{93713AA8-F3BE-61DF-490F-4B750D2F0C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A816873-3F4D-477E-9D14-2A2855E5E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4CDB1D-170C-4C01-AEC8-CED0E0D201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425-183F-44F8-9011-67410BCB4714}" type="datetime1">
              <a:rPr lang="hu-HU" smtClean="0"/>
              <a:t>2023. 11. 05.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7B6BA1-D884-434B-BA53-D70D2CCB4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C2A3A1-1C53-45DA-90A0-7EA86EE20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AD36-9C7F-4535-A028-06C69CBB5F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65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7A9A-DE66-4745-AC5D-49C1E758DAF1}" type="datetime1">
              <a:rPr lang="hu-HU" smtClean="0"/>
              <a:pPr/>
              <a:t>2023. 11. 05.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C57E8-7FBE-4289-B3A2-66A26BE63AB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5462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57E8-7FBE-4289-B3A2-66A26BE63AB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42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49D51-4185-4D61-91F8-29001C46AA8A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F0589-F4CA-4395-909E-13D0F2C62B8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486A-7BEA-4694-8729-D754AC6A90E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Kép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églalap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AF63E-2C3E-4B8E-9CB6-66CA405C09CC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6" name="Szövegdoboz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72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Kép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églalap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7C639-929E-4864-BC53-1281DC24A33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Kép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églalap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66817-B40C-4E2E-BDB8-44C2A694D4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5E749-7981-48DD-969F-69FF9B63F24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F2514-EE3F-45C5-99C0-3C9FBDA79DA8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C04A8BD1-EA59-479A-9DD8-3B6BCC97306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Kép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églalap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3CC19-DD08-4157-8313-9477AA2E0501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Kép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69EEF-7426-417D-97F7-36F6D1B185B5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1168C-5FAD-441C-85FE-5ACB5433267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Kép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FACFB-0510-40E4-8BF8-E4E29591B57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Kép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38906-BC6A-425A-A870-165118E9E902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30904-6DA5-4C3D-9731-A7AE33F416EF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1D5EF-9EC6-408F-8E76-EB00A9AA5019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Kép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8706D-91A8-4DC4-8E83-71BF405245F7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EE4DB9-17CC-4629-A21E-BE8152C1C1FD}" type="datetime1">
              <a:rPr lang="hu-HU" noProof="0" smtClean="0"/>
              <a:t>2023. 11. 05.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sz="5000">
                <a:ea typeface="+mj-lt"/>
                <a:cs typeface="+mj-lt"/>
              </a:rPr>
              <a:t>5. </a:t>
            </a:r>
            <a:r>
              <a:rPr lang="hu-HU" sz="5000" dirty="0">
                <a:ea typeface="+mj-lt"/>
                <a:cs typeface="+mj-lt"/>
              </a:rPr>
              <a:t>Budapest-net hálózat konfigurálása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5C552-789F-53AA-01C3-F4F11EA2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427E7C-216F-E086-2D93-1C54E9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Az SW-BP kapcsolón be állítottuk privilegizált EXEC módot védő titkosított jelszót PROJEKT22-re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676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FAB5B-E8B8-5625-8EF3-38A716DC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E7C135-3559-AAF0-D9C4-9947C8CF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Az SW-BP kapcsolón fel vettünk felhasználónevet ADMIN1 t néven, és hozzátartozó jelszót, ami GDszeged22 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81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75E669-1569-6A7E-7174-CF8F6D0E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85E585-F3B7-1D17-2150-855247CB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Beállítottunk a R_BP forgalomirányító kimenő interfészeinek IP-címeit az IP cím táblázatnak és a topológiai ábrának megfelelően, majd bekapcsoltuk őket! Állítson be statikus forgalomirányítást, hogy az összes hálózat elérhető legyen.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66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4466B-5C62-9C2C-6EEA-D6519882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13AA8-F3BE-61DF-490F-4B750D2F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Beállítottunk a SW_BP forgalomirányítón bejelentkezési üzenetet „</a:t>
            </a:r>
            <a:r>
              <a:rPr lang="hu-HU" dirty="0" err="1">
                <a:ea typeface="+mn-lt"/>
                <a:cs typeface="+mn-lt"/>
              </a:rPr>
              <a:t>Magan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terulet</a:t>
            </a:r>
            <a:r>
              <a:rPr lang="hu-HU" dirty="0">
                <a:ea typeface="+mn-lt"/>
                <a:cs typeface="+mn-lt"/>
              </a:rPr>
              <a:t>” szöveggel!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4601986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96</Words>
  <Application>Microsoft Office PowerPoint</Application>
  <PresentationFormat>Szélesvásznú</PresentationFormat>
  <Paragraphs>10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TM04033917[[fn=Berlin]]_novariants</vt:lpstr>
      <vt:lpstr>5. Budapest-net hálózat konfigurálása</vt:lpstr>
      <vt:lpstr>1.lépés</vt:lpstr>
      <vt:lpstr>2.lépés</vt:lpstr>
      <vt:lpstr>3.lépés</vt:lpstr>
      <vt:lpstr>4.lépés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Halász Noel</cp:lastModifiedBy>
  <cp:revision>29</cp:revision>
  <dcterms:created xsi:type="dcterms:W3CDTF">2023-11-05T20:33:10Z</dcterms:created>
  <dcterms:modified xsi:type="dcterms:W3CDTF">2023-11-05T21:30:37Z</dcterms:modified>
</cp:coreProperties>
</file>