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B8306-C475-45B3-85F9-1A481111F003}" v="90" dt="2023-11-05T20:58:0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bel Dávid Gyula" userId="S::abel.david.gyula.2021e@ms.gdszeged.hu::8e916412-6a55-4ecf-b640-db11c5ab0744" providerId="AD" clId="Web-{D03B8306-C475-45B3-85F9-1A481111F003}"/>
    <pc:docChg chg="addSld delSld modSld">
      <pc:chgData name="Ábel Dávid Gyula" userId="S::abel.david.gyula.2021e@ms.gdszeged.hu::8e916412-6a55-4ecf-b640-db11c5ab0744" providerId="AD" clId="Web-{D03B8306-C475-45B3-85F9-1A481111F003}" dt="2023-11-05T20:58:05.825" v="86" actId="20577"/>
      <pc:docMkLst>
        <pc:docMk/>
      </pc:docMkLst>
      <pc:sldChg chg="modSp">
        <pc:chgData name="Ábel Dávid Gyula" userId="S::abel.david.gyula.2021e@ms.gdszeged.hu::8e916412-6a55-4ecf-b640-db11c5ab0744" providerId="AD" clId="Web-{D03B8306-C475-45B3-85F9-1A481111F003}" dt="2023-11-05T20:49:24.561" v="3" actId="20577"/>
        <pc:sldMkLst>
          <pc:docMk/>
          <pc:sldMk cId="4144221" sldId="256"/>
        </pc:sldMkLst>
        <pc:spChg chg="mod">
          <ac:chgData name="Ábel Dávid Gyula" userId="S::abel.david.gyula.2021e@ms.gdszeged.hu::8e916412-6a55-4ecf-b640-db11c5ab0744" providerId="AD" clId="Web-{D03B8306-C475-45B3-85F9-1A481111F003}" dt="2023-11-05T20:49:24.561" v="3" actId="20577"/>
          <ac:spMkLst>
            <pc:docMk/>
            <pc:sldMk cId="4144221" sldId="256"/>
            <ac:spMk id="2" creationId="{00000000-0000-0000-0000-000000000000}"/>
          </ac:spMkLst>
        </pc:spChg>
      </pc:sldChg>
      <pc:sldChg chg="addSp modSp new">
        <pc:chgData name="Ábel Dávid Gyula" userId="S::abel.david.gyula.2021e@ms.gdszeged.hu::8e916412-6a55-4ecf-b640-db11c5ab0744" providerId="AD" clId="Web-{D03B8306-C475-45B3-85F9-1A481111F003}" dt="2023-11-05T20:57:42.010" v="75"/>
        <pc:sldMkLst>
          <pc:docMk/>
          <pc:sldMk cId="2079515082" sldId="257"/>
        </pc:sldMkLst>
        <pc:spChg chg="mod">
          <ac:chgData name="Ábel Dávid Gyula" userId="S::abel.david.gyula.2021e@ms.gdszeged.hu::8e916412-6a55-4ecf-b640-db11c5ab0744" providerId="AD" clId="Web-{D03B8306-C475-45B3-85F9-1A481111F003}" dt="2023-11-05T20:57:42.010" v="75"/>
          <ac:spMkLst>
            <pc:docMk/>
            <pc:sldMk cId="2079515082" sldId="257"/>
            <ac:spMk id="2" creationId="{7EBD1D56-B239-D8DB-A74B-9D514E865611}"/>
          </ac:spMkLst>
        </pc:spChg>
        <pc:spChg chg="mod">
          <ac:chgData name="Ábel Dávid Gyula" userId="S::abel.david.gyula.2021e@ms.gdszeged.hu::8e916412-6a55-4ecf-b640-db11c5ab0744" providerId="AD" clId="Web-{D03B8306-C475-45B3-85F9-1A481111F003}" dt="2023-11-05T20:57:42.010" v="75"/>
          <ac:spMkLst>
            <pc:docMk/>
            <pc:sldMk cId="2079515082" sldId="257"/>
            <ac:spMk id="3" creationId="{668A2E46-58AF-8AE3-717C-D7C62A915339}"/>
          </ac:spMkLst>
        </pc:spChg>
        <pc:spChg chg="add">
          <ac:chgData name="Ábel Dávid Gyula" userId="S::abel.david.gyula.2021e@ms.gdszeged.hu::8e916412-6a55-4ecf-b640-db11c5ab0744" providerId="AD" clId="Web-{D03B8306-C475-45B3-85F9-1A481111F003}" dt="2023-11-05T20:57:42.010" v="75"/>
          <ac:spMkLst>
            <pc:docMk/>
            <pc:sldMk cId="2079515082" sldId="257"/>
            <ac:spMk id="9" creationId="{9EA38837-AB45-2870-7A6F-BBF45211964E}"/>
          </ac:spMkLst>
        </pc:spChg>
        <pc:spChg chg="add">
          <ac:chgData name="Ábel Dávid Gyula" userId="S::abel.david.gyula.2021e@ms.gdszeged.hu::8e916412-6a55-4ecf-b640-db11c5ab0744" providerId="AD" clId="Web-{D03B8306-C475-45B3-85F9-1A481111F003}" dt="2023-11-05T20:57:42.010" v="75"/>
          <ac:spMkLst>
            <pc:docMk/>
            <pc:sldMk cId="2079515082" sldId="257"/>
            <ac:spMk id="11" creationId="{915DBAFB-402D-38CB-4754-AB1129FABC8F}"/>
          </ac:spMkLst>
        </pc:spChg>
        <pc:spChg chg="add">
          <ac:chgData name="Ábel Dávid Gyula" userId="S::abel.david.gyula.2021e@ms.gdszeged.hu::8e916412-6a55-4ecf-b640-db11c5ab0744" providerId="AD" clId="Web-{D03B8306-C475-45B3-85F9-1A481111F003}" dt="2023-11-05T20:57:42.010" v="75"/>
          <ac:spMkLst>
            <pc:docMk/>
            <pc:sldMk cId="2079515082" sldId="257"/>
            <ac:spMk id="13" creationId="{B9B96C23-B755-4A3D-FD85-F586D74BA818}"/>
          </ac:spMkLst>
        </pc:spChg>
        <pc:picChg chg="add">
          <ac:chgData name="Ábel Dávid Gyula" userId="S::abel.david.gyula.2021e@ms.gdszeged.hu::8e916412-6a55-4ecf-b640-db11c5ab0744" providerId="AD" clId="Web-{D03B8306-C475-45B3-85F9-1A481111F003}" dt="2023-11-05T20:57:42.010" v="75"/>
          <ac:picMkLst>
            <pc:docMk/>
            <pc:sldMk cId="2079515082" sldId="257"/>
            <ac:picMk id="5" creationId="{8BB07246-33C1-5533-C06B-F64729CD33FD}"/>
          </ac:picMkLst>
        </pc:picChg>
      </pc:sldChg>
      <pc:sldChg chg="addSp modSp new">
        <pc:chgData name="Ábel Dávid Gyula" userId="S::abel.david.gyula.2021e@ms.gdszeged.hu::8e916412-6a55-4ecf-b640-db11c5ab0744" providerId="AD" clId="Web-{D03B8306-C475-45B3-85F9-1A481111F003}" dt="2023-11-05T20:57:45.386" v="76"/>
        <pc:sldMkLst>
          <pc:docMk/>
          <pc:sldMk cId="2828754416" sldId="258"/>
        </pc:sldMkLst>
        <pc:spChg chg="mod">
          <ac:chgData name="Ábel Dávid Gyula" userId="S::abel.david.gyula.2021e@ms.gdszeged.hu::8e916412-6a55-4ecf-b640-db11c5ab0744" providerId="AD" clId="Web-{D03B8306-C475-45B3-85F9-1A481111F003}" dt="2023-11-05T20:57:45.386" v="76"/>
          <ac:spMkLst>
            <pc:docMk/>
            <pc:sldMk cId="2828754416" sldId="258"/>
            <ac:spMk id="2" creationId="{A96C8BE0-F690-6075-A1E8-AAF4AD386644}"/>
          </ac:spMkLst>
        </pc:spChg>
        <pc:spChg chg="mod">
          <ac:chgData name="Ábel Dávid Gyula" userId="S::abel.david.gyula.2021e@ms.gdszeged.hu::8e916412-6a55-4ecf-b640-db11c5ab0744" providerId="AD" clId="Web-{D03B8306-C475-45B3-85F9-1A481111F003}" dt="2023-11-05T20:57:45.386" v="76"/>
          <ac:spMkLst>
            <pc:docMk/>
            <pc:sldMk cId="2828754416" sldId="258"/>
            <ac:spMk id="3" creationId="{786DD296-2DB8-C5B4-6058-6DAF9FB62762}"/>
          </ac:spMkLst>
        </pc:spChg>
        <pc:spChg chg="add">
          <ac:chgData name="Ábel Dávid Gyula" userId="S::abel.david.gyula.2021e@ms.gdszeged.hu::8e916412-6a55-4ecf-b640-db11c5ab0744" providerId="AD" clId="Web-{D03B8306-C475-45B3-85F9-1A481111F003}" dt="2023-11-05T20:57:45.386" v="76"/>
          <ac:spMkLst>
            <pc:docMk/>
            <pc:sldMk cId="2828754416" sldId="258"/>
            <ac:spMk id="9" creationId="{95E1557E-773A-7E1F-7F16-B7F4C3CAD7E8}"/>
          </ac:spMkLst>
        </pc:spChg>
        <pc:spChg chg="add">
          <ac:chgData name="Ábel Dávid Gyula" userId="S::abel.david.gyula.2021e@ms.gdszeged.hu::8e916412-6a55-4ecf-b640-db11c5ab0744" providerId="AD" clId="Web-{D03B8306-C475-45B3-85F9-1A481111F003}" dt="2023-11-05T20:57:45.386" v="76"/>
          <ac:spMkLst>
            <pc:docMk/>
            <pc:sldMk cId="2828754416" sldId="258"/>
            <ac:spMk id="11" creationId="{8E62E10E-659E-925B-219D-F3737EC72E1C}"/>
          </ac:spMkLst>
        </pc:spChg>
        <pc:spChg chg="add">
          <ac:chgData name="Ábel Dávid Gyula" userId="S::abel.david.gyula.2021e@ms.gdszeged.hu::8e916412-6a55-4ecf-b640-db11c5ab0744" providerId="AD" clId="Web-{D03B8306-C475-45B3-85F9-1A481111F003}" dt="2023-11-05T20:57:45.386" v="76"/>
          <ac:spMkLst>
            <pc:docMk/>
            <pc:sldMk cId="2828754416" sldId="258"/>
            <ac:spMk id="13" creationId="{CEB09A34-B7B1-4A4E-94E4-121CA6419CC9}"/>
          </ac:spMkLst>
        </pc:spChg>
        <pc:picChg chg="add">
          <ac:chgData name="Ábel Dávid Gyula" userId="S::abel.david.gyula.2021e@ms.gdszeged.hu::8e916412-6a55-4ecf-b640-db11c5ab0744" providerId="AD" clId="Web-{D03B8306-C475-45B3-85F9-1A481111F003}" dt="2023-11-05T20:57:45.386" v="76"/>
          <ac:picMkLst>
            <pc:docMk/>
            <pc:sldMk cId="2828754416" sldId="258"/>
            <ac:picMk id="5" creationId="{53BA79CE-EEE3-8982-A5FB-A2D1570150BD}"/>
          </ac:picMkLst>
        </pc:picChg>
      </pc:sldChg>
      <pc:sldChg chg="addSp modSp new">
        <pc:chgData name="Ábel Dávid Gyula" userId="S::abel.david.gyula.2021e@ms.gdszeged.hu::8e916412-6a55-4ecf-b640-db11c5ab0744" providerId="AD" clId="Web-{D03B8306-C475-45B3-85F9-1A481111F003}" dt="2023-11-05T20:58:05.825" v="86" actId="20577"/>
        <pc:sldMkLst>
          <pc:docMk/>
          <pc:sldMk cId="3404848572" sldId="259"/>
        </pc:sldMkLst>
        <pc:spChg chg="mod">
          <ac:chgData name="Ábel Dávid Gyula" userId="S::abel.david.gyula.2021e@ms.gdszeged.hu::8e916412-6a55-4ecf-b640-db11c5ab0744" providerId="AD" clId="Web-{D03B8306-C475-45B3-85F9-1A481111F003}" dt="2023-11-05T20:57:48.730" v="77"/>
          <ac:spMkLst>
            <pc:docMk/>
            <pc:sldMk cId="3404848572" sldId="259"/>
            <ac:spMk id="2" creationId="{33AE42DE-0FF0-6D76-6D42-AB7AD25A4F4B}"/>
          </ac:spMkLst>
        </pc:spChg>
        <pc:spChg chg="mod">
          <ac:chgData name="Ábel Dávid Gyula" userId="S::abel.david.gyula.2021e@ms.gdszeged.hu::8e916412-6a55-4ecf-b640-db11c5ab0744" providerId="AD" clId="Web-{D03B8306-C475-45B3-85F9-1A481111F003}" dt="2023-11-05T20:58:05.825" v="86" actId="20577"/>
          <ac:spMkLst>
            <pc:docMk/>
            <pc:sldMk cId="3404848572" sldId="259"/>
            <ac:spMk id="3" creationId="{7D7240D0-8170-8885-98AB-54BD5D3D582F}"/>
          </ac:spMkLst>
        </pc:spChg>
        <pc:spChg chg="add">
          <ac:chgData name="Ábel Dávid Gyula" userId="S::abel.david.gyula.2021e@ms.gdszeged.hu::8e916412-6a55-4ecf-b640-db11c5ab0744" providerId="AD" clId="Web-{D03B8306-C475-45B3-85F9-1A481111F003}" dt="2023-11-05T20:57:48.730" v="77"/>
          <ac:spMkLst>
            <pc:docMk/>
            <pc:sldMk cId="3404848572" sldId="259"/>
            <ac:spMk id="9" creationId="{B91D39EA-45F4-1EF6-ED9D-513134CC16DC}"/>
          </ac:spMkLst>
        </pc:spChg>
        <pc:spChg chg="add">
          <ac:chgData name="Ábel Dávid Gyula" userId="S::abel.david.gyula.2021e@ms.gdszeged.hu::8e916412-6a55-4ecf-b640-db11c5ab0744" providerId="AD" clId="Web-{D03B8306-C475-45B3-85F9-1A481111F003}" dt="2023-11-05T20:57:48.730" v="77"/>
          <ac:spMkLst>
            <pc:docMk/>
            <pc:sldMk cId="3404848572" sldId="259"/>
            <ac:spMk id="11" creationId="{6EF6A9CB-A2F4-BDBC-520F-776F57498BE8}"/>
          </ac:spMkLst>
        </pc:spChg>
        <pc:spChg chg="add">
          <ac:chgData name="Ábel Dávid Gyula" userId="S::abel.david.gyula.2021e@ms.gdszeged.hu::8e916412-6a55-4ecf-b640-db11c5ab0744" providerId="AD" clId="Web-{D03B8306-C475-45B3-85F9-1A481111F003}" dt="2023-11-05T20:57:48.730" v="77"/>
          <ac:spMkLst>
            <pc:docMk/>
            <pc:sldMk cId="3404848572" sldId="259"/>
            <ac:spMk id="13" creationId="{0BF4F2D5-52B2-B10C-9830-1249E8C13DB2}"/>
          </ac:spMkLst>
        </pc:spChg>
        <pc:picChg chg="add">
          <ac:chgData name="Ábel Dávid Gyula" userId="S::abel.david.gyula.2021e@ms.gdszeged.hu::8e916412-6a55-4ecf-b640-db11c5ab0744" providerId="AD" clId="Web-{D03B8306-C475-45B3-85F9-1A481111F003}" dt="2023-11-05T20:57:48.730" v="77"/>
          <ac:picMkLst>
            <pc:docMk/>
            <pc:sldMk cId="3404848572" sldId="259"/>
            <ac:picMk id="5" creationId="{D45E27E4-60D0-3D2F-7D9C-D2D55BBFB9CC}"/>
          </ac:picMkLst>
        </pc:picChg>
      </pc:sldChg>
      <pc:sldChg chg="new del">
        <pc:chgData name="Ábel Dávid Gyula" userId="S::abel.david.gyula.2021e@ms.gdszeged.hu::8e916412-6a55-4ecf-b640-db11c5ab0744" providerId="AD" clId="Web-{D03B8306-C475-45B3-85F9-1A481111F003}" dt="2023-11-05T20:55:05.955" v="14"/>
        <pc:sldMkLst>
          <pc:docMk/>
          <pc:sldMk cId="4189536379" sldId="2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AA816873-3F4D-477E-9D14-2A2855E5E9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E4CDB1D-170C-4C01-AEC8-CED0E0D201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425-183F-44F8-9011-67410BCB4714}" type="datetime1">
              <a:rPr lang="hu-HU" smtClean="0"/>
              <a:t>2023. 11. 05.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C7B6BA1-D884-434B-BA53-D70D2CCB47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3C2A3A1-1C53-45DA-90A0-7EA86EE20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CAD36-9C7F-4535-A028-06C69CBB5F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651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27A9A-DE66-4745-AC5D-49C1E758DAF1}" type="datetime1">
              <a:rPr lang="hu-HU" smtClean="0"/>
              <a:pPr/>
              <a:t>2023. 11. 05.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C57E8-7FBE-4289-B3A2-66A26BE63AB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5462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C57E8-7FBE-4289-B3A2-66A26BE63AB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42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C57E8-7FBE-4289-B3A2-66A26BE63AB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29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Kép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49D51-4185-4D61-91F8-29001C46AA8A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F0589-F4CA-4395-909E-13D0F2C62B85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D486A-7BEA-4694-8729-D754AC6A90EC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Kép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églalap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AF63E-2C3E-4B8E-9CB6-66CA405C09CC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16" name="Szövegdoboz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72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Kép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églalap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87C639-929E-4864-BC53-1281DC24A33D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Kép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églalap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A66817-B40C-4E2E-BDB8-44C2A694D402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Kép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Téglalap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églalap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5E749-7981-48DD-969F-69FF9B63F249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Kép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F2514-EE3F-45C5-99C0-3C9FBDA79DA8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églalap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C04A8BD1-EA59-479A-9DD8-3B6BCC973061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Kép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Téglalap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églalap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3CC19-DD08-4157-8313-9477AA2E0501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Kép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69EEF-7426-417D-97F7-36F6D1B185B5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1168C-5FAD-441C-85FE-5ACB54332677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Kép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FACFB-0510-40E4-8BF8-E4E29591B579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Kép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églalap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38906-BC6A-425A-A870-165118E9E902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30904-6DA5-4C3D-9731-A7AE33F416EF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1D5EF-9EC6-408F-8E76-EB00A9AA5019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B8706D-91A8-4DC4-8E83-71BF405245F7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EE4DB9-17CC-4629-A21E-BE8152C1C1FD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sz="5000">
                <a:ea typeface="+mj-lt"/>
                <a:cs typeface="+mj-lt"/>
              </a:rPr>
              <a:t>7. </a:t>
            </a:r>
            <a:r>
              <a:rPr lang="hu-HU" sz="5000" dirty="0">
                <a:ea typeface="+mj-lt"/>
                <a:cs typeface="+mj-lt"/>
              </a:rPr>
              <a:t>Kecskemét-net hálózat konfigurálása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vatagi homokdűne hullámos mintázata">
            <a:extLst>
              <a:ext uri="{FF2B5EF4-FFF2-40B4-BE49-F238E27FC236}">
                <a16:creationId xmlns:a16="http://schemas.microsoft.com/office/drawing/2014/main" id="{8BB07246-33C1-5533-C06B-F64729CD3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80" b="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EBD1D56-B239-D8DB-A74B-9D514E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hu-HU" sz="3200"/>
              <a:t>1.lépés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8A2E46-58AF-8AE3-717C-D7C62A91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600"/>
              <a:t>Az SW-kecskemet kapcsolón beállítottunk privilegizált EXEC módot védő titkosított jelszót, ami PROJEKT22.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A38837-AB45-2870-7A6F-BBF45211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42321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Sample Footer Text Element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15DBAFB-402D-38CB-4754-AB1129FA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5936188"/>
            <a:ext cx="252630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C6A528F-AA73-F245-8B3F-70604FD152C4}" type="datetime1">
              <a:rPr kumimoji="0" lang="x-none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2023. 11. 05.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9B96C23-B755-4A3D-FD85-F586D74B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5936189"/>
            <a:ext cx="914400" cy="36512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Trebuchet MS" panose="020B0603020202020204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lang="en-US" sz="1050" dirty="0"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951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obbra mutató nyíl">
            <a:extLst>
              <a:ext uri="{FF2B5EF4-FFF2-40B4-BE49-F238E27FC236}">
                <a16:creationId xmlns:a16="http://schemas.microsoft.com/office/drawing/2014/main" id="{53BA79CE-EEE3-8982-A5FB-A2D15701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59" b="-5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96C8BE0-F690-6075-A1E8-AAF4AD38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hu-HU" sz="3200"/>
              <a:t>2.lépés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6DD296-2DB8-C5B4-6058-6DAF9FB6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600"/>
              <a:t>Az SW-kecskemet kapcsolón fel vettünk felhasználónevet ADMIN1 t néven, és hozzátartozó jelszót, ami GDszeged22.Élertük hogy ez a felhasználó távolról csak ezek megadásával SSH protokollon keresztül tudjon csatlakozni!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E1557E-773A-7E1F-7F16-B7F4C3CA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42321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Sample Footer Text Element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E62E10E-659E-925B-219D-F3737EC7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5936188"/>
            <a:ext cx="252630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C6A528F-AA73-F245-8B3F-70604FD152C4}" type="datetime1">
              <a:rPr kumimoji="0" lang="x-none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2023. 11. 05.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B09A34-B7B1-4A4E-94E4-121CA641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5936189"/>
            <a:ext cx="914400" cy="36512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Trebuchet MS" panose="020B0603020202020204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lang="en-US" sz="1050" dirty="0"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875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zervertermi panelek világító LED-ekkel">
            <a:extLst>
              <a:ext uri="{FF2B5EF4-FFF2-40B4-BE49-F238E27FC236}">
                <a16:creationId xmlns:a16="http://schemas.microsoft.com/office/drawing/2014/main" id="{D45E27E4-60D0-3D2F-7D9C-D2D55BBFB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6" r="20144" b="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3AE42DE-0FF0-6D76-6D42-AB7AD25A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hu-HU" sz="3200"/>
              <a:t>3.lépés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7240D0-8170-8885-98AB-54BD5D3D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600" dirty="0"/>
              <a:t>Beállítottunk a R-KECSKEMET forgalomirányító kimenő interfészeinek IP-címeit az IP cím táblázatnak és a topológiai ábrának megfelelően, majd bekapcsoltuk őket!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91D39EA-45F4-1EF6-ED9D-513134CC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42321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Sample Footer Text Element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EF6A9CB-A2F4-BDBC-520F-776F5749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5936188"/>
            <a:ext cx="252630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C6A528F-AA73-F245-8B3F-70604FD152C4}" type="datetime1">
              <a:rPr kumimoji="0" lang="x-none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2023. 11. 05.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BF4F2D5-52B2-B10C-9830-1249E8C1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5936189"/>
            <a:ext cx="914400" cy="36512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Trebuchet MS" panose="020B0603020202020204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050" dirty="0"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0484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463961"/>
            <a:ext cx="8144134" cy="1373070"/>
          </a:xfrm>
        </p:spPr>
        <p:txBody>
          <a:bodyPr rtlCol="0"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944978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105</Words>
  <Application>Microsoft Office PowerPoint</Application>
  <PresentationFormat>Szélesvásznú</PresentationFormat>
  <Paragraphs>19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TM04033917[[fn=Berlin]]_novariants</vt:lpstr>
      <vt:lpstr>7. Kecskemét-net hálózat konfigurálása</vt:lpstr>
      <vt:lpstr>1.lépés</vt:lpstr>
      <vt:lpstr>2.lépés</vt:lpstr>
      <vt:lpstr>3.lépés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Halász Noel</cp:lastModifiedBy>
  <cp:revision>33</cp:revision>
  <dcterms:created xsi:type="dcterms:W3CDTF">2023-11-05T20:38:37Z</dcterms:created>
  <dcterms:modified xsi:type="dcterms:W3CDTF">2023-11-05T21:33:34Z</dcterms:modified>
</cp:coreProperties>
</file>