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C95F0-E5C5-C044-A799-84E5D6BD0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hu-HU"/>
              <a:t>. </a:t>
            </a:r>
            <a:r>
              <a:rPr lang="hu-HU" dirty="0"/>
              <a:t>Szeged-net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1B9A30-205F-5FC3-1998-573D33EB2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2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B6AD1-B7BE-AB84-9589-5E269C9C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4FF6D5-3217-A570-E4DE-475C6BED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Konfiguráltuk a kiszámított IP címek alapján statikusan a hálózat eszközeit. A hálózatban minden eszköz DNS kiszolgálóként a Google hálózat DNS szerverének 8.8.8.8 -</a:t>
            </a:r>
            <a:r>
              <a:rPr lang="hu-HU" dirty="0" err="1"/>
              <a:t>as</a:t>
            </a:r>
            <a:r>
              <a:rPr lang="hu-HU" dirty="0"/>
              <a:t> IP címét adtuk meg. A TFTP szerver az alhálózatban a második, az alapértelmezett átjáró az első, az SW Szeged kapcsoló pedig az utolsó kiosztható IP címet kapta meg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F5DFD07-27D3-0AF3-248F-92E0D655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3" y="4063856"/>
            <a:ext cx="2762392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4B177B-7CFC-9A16-E6E2-0EF1FB5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2AAFA3-6CC3-6E45-F93F-F1936055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TFTP szerver az alhálózatban a második, az alapértelmezett átjáró az első, az SW Szeged kapcsoló pedig az utolsó kiosztható IP címet kapta meg. Az SW-Szeged kapcsolón állítson be privilegizált EXEC módot védő jelszót, ami PROJEKT22 legyen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465DFF-E008-BEC2-0D00-192AD4EE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4046836"/>
            <a:ext cx="6156960" cy="23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A531B-C636-41EF-BE29-7FA38D3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35F6A4-1FB9-EE1B-78FF-B05EEB3F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SW-Szeged kapcsolón teszteltük a telnet kapcsolódást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A79DD7-2577-6ECC-E385-D8DF7706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9" y="3429000"/>
            <a:ext cx="5120642" cy="29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EE6A4B-6976-76FE-9FA6-218A4AB3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9EC0AD-BD4B-B0C0-A745-EE125F8B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Beállítottuk az R-SZEGED forgalomirányító kimenő interfészeinek IP-címeit az IP cím táblázatnak és a topológiai ábrának megfelelően, majd bekapcsoltuk őket Állítson be statikus forgalomirányítást a kimenő interfészeket figyelembevéve, hogy az összes hálózat elérhető legyen</a:t>
            </a:r>
          </a:p>
        </p:txBody>
      </p:sp>
    </p:spTree>
    <p:extLst>
      <p:ext uri="{BB962C8B-B14F-4D97-AF65-F5344CB8AC3E}">
        <p14:creationId xmlns:p14="http://schemas.microsoft.com/office/powerpoint/2010/main" val="426927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787E2-D8B2-B3C5-F688-0A7B6894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71032E-B1CC-8EC1-C0F0-49329F2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Beállítottuk az R-SZEGED forgalomirányítón az alapértelmezett átjárót és a bejelentkezési üzenetet „Magán terület” szöveggel. Az R-SZEGED forgalomirányítónál beállítottuk privilegizált EXEC módot védő titkosított jelszót, PROJEKT1-re</a:t>
            </a:r>
          </a:p>
        </p:txBody>
      </p:sp>
    </p:spTree>
    <p:extLst>
      <p:ext uri="{BB962C8B-B14F-4D97-AF65-F5344CB8AC3E}">
        <p14:creationId xmlns:p14="http://schemas.microsoft.com/office/powerpoint/2010/main" val="180662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10AB2-D182-145F-ABCD-3106ACB0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49A76E-BD8D-C84D-2D65-6D055860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Beállítottuk a nap üzenetét „Napfény város köszönt”-re. Elmentettük az elkészült konfigurációt az NVRAM-</a:t>
            </a:r>
            <a:r>
              <a:rPr lang="hu-HU" dirty="0" err="1"/>
              <a:t>ba</a:t>
            </a:r>
            <a:r>
              <a:rPr lang="hu-HU" dirty="0"/>
              <a:t> és a Szeged-net TFTP szerverére. Az összes kiadott (működő) konfigurációs parancsot és a router forgalom irányító tábláját átmásoltuk source.pdf projekt dokumentációs állományba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295341-AFCD-27C8-4477-17019ABC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14" y="4311650"/>
            <a:ext cx="6665372" cy="1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C95F0-E5C5-C044-A799-84E5D6BD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675" y="1196700"/>
            <a:ext cx="8825658" cy="2677648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1B9A30-205F-5FC3-1998-573D33EB2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19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19</TotalTime>
  <Words>239</Words>
  <Application>Microsoft Office PowerPoint</Application>
  <PresentationFormat>Szélesvásznú</PresentationFormat>
  <Paragraphs>14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tanácsterem</vt:lpstr>
      <vt:lpstr>8. Szeged-net hálózat konfigurálása</vt:lpstr>
      <vt:lpstr>1. Lépés</vt:lpstr>
      <vt:lpstr>2. Lépés</vt:lpstr>
      <vt:lpstr>3. Lépés</vt:lpstr>
      <vt:lpstr>4. Lépés</vt:lpstr>
      <vt:lpstr>5. Lépés</vt:lpstr>
      <vt:lpstr>6. Lépés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Szeged-net hálózat konfigurálása</dc:title>
  <dc:creator>Halász Noel</dc:creator>
  <cp:lastModifiedBy>Halász Noel</cp:lastModifiedBy>
  <cp:revision>9</cp:revision>
  <dcterms:created xsi:type="dcterms:W3CDTF">2023-11-05T20:54:46Z</dcterms:created>
  <dcterms:modified xsi:type="dcterms:W3CDTF">2023-11-05T21:31:09Z</dcterms:modified>
</cp:coreProperties>
</file>