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9ED56-D056-CD1D-F147-86B602EDA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10. </a:t>
            </a:r>
            <a:r>
              <a:rPr lang="hu-HU" dirty="0"/>
              <a:t>Az I, K, S és O hálózatok konfigurációja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95CF00-5C3F-A802-EB8A-322A85D51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5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7553B-44A0-AC68-7D69-A2FA863F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AA188D-63AC-370F-FA73-ED00974A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Konfiguráltuk a kiszámított IP címek alapján statikusan a routerek optikai interfészeit. Beállítottuk az R-SZOLNOK forgalomirányító kimenő interfészeinek IP-címeit az IP cím táblázatnak és a topológiai ábrának megfelelően, majd bekapcsoltuk őket. Beállítottunk statikus forgalomirányítást a kimenő interfészeket figyelembevéve, hogy az összes hálózat elérhető legyen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93DF57-0C00-397B-378E-E549F253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63" y="3952171"/>
            <a:ext cx="5334274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D408E-558A-74A4-4757-5B62D35C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ECCDD0-59FA-3F79-8419-CB07C369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R-SZOLNOK forgalomirányítónál  beállítottunk felhasználói EXEC módot védő jelszót PROJEKT-re. Beállítottuk a nap üzenetét „A Tisza </a:t>
            </a:r>
            <a:r>
              <a:rPr lang="hu-HU" dirty="0" err="1"/>
              <a:t>szive</a:t>
            </a:r>
            <a:r>
              <a:rPr lang="hu-HU" dirty="0"/>
              <a:t>”-re. Elmentettük az elkészült konfigurációt az NVRAM-</a:t>
            </a:r>
            <a:r>
              <a:rPr lang="hu-HU" dirty="0" err="1"/>
              <a:t>ba</a:t>
            </a:r>
            <a:r>
              <a:rPr lang="hu-HU" dirty="0"/>
              <a:t> és a Szeged-net TFTP szerverére</a:t>
            </a:r>
          </a:p>
        </p:txBody>
      </p:sp>
    </p:spTree>
    <p:extLst>
      <p:ext uri="{BB962C8B-B14F-4D97-AF65-F5344CB8AC3E}">
        <p14:creationId xmlns:p14="http://schemas.microsoft.com/office/powerpoint/2010/main" val="38746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C75DC-9F1A-E394-E51A-C2FCDBF2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Lépés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E781B6-1FF6-EFE1-8246-6827108D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összes kiadott (működő) konfigurációs parancsot és a router forgalom irányító tábláját átmásoltuk source.pdf projekt dokumentációs állományba!</a:t>
            </a:r>
          </a:p>
        </p:txBody>
      </p:sp>
    </p:spTree>
    <p:extLst>
      <p:ext uri="{BB962C8B-B14F-4D97-AF65-F5344CB8AC3E}">
        <p14:creationId xmlns:p14="http://schemas.microsoft.com/office/powerpoint/2010/main" val="247085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9ED56-D056-CD1D-F147-86B602EDA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B95CF00-5C3F-A802-EB8A-322A85D51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26396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127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Dimenzió</vt:lpstr>
      <vt:lpstr>10. Az I, K, S és O hálózatok konfigurációja</vt:lpstr>
      <vt:lpstr>1. Lépés</vt:lpstr>
      <vt:lpstr>2. Lépés</vt:lpstr>
      <vt:lpstr>3. Lépés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Az I, K, S és O hálózatok konfigurációja</dc:title>
  <dc:creator>Halász Noel</dc:creator>
  <cp:lastModifiedBy>Halász Noel</cp:lastModifiedBy>
  <cp:revision>4</cp:revision>
  <dcterms:created xsi:type="dcterms:W3CDTF">2023-11-05T21:15:28Z</dcterms:created>
  <dcterms:modified xsi:type="dcterms:W3CDTF">2023-11-05T21:31:33Z</dcterms:modified>
</cp:coreProperties>
</file>