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BB15A5-D8BC-FD15-3C0E-25C7BED3B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5469"/>
            <a:ext cx="8144134" cy="1373070"/>
          </a:xfrm>
        </p:spPr>
        <p:txBody>
          <a:bodyPr/>
          <a:lstStyle/>
          <a:p>
            <a:r>
              <a:rPr lang="hu-HU" dirty="0"/>
              <a:t>4</a:t>
            </a:r>
            <a:r>
              <a:rPr lang="hu-HU"/>
              <a:t>. </a:t>
            </a:r>
            <a:r>
              <a:rPr lang="hu-HU" dirty="0"/>
              <a:t>Google hálózat és DNS konfiguráció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9CE6C1-2A94-7DBA-D2C3-7EF6D277E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64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412752-C9AF-31AC-0AFE-226D6AA3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2E2BF2-1EB1-2B46-DD11-9275A98B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54407"/>
          </a:xfrm>
        </p:spPr>
        <p:txBody>
          <a:bodyPr/>
          <a:lstStyle/>
          <a:p>
            <a:r>
              <a:rPr lang="hu-HU" dirty="0"/>
              <a:t>Létre hoztuk a Google hálózatot amely tartalmazza az ábrán látható Google </a:t>
            </a:r>
            <a:r>
              <a:rPr lang="hu-HU" dirty="0" err="1"/>
              <a:t>Cloud</a:t>
            </a:r>
            <a:r>
              <a:rPr lang="hu-HU" dirty="0"/>
              <a:t>-ot.</a:t>
            </a:r>
          </a:p>
          <a:p>
            <a:r>
              <a:rPr lang="hu-HU" dirty="0"/>
              <a:t>Google hálózat azonosítója 8.8.0.0 /16, a DNS szerver 8.8.8.8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EA0CF6C-08B0-EE9E-ADB2-63A2FA84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58" y="4053914"/>
            <a:ext cx="6251484" cy="21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1E466-A6C8-1792-AE55-0D7EABF1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210D8-C80E-EB62-C2EC-08460AE1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259767"/>
          </a:xfrm>
        </p:spPr>
        <p:txBody>
          <a:bodyPr/>
          <a:lstStyle/>
          <a:p>
            <a:r>
              <a:rPr lang="hu-HU" dirty="0"/>
              <a:t>Az alapértelmezett átjáró a hálózatban az első kiosztható cím. A kapcsoló nem kap címet. Ezek alapján konfiguráltuk a DNS szervert és R_BP forgalomirányító megfelelő interfészét.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E7F67B-7C3E-B217-A360-F29CA033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84" y="3799840"/>
            <a:ext cx="3824832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CEA9F-299B-A7DE-1D36-61EDA77D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F7BC16-C3D6-3664-860E-F4580DB0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849047"/>
          </a:xfrm>
        </p:spPr>
        <p:txBody>
          <a:bodyPr/>
          <a:lstStyle/>
          <a:p>
            <a:r>
              <a:rPr lang="hu-HU" dirty="0"/>
              <a:t>Az R_BP forgalom irányítóba beállítottuk </a:t>
            </a:r>
            <a:r>
              <a:rPr lang="hu-HU" dirty="0" err="1"/>
              <a:t>default</a:t>
            </a:r>
            <a:r>
              <a:rPr lang="hu-HU" dirty="0"/>
              <a:t> </a:t>
            </a:r>
            <a:r>
              <a:rPr lang="hu-HU" dirty="0" err="1"/>
              <a:t>routing</a:t>
            </a:r>
            <a:r>
              <a:rPr lang="hu-HU" dirty="0"/>
              <a:t>-ot amely a Google hálózat felé eső interfészre értelmezett.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B11AF4F-72B8-9013-246F-324A0F46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06" y="3429000"/>
            <a:ext cx="6948988" cy="29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2423A-01B5-B7DF-AE7E-67B0D109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7A13D6-6E6B-D93B-9DE6-0C140CEF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84887"/>
          </a:xfrm>
        </p:spPr>
        <p:txBody>
          <a:bodyPr/>
          <a:lstStyle/>
          <a:p>
            <a:r>
              <a:rPr lang="hu-HU" dirty="0"/>
              <a:t>Szerver szolgáltatások között konfiguráltuk a DNS szervert. A konfigurációban az A rekord a gdprojekt.net </a:t>
            </a:r>
            <a:r>
              <a:rPr lang="hu-HU" dirty="0" err="1"/>
              <a:t>domain</a:t>
            </a:r>
            <a:r>
              <a:rPr lang="hu-HU" dirty="0"/>
              <a:t> nevet a Budapest-net hálózatban található HTTP szerver IP címéhez rendeli.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34A6202-3C2B-465F-0F76-65F35987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0" y="3575814"/>
            <a:ext cx="4429760" cy="30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BB15A5-D8BC-FD15-3C0E-25C7BED3B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82" y="2463961"/>
            <a:ext cx="8144134" cy="137307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9CE6C1-2A94-7DBA-D2C3-7EF6D277E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48718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</TotalTime>
  <Words>124</Words>
  <Application>Microsoft Office PowerPoint</Application>
  <PresentationFormat>Szélesvásznú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4. Google hálózat és DNS konfiguráció</vt:lpstr>
      <vt:lpstr>1. Lépés</vt:lpstr>
      <vt:lpstr>2. Lépés</vt:lpstr>
      <vt:lpstr>3. Lépés</vt:lpstr>
      <vt:lpstr>4. Lépés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Halász Noel</dc:creator>
  <cp:lastModifiedBy>Halász Noel</cp:lastModifiedBy>
  <cp:revision>6</cp:revision>
  <dcterms:created xsi:type="dcterms:W3CDTF">2023-11-05T20:24:04Z</dcterms:created>
  <dcterms:modified xsi:type="dcterms:W3CDTF">2023-11-05T21:30:21Z</dcterms:modified>
</cp:coreProperties>
</file>