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0DC50-1EBA-4E90-B390-FCD3E38F534E}" v="5" dt="2023-11-05T20:51:31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03FA3-E442-6FF3-D5A2-6EA33E2FD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168" y="3615519"/>
            <a:ext cx="5518066" cy="2268559"/>
          </a:xfrm>
        </p:spPr>
        <p:txBody>
          <a:bodyPr/>
          <a:lstStyle/>
          <a:p>
            <a:r>
              <a:rPr lang="hu-HU" dirty="0"/>
              <a:t>6</a:t>
            </a:r>
            <a:r>
              <a:rPr lang="hu-HU"/>
              <a:t>. </a:t>
            </a:r>
            <a:r>
              <a:rPr lang="hu-HU" dirty="0"/>
              <a:t>A weboldal kódolása</a:t>
            </a:r>
          </a:p>
        </p:txBody>
      </p:sp>
    </p:spTree>
    <p:extLst>
      <p:ext uri="{BB962C8B-B14F-4D97-AF65-F5344CB8AC3E}">
        <p14:creationId xmlns:p14="http://schemas.microsoft.com/office/powerpoint/2010/main" val="429430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27FDD-9293-8422-48CD-9CFBEF0C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C0908D-830F-1E98-C2DB-DC208C0F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91640"/>
            <a:ext cx="7796540" cy="1244060"/>
          </a:xfrm>
        </p:spPr>
        <p:txBody>
          <a:bodyPr/>
          <a:lstStyle/>
          <a:p>
            <a:r>
              <a:rPr lang="hu-HU" dirty="0"/>
              <a:t>Elkészítettük Budapest-net hálózatban található HTTP szerveren futó index.html tartalmát szabványos HTML kódolással a minta alapján</a:t>
            </a:r>
          </a:p>
        </p:txBody>
      </p:sp>
      <p:pic>
        <p:nvPicPr>
          <p:cNvPr id="6" name="Kép 5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83FAF997-42F3-1666-13DC-9738FE2E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71" y="3127784"/>
            <a:ext cx="3610458" cy="35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6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419F31-4CDB-98A7-9327-8FFFB872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2CE267-20D8-24D7-75B4-11547AB2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24500"/>
            <a:ext cx="7796540" cy="1204500"/>
          </a:xfrm>
        </p:spPr>
        <p:txBody>
          <a:bodyPr/>
          <a:lstStyle/>
          <a:p>
            <a:r>
              <a:rPr lang="hu-HU" dirty="0"/>
              <a:t>A szöveges tartalmat és néhány formázási beállítást a mellékelt szöveg fájlban találtuk meg</a:t>
            </a:r>
          </a:p>
        </p:txBody>
      </p:sp>
    </p:spTree>
    <p:extLst>
      <p:ext uri="{BB962C8B-B14F-4D97-AF65-F5344CB8AC3E}">
        <p14:creationId xmlns:p14="http://schemas.microsoft.com/office/powerpoint/2010/main" val="256858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7698FE-2609-7579-A534-F01039A2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6BACC-825D-75EB-54D3-720E2674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184940"/>
            <a:ext cx="7796540" cy="1244060"/>
          </a:xfrm>
        </p:spPr>
        <p:txBody>
          <a:bodyPr/>
          <a:lstStyle/>
          <a:p>
            <a:r>
              <a:rPr lang="hu-HU" dirty="0"/>
              <a:t>A mellékletben található pktimage.png fájlt importáltuk a szerverre, majd amikor elkészült bekapcsoltuk a HTTP szolgáltatást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3652D9C-0039-D417-2D74-3311FCA5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06" y="3429000"/>
            <a:ext cx="5575587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0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F71B6A-7DB8-5A0B-A633-900323D5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E681FC-2DD2-3F70-75AB-70F0462A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184940"/>
            <a:ext cx="7796540" cy="1244060"/>
          </a:xfrm>
        </p:spPr>
        <p:txBody>
          <a:bodyPr/>
          <a:lstStyle/>
          <a:p>
            <a:r>
              <a:rPr lang="hu-HU" dirty="0"/>
              <a:t>Az elkészült weboldal forráskódját átmásoltuk source.pdf dokumentációs állományba</a:t>
            </a:r>
          </a:p>
        </p:txBody>
      </p:sp>
      <p:pic>
        <p:nvPicPr>
          <p:cNvPr id="5" name="Kép 4" descr="A képen szöveg, elektronika, számítógép, képernyőkép látható&#10;&#10;Automatikusan generált leírás">
            <a:extLst>
              <a:ext uri="{FF2B5EF4-FFF2-40B4-BE49-F238E27FC236}">
                <a16:creationId xmlns:a16="http://schemas.microsoft.com/office/drawing/2014/main" id="{7CBBCE35-2163-4F29-E009-E9FBC91C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81" y="3296920"/>
            <a:ext cx="3318638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4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003FA3-E442-6FF3-D5A2-6EA33E2FD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168" y="3615519"/>
            <a:ext cx="5518066" cy="2268559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664163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B755E9F83257142A46264C3FFD20CD5" ma:contentTypeVersion="8" ma:contentTypeDescription="Új dokumentum létrehozása." ma:contentTypeScope="" ma:versionID="d266a8a328cdc5feafe02945baf694fe">
  <xsd:schema xmlns:xsd="http://www.w3.org/2001/XMLSchema" xmlns:xs="http://www.w3.org/2001/XMLSchema" xmlns:p="http://schemas.microsoft.com/office/2006/metadata/properties" xmlns:ns3="4ac33c81-40be-45cc-83c8-10eaf290047f" targetNamespace="http://schemas.microsoft.com/office/2006/metadata/properties" ma:root="true" ma:fieldsID="c47d6fead80f9c2156561a745d2ef7ed" ns3:_="">
    <xsd:import namespace="4ac33c81-40be-45cc-83c8-10eaf29004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c33c81-40be-45cc-83c8-10eaf2900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ac33c81-40be-45cc-83c8-10eaf290047f" xsi:nil="true"/>
  </documentManagement>
</p:properties>
</file>

<file path=customXml/itemProps1.xml><?xml version="1.0" encoding="utf-8"?>
<ds:datastoreItem xmlns:ds="http://schemas.openxmlformats.org/officeDocument/2006/customXml" ds:itemID="{BED3FE99-391E-43F2-84DB-A72231880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c33c81-40be-45cc-83c8-10eaf29004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A6B731-44AC-4B42-8EEA-FF6E9B1C69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C263B1-B378-4BA3-AE23-DA6CCBA06A57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4ac33c81-40be-45cc-83c8-10eaf290047f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</TotalTime>
  <Words>79</Words>
  <Application>Microsoft Office PowerPoint</Application>
  <PresentationFormat>Szélesvásznú</PresentationFormat>
  <Paragraphs>10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6. A weboldal kódolása</vt:lpstr>
      <vt:lpstr>1. Lépés</vt:lpstr>
      <vt:lpstr>2. Lépés</vt:lpstr>
      <vt:lpstr>3. Lépés</vt:lpstr>
      <vt:lpstr>4. Lépés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A weboldal kódolása</dc:title>
  <dc:creator>Halász Noel</dc:creator>
  <cp:lastModifiedBy>Halász Noel</cp:lastModifiedBy>
  <cp:revision>3</cp:revision>
  <dcterms:created xsi:type="dcterms:W3CDTF">2023-11-05T20:42:18Z</dcterms:created>
  <dcterms:modified xsi:type="dcterms:W3CDTF">2023-11-05T21:30:47Z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0x010100EB755E9F83257142A46264C3FFD20CD5</vt:lpwstr>
  </property>
</Properties>
</file>