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C8D2A-C102-4BE2-B87F-444CB4027C14}" v="157" dt="2023-11-05T21:08:45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bel Dávid Gyula" userId="S::abel.david.gyula.2021e@ms.gdszeged.hu::8e916412-6a55-4ecf-b640-db11c5ab0744" providerId="AD" clId="Web-{721C8D2A-C102-4BE2-B87F-444CB4027C14}"/>
    <pc:docChg chg="addSld delSld modSld">
      <pc:chgData name="Ábel Dávid Gyula" userId="S::abel.david.gyula.2021e@ms.gdszeged.hu::8e916412-6a55-4ecf-b640-db11c5ab0744" providerId="AD" clId="Web-{721C8D2A-C102-4BE2-B87F-444CB4027C14}" dt="2023-11-05T21:08:42.049" v="137" actId="20577"/>
      <pc:docMkLst>
        <pc:docMk/>
      </pc:docMkLst>
      <pc:sldChg chg="modSp">
        <pc:chgData name="Ábel Dávid Gyula" userId="S::abel.david.gyula.2021e@ms.gdszeged.hu::8e916412-6a55-4ecf-b640-db11c5ab0744" providerId="AD" clId="Web-{721C8D2A-C102-4BE2-B87F-444CB4027C14}" dt="2023-11-05T20:39:00.610" v="1" actId="20577"/>
        <pc:sldMkLst>
          <pc:docMk/>
          <pc:sldMk cId="4144221" sldId="256"/>
        </pc:sldMkLst>
        <pc:spChg chg="mod">
          <ac:chgData name="Ábel Dávid Gyula" userId="S::abel.david.gyula.2021e@ms.gdszeged.hu::8e916412-6a55-4ecf-b640-db11c5ab0744" providerId="AD" clId="Web-{721C8D2A-C102-4BE2-B87F-444CB4027C14}" dt="2023-11-05T20:39:00.610" v="1" actId="20577"/>
          <ac:spMkLst>
            <pc:docMk/>
            <pc:sldMk cId="4144221" sldId="256"/>
            <ac:spMk id="2" creationId="{00000000-0000-0000-0000-000000000000}"/>
          </ac:spMkLst>
        </pc:spChg>
      </pc:sldChg>
      <pc:sldChg chg="modSp new">
        <pc:chgData name="Ábel Dávid Gyula" userId="S::abel.david.gyula.2021e@ms.gdszeged.hu::8e916412-6a55-4ecf-b640-db11c5ab0744" providerId="AD" clId="Web-{721C8D2A-C102-4BE2-B87F-444CB4027C14}" dt="2023-11-05T21:06:03.914" v="76" actId="20577"/>
        <pc:sldMkLst>
          <pc:docMk/>
          <pc:sldMk cId="1220311685" sldId="257"/>
        </pc:sldMkLst>
        <pc:spChg chg="mod">
          <ac:chgData name="Ábel Dávid Gyula" userId="S::abel.david.gyula.2021e@ms.gdszeged.hu::8e916412-6a55-4ecf-b640-db11c5ab0744" providerId="AD" clId="Web-{721C8D2A-C102-4BE2-B87F-444CB4027C14}" dt="2023-11-05T21:02:38.964" v="10" actId="20577"/>
          <ac:spMkLst>
            <pc:docMk/>
            <pc:sldMk cId="1220311685" sldId="257"/>
            <ac:spMk id="2" creationId="{6CEF3E4A-ABB0-AF4D-D202-206278346DB0}"/>
          </ac:spMkLst>
        </pc:spChg>
        <pc:spChg chg="mod">
          <ac:chgData name="Ábel Dávid Gyula" userId="S::abel.david.gyula.2021e@ms.gdszeged.hu::8e916412-6a55-4ecf-b640-db11c5ab0744" providerId="AD" clId="Web-{721C8D2A-C102-4BE2-B87F-444CB4027C14}" dt="2023-11-05T21:06:03.914" v="76" actId="20577"/>
          <ac:spMkLst>
            <pc:docMk/>
            <pc:sldMk cId="1220311685" sldId="257"/>
            <ac:spMk id="3" creationId="{783D9F3F-40F2-2B4C-9D3B-6002A2FDE29E}"/>
          </ac:spMkLst>
        </pc:spChg>
      </pc:sldChg>
      <pc:sldChg chg="modSp new">
        <pc:chgData name="Ábel Dávid Gyula" userId="S::abel.david.gyula.2021e@ms.gdszeged.hu::8e916412-6a55-4ecf-b640-db11c5ab0744" providerId="AD" clId="Web-{721C8D2A-C102-4BE2-B87F-444CB4027C14}" dt="2023-11-05T21:06:39.073" v="88" actId="20577"/>
        <pc:sldMkLst>
          <pc:docMk/>
          <pc:sldMk cId="1004794157" sldId="258"/>
        </pc:sldMkLst>
        <pc:spChg chg="mod">
          <ac:chgData name="Ábel Dávid Gyula" userId="S::abel.david.gyula.2021e@ms.gdszeged.hu::8e916412-6a55-4ecf-b640-db11c5ab0744" providerId="AD" clId="Web-{721C8D2A-C102-4BE2-B87F-444CB4027C14}" dt="2023-11-05T21:02:43.496" v="15" actId="20577"/>
          <ac:spMkLst>
            <pc:docMk/>
            <pc:sldMk cId="1004794157" sldId="258"/>
            <ac:spMk id="2" creationId="{CE1DE1F4-E33C-EB99-D881-00B248A894D8}"/>
          </ac:spMkLst>
        </pc:spChg>
        <pc:spChg chg="mod">
          <ac:chgData name="Ábel Dávid Gyula" userId="S::abel.david.gyula.2021e@ms.gdszeged.hu::8e916412-6a55-4ecf-b640-db11c5ab0744" providerId="AD" clId="Web-{721C8D2A-C102-4BE2-B87F-444CB4027C14}" dt="2023-11-05T21:06:39.073" v="88" actId="20577"/>
          <ac:spMkLst>
            <pc:docMk/>
            <pc:sldMk cId="1004794157" sldId="258"/>
            <ac:spMk id="3" creationId="{C102CDBA-7570-EF09-9F79-64001DB11DC7}"/>
          </ac:spMkLst>
        </pc:spChg>
      </pc:sldChg>
      <pc:sldChg chg="modSp new">
        <pc:chgData name="Ábel Dávid Gyula" userId="S::abel.david.gyula.2021e@ms.gdszeged.hu::8e916412-6a55-4ecf-b640-db11c5ab0744" providerId="AD" clId="Web-{721C8D2A-C102-4BE2-B87F-444CB4027C14}" dt="2023-11-05T21:07:10.887" v="93" actId="20577"/>
        <pc:sldMkLst>
          <pc:docMk/>
          <pc:sldMk cId="1854659807" sldId="259"/>
        </pc:sldMkLst>
        <pc:spChg chg="mod">
          <ac:chgData name="Ábel Dávid Gyula" userId="S::abel.david.gyula.2021e@ms.gdszeged.hu::8e916412-6a55-4ecf-b640-db11c5ab0744" providerId="AD" clId="Web-{721C8D2A-C102-4BE2-B87F-444CB4027C14}" dt="2023-11-05T21:02:33.151" v="8" actId="20577"/>
          <ac:spMkLst>
            <pc:docMk/>
            <pc:sldMk cId="1854659807" sldId="259"/>
            <ac:spMk id="2" creationId="{23B69BE6-33B1-3F34-22AB-4AE87B337CA3}"/>
          </ac:spMkLst>
        </pc:spChg>
        <pc:spChg chg="mod">
          <ac:chgData name="Ábel Dávid Gyula" userId="S::abel.david.gyula.2021e@ms.gdszeged.hu::8e916412-6a55-4ecf-b640-db11c5ab0744" providerId="AD" clId="Web-{721C8D2A-C102-4BE2-B87F-444CB4027C14}" dt="2023-11-05T21:07:10.887" v="93" actId="20577"/>
          <ac:spMkLst>
            <pc:docMk/>
            <pc:sldMk cId="1854659807" sldId="259"/>
            <ac:spMk id="3" creationId="{6F979029-400D-4F6C-06BF-409F4AC4DECD}"/>
          </ac:spMkLst>
        </pc:spChg>
      </pc:sldChg>
      <pc:sldChg chg="modSp new">
        <pc:chgData name="Ábel Dávid Gyula" userId="S::abel.david.gyula.2021e@ms.gdszeged.hu::8e916412-6a55-4ecf-b640-db11c5ab0744" providerId="AD" clId="Web-{721C8D2A-C102-4BE2-B87F-444CB4027C14}" dt="2023-11-05T21:07:25.826" v="98" actId="20577"/>
        <pc:sldMkLst>
          <pc:docMk/>
          <pc:sldMk cId="1895742347" sldId="260"/>
        </pc:sldMkLst>
        <pc:spChg chg="mod">
          <ac:chgData name="Ábel Dávid Gyula" userId="S::abel.david.gyula.2021e@ms.gdszeged.hu::8e916412-6a55-4ecf-b640-db11c5ab0744" providerId="AD" clId="Web-{721C8D2A-C102-4BE2-B87F-444CB4027C14}" dt="2023-11-05T21:03:37.702" v="28" actId="20577"/>
          <ac:spMkLst>
            <pc:docMk/>
            <pc:sldMk cId="1895742347" sldId="260"/>
            <ac:spMk id="2" creationId="{2BEA5C12-DDEC-7D7D-904C-2AB0E375CE43}"/>
          </ac:spMkLst>
        </pc:spChg>
        <pc:spChg chg="mod">
          <ac:chgData name="Ábel Dávid Gyula" userId="S::abel.david.gyula.2021e@ms.gdszeged.hu::8e916412-6a55-4ecf-b640-db11c5ab0744" providerId="AD" clId="Web-{721C8D2A-C102-4BE2-B87F-444CB4027C14}" dt="2023-11-05T21:07:25.826" v="98" actId="20577"/>
          <ac:spMkLst>
            <pc:docMk/>
            <pc:sldMk cId="1895742347" sldId="260"/>
            <ac:spMk id="3" creationId="{8D697C4E-8D36-D279-9950-433E69B457A7}"/>
          </ac:spMkLst>
        </pc:spChg>
      </pc:sldChg>
      <pc:sldChg chg="modSp new">
        <pc:chgData name="Ábel Dávid Gyula" userId="S::abel.david.gyula.2021e@ms.gdszeged.hu::8e916412-6a55-4ecf-b640-db11c5ab0744" providerId="AD" clId="Web-{721C8D2A-C102-4BE2-B87F-444CB4027C14}" dt="2023-11-05T21:07:55.921" v="117" actId="20577"/>
        <pc:sldMkLst>
          <pc:docMk/>
          <pc:sldMk cId="2604096490" sldId="261"/>
        </pc:sldMkLst>
        <pc:spChg chg="mod">
          <ac:chgData name="Ábel Dávid Gyula" userId="S::abel.david.gyula.2021e@ms.gdszeged.hu::8e916412-6a55-4ecf-b640-db11c5ab0744" providerId="AD" clId="Web-{721C8D2A-C102-4BE2-B87F-444CB4027C14}" dt="2023-11-05T21:03:52.078" v="37" actId="20577"/>
          <ac:spMkLst>
            <pc:docMk/>
            <pc:sldMk cId="2604096490" sldId="261"/>
            <ac:spMk id="2" creationId="{7BD530B9-A7BE-D810-48B3-F83DBDE78756}"/>
          </ac:spMkLst>
        </pc:spChg>
        <pc:spChg chg="mod">
          <ac:chgData name="Ábel Dávid Gyula" userId="S::abel.david.gyula.2021e@ms.gdszeged.hu::8e916412-6a55-4ecf-b640-db11c5ab0744" providerId="AD" clId="Web-{721C8D2A-C102-4BE2-B87F-444CB4027C14}" dt="2023-11-05T21:07:55.921" v="117" actId="20577"/>
          <ac:spMkLst>
            <pc:docMk/>
            <pc:sldMk cId="2604096490" sldId="261"/>
            <ac:spMk id="3" creationId="{536D9AF3-CB58-6D70-D58F-5D772BF5193B}"/>
          </ac:spMkLst>
        </pc:spChg>
      </pc:sldChg>
      <pc:sldChg chg="new del">
        <pc:chgData name="Ábel Dávid Gyula" userId="S::abel.david.gyula.2021e@ms.gdszeged.hu::8e916412-6a55-4ecf-b640-db11c5ab0744" providerId="AD" clId="Web-{721C8D2A-C102-4BE2-B87F-444CB4027C14}" dt="2023-11-05T21:04:56.457" v="53"/>
        <pc:sldMkLst>
          <pc:docMk/>
          <pc:sldMk cId="3254902089" sldId="262"/>
        </pc:sldMkLst>
      </pc:sldChg>
      <pc:sldChg chg="modSp new">
        <pc:chgData name="Ábel Dávid Gyula" userId="S::abel.david.gyula.2021e@ms.gdszeged.hu::8e916412-6a55-4ecf-b640-db11c5ab0744" providerId="AD" clId="Web-{721C8D2A-C102-4BE2-B87F-444CB4027C14}" dt="2023-11-05T21:08:10.578" v="123" actId="20577"/>
        <pc:sldMkLst>
          <pc:docMk/>
          <pc:sldMk cId="542810977" sldId="263"/>
        </pc:sldMkLst>
        <pc:spChg chg="mod">
          <ac:chgData name="Ábel Dávid Gyula" userId="S::abel.david.gyula.2021e@ms.gdszeged.hu::8e916412-6a55-4ecf-b640-db11c5ab0744" providerId="AD" clId="Web-{721C8D2A-C102-4BE2-B87F-444CB4027C14}" dt="2023-11-05T21:04:52.644" v="52" actId="20577"/>
          <ac:spMkLst>
            <pc:docMk/>
            <pc:sldMk cId="542810977" sldId="263"/>
            <ac:spMk id="2" creationId="{B425B713-9888-D92F-DBD3-CA21FA0CB73D}"/>
          </ac:spMkLst>
        </pc:spChg>
        <pc:spChg chg="mod">
          <ac:chgData name="Ábel Dávid Gyula" userId="S::abel.david.gyula.2021e@ms.gdszeged.hu::8e916412-6a55-4ecf-b640-db11c5ab0744" providerId="AD" clId="Web-{721C8D2A-C102-4BE2-B87F-444CB4027C14}" dt="2023-11-05T21:08:10.578" v="123" actId="20577"/>
          <ac:spMkLst>
            <pc:docMk/>
            <pc:sldMk cId="542810977" sldId="263"/>
            <ac:spMk id="3" creationId="{19B26133-B525-979B-F2CA-AEC66A339578}"/>
          </ac:spMkLst>
        </pc:spChg>
      </pc:sldChg>
      <pc:sldChg chg="modSp new">
        <pc:chgData name="Ábel Dávid Gyula" userId="S::abel.david.gyula.2021e@ms.gdszeged.hu::8e916412-6a55-4ecf-b640-db11c5ab0744" providerId="AD" clId="Web-{721C8D2A-C102-4BE2-B87F-444CB4027C14}" dt="2023-11-05T21:08:42.049" v="137" actId="20577"/>
        <pc:sldMkLst>
          <pc:docMk/>
          <pc:sldMk cId="2770018199" sldId="264"/>
        </pc:sldMkLst>
        <pc:spChg chg="mod">
          <ac:chgData name="Ábel Dávid Gyula" userId="S::abel.david.gyula.2021e@ms.gdszeged.hu::8e916412-6a55-4ecf-b640-db11c5ab0744" providerId="AD" clId="Web-{721C8D2A-C102-4BE2-B87F-444CB4027C14}" dt="2023-11-05T21:05:03.926" v="57" actId="20577"/>
          <ac:spMkLst>
            <pc:docMk/>
            <pc:sldMk cId="2770018199" sldId="264"/>
            <ac:spMk id="2" creationId="{EA2C641E-8AC5-EA5A-0331-856265E5CDE4}"/>
          </ac:spMkLst>
        </pc:spChg>
        <pc:spChg chg="mod">
          <ac:chgData name="Ábel Dávid Gyula" userId="S::abel.david.gyula.2021e@ms.gdszeged.hu::8e916412-6a55-4ecf-b640-db11c5ab0744" providerId="AD" clId="Web-{721C8D2A-C102-4BE2-B87F-444CB4027C14}" dt="2023-11-05T21:08:42.049" v="137" actId="20577"/>
          <ac:spMkLst>
            <pc:docMk/>
            <pc:sldMk cId="2770018199" sldId="264"/>
            <ac:spMk id="3" creationId="{BCB500F5-97F8-98FB-BA6E-49538D1F48F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AA816873-3F4D-477E-9D14-2A2855E5E9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E4CDB1D-170C-4C01-AEC8-CED0E0D201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9425-183F-44F8-9011-67410BCB4714}" type="datetime1">
              <a:rPr lang="hu-HU" smtClean="0"/>
              <a:t>2023. 11. 05.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C7B6BA1-D884-434B-BA53-D70D2CCB47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3C2A3A1-1C53-45DA-90A0-7EA86EE20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CAD36-9C7F-4535-A028-06C69CBB5F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3651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27A9A-DE66-4745-AC5D-49C1E758DAF1}" type="datetime1">
              <a:rPr lang="hu-HU" smtClean="0"/>
              <a:pPr/>
              <a:t>2023. 11. 05.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C57E8-7FBE-4289-B3A2-66A26BE63AB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5462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C57E8-7FBE-4289-B3A2-66A26BE63AB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142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C57E8-7FBE-4289-B3A2-66A26BE63AB6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968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Kép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D49D51-4185-4D61-91F8-29001C46AA8A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DF0589-F4CA-4395-909E-13D0F2C62B85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D486A-7BEA-4694-8729-D754AC6A90EC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Kép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Téglalap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églalap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DAF63E-2C3E-4B8E-9CB6-66CA405C09CC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16" name="Szövegdoboz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72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Kép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églalap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87C639-929E-4864-BC53-1281DC24A33D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Kép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églalap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A66817-B40C-4E2E-BDB8-44C2A694D402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Kép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Téglalap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églalap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Cím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5E749-7981-48DD-969F-69FF9B63F249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Kép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F2514-EE3F-45C5-99C0-3C9FBDA79DA8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églalap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C04A8BD1-EA59-479A-9DD8-3B6BCC973061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Kép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Téglalap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églalap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3CC19-DD08-4157-8313-9477AA2E0501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Kép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69EEF-7426-417D-97F7-36F6D1B185B5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1168C-5FAD-441C-85FE-5ACB54332677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Kép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Téglalap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EFACFB-0510-40E4-8BF8-E4E29591B579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Kép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églalap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38906-BC6A-425A-A870-165118E9E902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30904-6DA5-4C3D-9731-A7AE33F416EF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1D5EF-9EC6-408F-8E76-EB00A9AA5019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B8706D-91A8-4DC4-8E83-71BF405245F7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EE4DB9-17CC-4629-A21E-BE8152C1C1FD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sz="5000">
                <a:ea typeface="+mj-lt"/>
                <a:cs typeface="+mj-lt"/>
              </a:rPr>
              <a:t>9. </a:t>
            </a:r>
            <a:r>
              <a:rPr lang="hu-HU" sz="5000" dirty="0">
                <a:ea typeface="+mj-lt"/>
                <a:cs typeface="+mj-lt"/>
              </a:rPr>
              <a:t>Szolnok Wifi alhálózat konfigurálása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EF3E4A-ABB0-AF4D-D202-20627834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3D9F3F-40F2-2B4C-9D3B-6002A2FD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A hálózatban a LAN portokra vezetékkel csatlakoztatott eszközein a PC-én, és a nyomtatón statikusan konfiguráltuk IP címeket, alhálózati maszkot:</a:t>
            </a:r>
          </a:p>
          <a:p>
            <a:r>
              <a:rPr lang="hu-HU" dirty="0">
                <a:ea typeface="+mn-lt"/>
                <a:cs typeface="+mn-lt"/>
              </a:rPr>
              <a:t>Az WIFI (SOHO) forgalomirányítót Internet (WAN) </a:t>
            </a:r>
            <a:r>
              <a:rPr lang="hu-HU" dirty="0" err="1">
                <a:ea typeface="+mn-lt"/>
                <a:cs typeface="+mn-lt"/>
              </a:rPr>
              <a:t>portján</a:t>
            </a:r>
            <a:r>
              <a:rPr lang="hu-HU" dirty="0">
                <a:ea typeface="+mn-lt"/>
                <a:cs typeface="+mn-lt"/>
              </a:rPr>
              <a:t> keresztül statikusan csatlakoztattuk a I hálózathoz az IP címtábla és topológia ábra alapján. Konfiguráltuk az Internet interfészt az IP számítások táblája alapján.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031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1DE1F4-E33C-EB99-D881-00B248A8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02CDBA-7570-EF09-9F79-64001DB1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A vezeték nélküli hálózat a 192.168.10.0/24 címtartományt használtuk. Beállítottuk a vezeték nélküli hálózat alapértelmezett átjáróját 192.168.10.1 címre!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79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B69BE6-33B1-3F34-22AB-4AE87B33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979029-400D-4F6C-06BF-409F4AC4D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A vezeték nélküli kliensek számára DHCP szolgáltatást is kell nyújtani. Szintén a WIFI_ROUTER-en beállítottuk ezt a szolgáltatást úgy, hogy a kiosztás a címtartomány tizedik címétől induljon és 25 db címre korlátozódjon! DNS szervernek a 8.8.8.8 cím lett megadva!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465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EA5C12-DDEC-7D7D-904C-2AB0E375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697C4E-8D36-D279-9950-433E69B4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A vezeték nélküli hálózat csak 1 darab 5GHz frekvencián üzemeljen a többit kikapcsoltuk.</a:t>
            </a:r>
          </a:p>
        </p:txBody>
      </p:sp>
    </p:spTree>
    <p:extLst>
      <p:ext uri="{BB962C8B-B14F-4D97-AF65-F5344CB8AC3E}">
        <p14:creationId xmlns:p14="http://schemas.microsoft.com/office/powerpoint/2010/main" val="189574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530B9-A7BE-D810-48B3-F83DBDE7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6D9AF3-CB58-6D70-D58F-5D772BF5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A szolgáltatás SSID-je KIPKOP-BT-re állítottuk be! Elértük, hogy más készülékek ne láthassák ezt a hálózatot!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409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25B713-9888-D92F-DBD3-CA21FA0C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B26133-B525-979B-F2CA-AEC66A33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Fontos a vezeték nélküli hálózat biztonsága, ezért WPA2 titkosítás protokoll beállítása az indokolt, a jelszó „GDseged22„ lett!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281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C641E-8AC5-EA5A-0331-856265E5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B500F5-97F8-98FB-BA6E-49538D1F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Teszteltük a vezeték nélküli hálózatot egy tetszőleges rezetek nélküli klienssel! A kliensen megtettük a megfelelő beállításokat ahhoz, hogy a csatlakozás létrejöjjön!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001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0322" y="2463961"/>
            <a:ext cx="8144134" cy="1373070"/>
          </a:xfrm>
        </p:spPr>
        <p:txBody>
          <a:bodyPr rtlCol="0"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05662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231</Words>
  <Application>Microsoft Office PowerPoint</Application>
  <PresentationFormat>Szélesvásznú</PresentationFormat>
  <Paragraphs>19</Paragraphs>
  <Slides>9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TM04033917[[fn=Berlin]]_novariants</vt:lpstr>
      <vt:lpstr>9. Szolnok Wifi alhálózat konfigurálása</vt:lpstr>
      <vt:lpstr>1.lépés</vt:lpstr>
      <vt:lpstr>2.lépés</vt:lpstr>
      <vt:lpstr>3.lépés</vt:lpstr>
      <vt:lpstr>4.lépés</vt:lpstr>
      <vt:lpstr>5.lépés</vt:lpstr>
      <vt:lpstr>6.lépés</vt:lpstr>
      <vt:lpstr>7.lépés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Halász Noel</cp:lastModifiedBy>
  <cp:revision>53</cp:revision>
  <dcterms:created xsi:type="dcterms:W3CDTF">2023-11-05T20:38:37Z</dcterms:created>
  <dcterms:modified xsi:type="dcterms:W3CDTF">2023-11-05T21:34:08Z</dcterms:modified>
</cp:coreProperties>
</file>