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FD843-5379-F20D-909D-E5DC0D2AEB0B}" v="24" dt="2023-11-05T21:17:48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6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4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6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13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7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43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8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07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6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1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4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12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0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A6B5DE-4244-4BAF-9091-D44D2E6C919D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49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1EC12-0AF4-44EF-B234-6E816B29F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IKT Project - 2023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D3D96E-6F03-48B6-89B2-13F1FD581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Halász Noel, Ábel Dávid Gyula</a:t>
            </a:r>
          </a:p>
        </p:txBody>
      </p:sp>
    </p:spTree>
    <p:extLst>
      <p:ext uri="{BB962C8B-B14F-4D97-AF65-F5344CB8AC3E}">
        <p14:creationId xmlns:p14="http://schemas.microsoft.com/office/powerpoint/2010/main" val="8069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5FF5A-05FA-4C71-BC83-6B1E4564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616" y="1678542"/>
            <a:ext cx="36576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Placement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and Grouping of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Routers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,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Switches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, and Digital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Devices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.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BE71BA5-5746-4144-92E8-2060C1F86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" y="1026216"/>
            <a:ext cx="7217153" cy="4805567"/>
          </a:xfrm>
        </p:spPr>
      </p:pic>
    </p:spTree>
    <p:extLst>
      <p:ext uri="{BB962C8B-B14F-4D97-AF65-F5344CB8AC3E}">
        <p14:creationId xmlns:p14="http://schemas.microsoft.com/office/powerpoint/2010/main" val="21876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DFA5F-94FB-4894-B9B4-2D6A7261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375" y="728330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Proper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Connection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of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the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Devices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.</a:t>
            </a:r>
            <a:br>
              <a:rPr lang="hu-HU" dirty="0"/>
            </a:br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CF7DF7F-0138-4D55-9816-522FCD21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850072"/>
            <a:ext cx="7006601" cy="4742654"/>
          </a:xfrm>
        </p:spPr>
      </p:pic>
    </p:spTree>
    <p:extLst>
      <p:ext uri="{BB962C8B-B14F-4D97-AF65-F5344CB8AC3E}">
        <p14:creationId xmlns:p14="http://schemas.microsoft.com/office/powerpoint/2010/main" val="351352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EEE7F-3485-437E-8519-888A895E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Assigning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IP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Addresses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.</a:t>
            </a:r>
            <a:br>
              <a:rPr lang="hu-HU" dirty="0"/>
            </a:br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966B74A-C658-4F05-A511-7B788DDB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" y="598669"/>
            <a:ext cx="6493171" cy="4257164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F97F81-0186-41D9-A9B0-9325F2385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81" y="2803323"/>
            <a:ext cx="5512102" cy="33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1361E-FA78-4D66-BDA4-C209BB7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910" y="873803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Proper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Connection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of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Wireless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Devices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.</a:t>
            </a:r>
            <a:br>
              <a:rPr lang="hu-HU" dirty="0"/>
            </a:br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DCFDD04-5330-4E0E-ADEC-845998ADB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130918"/>
            <a:ext cx="5553850" cy="857370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5EF249F-A40A-4F4E-8E47-AAFD8146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2496645"/>
            <a:ext cx="283884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848C4-4DEF-4DEF-9779-5060E56E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644" y="940981"/>
            <a:ext cx="36576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As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an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example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: </a:t>
            </a:r>
            <a:r>
              <a:rPr lang="hu-HU" sz="3200" err="1">
                <a:solidFill>
                  <a:srgbClr val="374151"/>
                </a:solidFill>
                <a:ea typeface="+mj-lt"/>
                <a:cs typeface="+mj-lt"/>
              </a:rPr>
              <a:t>Configuring</a:t>
            </a:r>
            <a:r>
              <a:rPr lang="hu-HU" sz="3200" dirty="0">
                <a:solidFill>
                  <a:srgbClr val="374151"/>
                </a:solidFill>
                <a:ea typeface="+mj-lt"/>
                <a:cs typeface="+mj-lt"/>
              </a:rPr>
              <a:t> a Router.</a:t>
            </a:r>
            <a:endParaRPr lang="hu-HU" sz="32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BEF600E-E2E5-49B6-B59C-5C019B84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4" y="940981"/>
            <a:ext cx="4712020" cy="4779335"/>
          </a:xfrm>
        </p:spPr>
      </p:pic>
    </p:spTree>
    <p:extLst>
      <p:ext uri="{BB962C8B-B14F-4D97-AF65-F5344CB8AC3E}">
        <p14:creationId xmlns:p14="http://schemas.microsoft.com/office/powerpoint/2010/main" val="1476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80622-1EE2-4658-9B30-FD7FD7A1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, program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9927B4F-F57C-46A4-A575-34F8F356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4" y="451962"/>
            <a:ext cx="5720071" cy="595407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E91DB43-BA76-434A-BA81-FAF9820F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71280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46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Szelet</vt:lpstr>
      <vt:lpstr>IKT Project - 2023</vt:lpstr>
      <vt:lpstr>Placement and Grouping of Routers, Switches, and Digital Devices.</vt:lpstr>
      <vt:lpstr>Proper Connection of the Devices. </vt:lpstr>
      <vt:lpstr>Assigning IP Addresses. </vt:lpstr>
      <vt:lpstr>Proper Connection of Wireless Devices. </vt:lpstr>
      <vt:lpstr>As an example: Configuring a Router.</vt:lpstr>
      <vt:lpstr>Source,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 - 2023</dc:title>
  <dc:creator>Máté Maska</dc:creator>
  <cp:lastModifiedBy>Noel Halász</cp:lastModifiedBy>
  <cp:revision>24</cp:revision>
  <dcterms:created xsi:type="dcterms:W3CDTF">2023-09-19T08:25:22Z</dcterms:created>
  <dcterms:modified xsi:type="dcterms:W3CDTF">2023-11-05T21:18:05Z</dcterms:modified>
</cp:coreProperties>
</file>