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E1D5B-F7A7-4943-B05B-51A1DEE6B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31397"/>
            <a:ext cx="8825658" cy="3329581"/>
          </a:xfrm>
        </p:spPr>
        <p:txBody>
          <a:bodyPr/>
          <a:lstStyle/>
          <a:p>
            <a:r>
              <a:rPr lang="hu-HU" dirty="0"/>
              <a:t>1.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89DD8C-5094-4B1B-819B-AB362CB97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37145"/>
            <a:ext cx="8825658" cy="861420"/>
          </a:xfrm>
        </p:spPr>
        <p:txBody>
          <a:bodyPr/>
          <a:lstStyle/>
          <a:p>
            <a:r>
              <a:rPr lang="hu-HU" dirty="0"/>
              <a:t>IP címek kiszámítása, kiosztása VLSM használatával és ábrázolásával</a:t>
            </a:r>
          </a:p>
        </p:txBody>
      </p:sp>
    </p:spTree>
    <p:extLst>
      <p:ext uri="{BB962C8B-B14F-4D97-AF65-F5344CB8AC3E}">
        <p14:creationId xmlns:p14="http://schemas.microsoft.com/office/powerpoint/2010/main" val="339165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47642E-EDD7-4C25-91A3-6ADA5260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Lépés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6280B6F-1CDE-4246-8B9E-66C2C6989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043" y="3283623"/>
            <a:ext cx="3143689" cy="1733792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7BE0DBE-B9C9-4319-8164-22F50755CA7B}"/>
              </a:ext>
            </a:extLst>
          </p:cNvPr>
          <p:cNvSpPr txBox="1"/>
          <p:nvPr/>
        </p:nvSpPr>
        <p:spPr>
          <a:xfrm>
            <a:off x="914400" y="1535185"/>
            <a:ext cx="96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Excel alkalmazás segítségével kiszámoltuk és ábrázoltuk</a:t>
            </a:r>
          </a:p>
          <a:p>
            <a:r>
              <a:rPr lang="hu-HU" dirty="0"/>
              <a:t>a kialakítandó hálózatokban az IP cím tartományokat</a:t>
            </a:r>
          </a:p>
        </p:txBody>
      </p:sp>
    </p:spTree>
    <p:extLst>
      <p:ext uri="{BB962C8B-B14F-4D97-AF65-F5344CB8AC3E}">
        <p14:creationId xmlns:p14="http://schemas.microsoft.com/office/powerpoint/2010/main" val="143258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B9F377-2F58-4D4C-95FB-CD6C9143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Lépés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5E80D85-3A7A-425B-B034-F064705BA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622" y="3407465"/>
            <a:ext cx="3086531" cy="148610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CBBE3C9-32ED-442C-ADAA-D9F1F9106D39}"/>
              </a:ext>
            </a:extLst>
          </p:cNvPr>
          <p:cNvSpPr txBox="1"/>
          <p:nvPr/>
        </p:nvSpPr>
        <p:spPr>
          <a:xfrm>
            <a:off x="914400" y="1535185"/>
            <a:ext cx="966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Meghatároztuk minden állomásnak a számát, az állomásbitjét, prefixét </a:t>
            </a:r>
          </a:p>
        </p:txBody>
      </p:sp>
    </p:spTree>
    <p:extLst>
      <p:ext uri="{BB962C8B-B14F-4D97-AF65-F5344CB8AC3E}">
        <p14:creationId xmlns:p14="http://schemas.microsoft.com/office/powerpoint/2010/main" val="184698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F767B9-B975-45FA-996D-DBDB00F0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Lépés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54CB02E-4E48-4AB0-96D2-00D2F9C3E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487" y="3321728"/>
            <a:ext cx="7706801" cy="1657581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43E2454-0442-4ED5-A375-64E291457FDD}"/>
              </a:ext>
            </a:extLst>
          </p:cNvPr>
          <p:cNvSpPr txBox="1"/>
          <p:nvPr/>
        </p:nvSpPr>
        <p:spPr>
          <a:xfrm>
            <a:off x="914400" y="1535185"/>
            <a:ext cx="96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végleges számításokat összeírtuk egy helyre és a továbbiakban ez alapján dolgoztuk ki a feladatokat</a:t>
            </a:r>
          </a:p>
        </p:txBody>
      </p:sp>
    </p:spTree>
    <p:extLst>
      <p:ext uri="{BB962C8B-B14F-4D97-AF65-F5344CB8AC3E}">
        <p14:creationId xmlns:p14="http://schemas.microsoft.com/office/powerpoint/2010/main" val="340291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8ADE3-BC73-4C14-B042-148F5443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79" y="2843581"/>
            <a:ext cx="9404723" cy="140053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BE57BD-0077-4813-B1C1-3E2D7A44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1096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1.</vt:lpstr>
      <vt:lpstr>1. Lépés</vt:lpstr>
      <vt:lpstr>2. Lépés</vt:lpstr>
      <vt:lpstr>3. Lépés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Noel Halász</dc:creator>
  <cp:lastModifiedBy>Noel Halász</cp:lastModifiedBy>
  <cp:revision>2</cp:revision>
  <dcterms:created xsi:type="dcterms:W3CDTF">2023-10-27T10:03:54Z</dcterms:created>
  <dcterms:modified xsi:type="dcterms:W3CDTF">2023-10-27T10:15:17Z</dcterms:modified>
</cp:coreProperties>
</file>